
<file path=[Content_Types].xml><?xml version="1.0" encoding="utf-8"?>
<Types xmlns="http://schemas.openxmlformats.org/package/2006/content-types">
  <Default Extension="emf" ContentType="image/x-emf"/>
  <Default Extension="glb" ContentType="model/gltf.binary"/>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99" r:id="rId2"/>
  </p:sldMasterIdLst>
  <p:notesMasterIdLst>
    <p:notesMasterId r:id="rId93"/>
  </p:notesMasterIdLst>
  <p:handoutMasterIdLst>
    <p:handoutMasterId r:id="rId94"/>
  </p:handoutMasterIdLst>
  <p:sldIdLst>
    <p:sldId id="304" r:id="rId3"/>
    <p:sldId id="260" r:id="rId4"/>
    <p:sldId id="362" r:id="rId5"/>
    <p:sldId id="273" r:id="rId6"/>
    <p:sldId id="367" r:id="rId7"/>
    <p:sldId id="386" r:id="rId8"/>
    <p:sldId id="384" r:id="rId9"/>
    <p:sldId id="388" r:id="rId10"/>
    <p:sldId id="385" r:id="rId11"/>
    <p:sldId id="262" r:id="rId12"/>
    <p:sldId id="368" r:id="rId13"/>
    <p:sldId id="365" r:id="rId14"/>
    <p:sldId id="315" r:id="rId15"/>
    <p:sldId id="383" r:id="rId16"/>
    <p:sldId id="376" r:id="rId17"/>
    <p:sldId id="377" r:id="rId18"/>
    <p:sldId id="375" r:id="rId19"/>
    <p:sldId id="319" r:id="rId20"/>
    <p:sldId id="370" r:id="rId21"/>
    <p:sldId id="387" r:id="rId22"/>
    <p:sldId id="395" r:id="rId23"/>
    <p:sldId id="299" r:id="rId24"/>
    <p:sldId id="391" r:id="rId25"/>
    <p:sldId id="393" r:id="rId26"/>
    <p:sldId id="390" r:id="rId27"/>
    <p:sldId id="259" r:id="rId28"/>
    <p:sldId id="270" r:id="rId29"/>
    <p:sldId id="378" r:id="rId30"/>
    <p:sldId id="373" r:id="rId31"/>
    <p:sldId id="394" r:id="rId32"/>
    <p:sldId id="374" r:id="rId33"/>
    <p:sldId id="347" r:id="rId34"/>
    <p:sldId id="348" r:id="rId35"/>
    <p:sldId id="364" r:id="rId36"/>
    <p:sldId id="350" r:id="rId37"/>
    <p:sldId id="351" r:id="rId38"/>
    <p:sldId id="310" r:id="rId39"/>
    <p:sldId id="314" r:id="rId40"/>
    <p:sldId id="352" r:id="rId41"/>
    <p:sldId id="353" r:id="rId42"/>
    <p:sldId id="354" r:id="rId43"/>
    <p:sldId id="288" r:id="rId44"/>
    <p:sldId id="316" r:id="rId45"/>
    <p:sldId id="355" r:id="rId46"/>
    <p:sldId id="356" r:id="rId47"/>
    <p:sldId id="357" r:id="rId48"/>
    <p:sldId id="317" r:id="rId49"/>
    <p:sldId id="320" r:id="rId50"/>
    <p:sldId id="358" r:id="rId51"/>
    <p:sldId id="324" r:id="rId52"/>
    <p:sldId id="359" r:id="rId53"/>
    <p:sldId id="360" r:id="rId54"/>
    <p:sldId id="361" r:id="rId55"/>
    <p:sldId id="256" r:id="rId56"/>
    <p:sldId id="309" r:id="rId57"/>
    <p:sldId id="280" r:id="rId58"/>
    <p:sldId id="292" r:id="rId59"/>
    <p:sldId id="307" r:id="rId60"/>
    <p:sldId id="308" r:id="rId61"/>
    <p:sldId id="327" r:id="rId62"/>
    <p:sldId id="328" r:id="rId63"/>
    <p:sldId id="331" r:id="rId64"/>
    <p:sldId id="336" r:id="rId65"/>
    <p:sldId id="258" r:id="rId66"/>
    <p:sldId id="261" r:id="rId67"/>
    <p:sldId id="334" r:id="rId68"/>
    <p:sldId id="335" r:id="rId69"/>
    <p:sldId id="264" r:id="rId70"/>
    <p:sldId id="267" r:id="rId71"/>
    <p:sldId id="266" r:id="rId72"/>
    <p:sldId id="271" r:id="rId73"/>
    <p:sldId id="341" r:id="rId74"/>
    <p:sldId id="342" r:id="rId75"/>
    <p:sldId id="343" r:id="rId76"/>
    <p:sldId id="318" r:id="rId77"/>
    <p:sldId id="296" r:id="rId78"/>
    <p:sldId id="298" r:id="rId79"/>
    <p:sldId id="281" r:id="rId80"/>
    <p:sldId id="300" r:id="rId81"/>
    <p:sldId id="295" r:id="rId82"/>
    <p:sldId id="302" r:id="rId83"/>
    <p:sldId id="303" r:id="rId84"/>
    <p:sldId id="340" r:id="rId85"/>
    <p:sldId id="263" r:id="rId86"/>
    <p:sldId id="294" r:id="rId87"/>
    <p:sldId id="321" r:id="rId88"/>
    <p:sldId id="272" r:id="rId89"/>
    <p:sldId id="337" r:id="rId90"/>
    <p:sldId id="274" r:id="rId91"/>
    <p:sldId id="363" r:id="rId9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Source Sans Pro" panose="020F0502020204030204" pitchFamily="34" charset="0"/>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Source Sans Pro" panose="020F050202020403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Source Sans Pro" panose="020F050202020403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Source Sans Pro" panose="020F050202020403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Source Sans Pro"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Source Sans Pro"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Source Sans Pro"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Source Sans Pro"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Source Sans Pro"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7777"/>
    <a:srgbClr val="FFFFFF"/>
    <a:srgbClr val="C50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8A8069-FC72-9C44-AB88-5F9DC87AC0F9}" v="1526" dt="2020-02-19T03:56:58.6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29"/>
    <p:restoredTop sz="70187"/>
  </p:normalViewPr>
  <p:slideViewPr>
    <p:cSldViewPr snapToGrid="0" snapToObjects="1">
      <p:cViewPr>
        <p:scale>
          <a:sx n="100" d="100"/>
          <a:sy n="100" d="100"/>
        </p:scale>
        <p:origin x="2672" y="93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99"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sh Levy" userId="0f662538-7453-45f3-952a-fc9f1a7c515e" providerId="ADAL" clId="{5D8A8069-FC72-9C44-AB88-5F9DC87AC0F9}"/>
    <pc:docChg chg="undo redo custSel addSld delSld modSld sldOrd">
      <pc:chgData name="Akash Levy" userId="0f662538-7453-45f3-952a-fc9f1a7c515e" providerId="ADAL" clId="{5D8A8069-FC72-9C44-AB88-5F9DC87AC0F9}" dt="2020-02-19T04:56:14.421" v="8548" actId="20577"/>
      <pc:docMkLst>
        <pc:docMk/>
      </pc:docMkLst>
      <pc:sldChg chg="modNotesTx">
        <pc:chgData name="Akash Levy" userId="0f662538-7453-45f3-952a-fc9f1a7c515e" providerId="ADAL" clId="{5D8A8069-FC72-9C44-AB88-5F9DC87AC0F9}" dt="2020-02-19T03:57:38.120" v="7153" actId="20577"/>
        <pc:sldMkLst>
          <pc:docMk/>
          <pc:sldMk cId="3634243320" sldId="259"/>
        </pc:sldMkLst>
      </pc:sldChg>
      <pc:sldChg chg="modNotes modNotesTx">
        <pc:chgData name="Akash Levy" userId="0f662538-7453-45f3-952a-fc9f1a7c515e" providerId="ADAL" clId="{5D8A8069-FC72-9C44-AB88-5F9DC87AC0F9}" dt="2020-02-14T23:40:46.608" v="1645" actId="20577"/>
        <pc:sldMkLst>
          <pc:docMk/>
          <pc:sldMk cId="3522221799" sldId="260"/>
        </pc:sldMkLst>
      </pc:sldChg>
      <pc:sldChg chg="modSp modNotesTx">
        <pc:chgData name="Akash Levy" userId="0f662538-7453-45f3-952a-fc9f1a7c515e" providerId="ADAL" clId="{5D8A8069-FC72-9C44-AB88-5F9DC87AC0F9}" dt="2020-02-19T03:35:50.963" v="5804" actId="20577"/>
        <pc:sldMkLst>
          <pc:docMk/>
          <pc:sldMk cId="198814855" sldId="262"/>
        </pc:sldMkLst>
        <pc:spChg chg="mod">
          <ac:chgData name="Akash Levy" userId="0f662538-7453-45f3-952a-fc9f1a7c515e" providerId="ADAL" clId="{5D8A8069-FC72-9C44-AB88-5F9DC87AC0F9}" dt="2020-02-18T07:24:30.547" v="2375" actId="20577"/>
          <ac:spMkLst>
            <pc:docMk/>
            <pc:sldMk cId="198814855" sldId="262"/>
            <ac:spMk id="3" creationId="{0A9098E7-1B8A-1C4B-B9A7-B0810938D8F8}"/>
          </ac:spMkLst>
        </pc:spChg>
      </pc:sldChg>
      <pc:sldChg chg="addSp delSp modSp modNotesTx">
        <pc:chgData name="Akash Levy" userId="0f662538-7453-45f3-952a-fc9f1a7c515e" providerId="ADAL" clId="{5D8A8069-FC72-9C44-AB88-5F9DC87AC0F9}" dt="2020-02-19T03:59:01.810" v="7408" actId="20577"/>
        <pc:sldMkLst>
          <pc:docMk/>
          <pc:sldMk cId="2383527087" sldId="270"/>
        </pc:sldMkLst>
        <pc:spChg chg="add del mod">
          <ac:chgData name="Akash Levy" userId="0f662538-7453-45f3-952a-fc9f1a7c515e" providerId="ADAL" clId="{5D8A8069-FC72-9C44-AB88-5F9DC87AC0F9}" dt="2020-02-18T07:00:16.560" v="1901" actId="478"/>
          <ac:spMkLst>
            <pc:docMk/>
            <pc:sldMk cId="2383527087" sldId="270"/>
            <ac:spMk id="3" creationId="{C4861231-EC96-3E47-A485-5FBA02573C54}"/>
          </ac:spMkLst>
        </pc:spChg>
      </pc:sldChg>
      <pc:sldChg chg="modNotesTx">
        <pc:chgData name="Akash Levy" userId="0f662538-7453-45f3-952a-fc9f1a7c515e" providerId="ADAL" clId="{5D8A8069-FC72-9C44-AB88-5F9DC87AC0F9}" dt="2020-02-14T19:52:53.410" v="465" actId="20577"/>
        <pc:sldMkLst>
          <pc:docMk/>
          <pc:sldMk cId="830310604" sldId="273"/>
        </pc:sldMkLst>
      </pc:sldChg>
      <pc:sldChg chg="del">
        <pc:chgData name="Akash Levy" userId="0f662538-7453-45f3-952a-fc9f1a7c515e" providerId="ADAL" clId="{5D8A8069-FC72-9C44-AB88-5F9DC87AC0F9}" dt="2020-02-14T20:21:06.053" v="1214" actId="2696"/>
        <pc:sldMkLst>
          <pc:docMk/>
          <pc:sldMk cId="1033577156" sldId="278"/>
        </pc:sldMkLst>
      </pc:sldChg>
      <pc:sldChg chg="del">
        <pc:chgData name="Akash Levy" userId="0f662538-7453-45f3-952a-fc9f1a7c515e" providerId="ADAL" clId="{5D8A8069-FC72-9C44-AB88-5F9DC87AC0F9}" dt="2020-02-14T23:05:26.790" v="1581" actId="2696"/>
        <pc:sldMkLst>
          <pc:docMk/>
          <pc:sldMk cId="934688406" sldId="291"/>
        </pc:sldMkLst>
      </pc:sldChg>
      <pc:sldChg chg="modSp add modNotesTx">
        <pc:chgData name="Akash Levy" userId="0f662538-7453-45f3-952a-fc9f1a7c515e" providerId="ADAL" clId="{5D8A8069-FC72-9C44-AB88-5F9DC87AC0F9}" dt="2020-02-19T03:56:30.065" v="6856" actId="20577"/>
        <pc:sldMkLst>
          <pc:docMk/>
          <pc:sldMk cId="614071414" sldId="299"/>
        </pc:sldMkLst>
        <pc:spChg chg="mod">
          <ac:chgData name="Akash Levy" userId="0f662538-7453-45f3-952a-fc9f1a7c515e" providerId="ADAL" clId="{5D8A8069-FC72-9C44-AB88-5F9DC87AC0F9}" dt="2020-02-18T10:01:24.026" v="3440" actId="20577"/>
          <ac:spMkLst>
            <pc:docMk/>
            <pc:sldMk cId="614071414" sldId="299"/>
            <ac:spMk id="3" creationId="{7CF6B98B-076D-0241-8DB3-972A227B72A3}"/>
          </ac:spMkLst>
        </pc:spChg>
      </pc:sldChg>
      <pc:sldChg chg="addSp delSp modSp del">
        <pc:chgData name="Akash Levy" userId="0f662538-7453-45f3-952a-fc9f1a7c515e" providerId="ADAL" clId="{5D8A8069-FC72-9C44-AB88-5F9DC87AC0F9}" dt="2020-02-18T08:28:11.969" v="3001" actId="2696"/>
        <pc:sldMkLst>
          <pc:docMk/>
          <pc:sldMk cId="3376959167" sldId="299"/>
        </pc:sldMkLst>
        <pc:spChg chg="add del mod">
          <ac:chgData name="Akash Levy" userId="0f662538-7453-45f3-952a-fc9f1a7c515e" providerId="ADAL" clId="{5D8A8069-FC72-9C44-AB88-5F9DC87AC0F9}" dt="2020-02-18T08:28:08.865" v="3000" actId="478"/>
          <ac:spMkLst>
            <pc:docMk/>
            <pc:sldMk cId="3376959167" sldId="299"/>
            <ac:spMk id="5" creationId="{5F0A4504-482E-F247-8182-306712511824}"/>
          </ac:spMkLst>
        </pc:spChg>
      </pc:sldChg>
      <pc:sldChg chg="modNotesTx">
        <pc:chgData name="Akash Levy" userId="0f662538-7453-45f3-952a-fc9f1a7c515e" providerId="ADAL" clId="{5D8A8069-FC72-9C44-AB88-5F9DC87AC0F9}" dt="2020-02-19T03:36:46.570" v="5807" actId="20577"/>
        <pc:sldMkLst>
          <pc:docMk/>
          <pc:sldMk cId="1221247161" sldId="315"/>
        </pc:sldMkLst>
      </pc:sldChg>
      <pc:sldChg chg="modSp modAnim modNotesTx">
        <pc:chgData name="Akash Levy" userId="0f662538-7453-45f3-952a-fc9f1a7c515e" providerId="ADAL" clId="{5D8A8069-FC72-9C44-AB88-5F9DC87AC0F9}" dt="2020-02-18T07:47:00.558" v="2782" actId="20577"/>
        <pc:sldMkLst>
          <pc:docMk/>
          <pc:sldMk cId="3541971636" sldId="319"/>
        </pc:sldMkLst>
        <pc:spChg chg="mod">
          <ac:chgData name="Akash Levy" userId="0f662538-7453-45f3-952a-fc9f1a7c515e" providerId="ADAL" clId="{5D8A8069-FC72-9C44-AB88-5F9DC87AC0F9}" dt="2020-02-18T07:47:00.558" v="2782" actId="20577"/>
          <ac:spMkLst>
            <pc:docMk/>
            <pc:sldMk cId="3541971636" sldId="319"/>
            <ac:spMk id="3" creationId="{04DB13F1-DBA0-9142-AEA1-2F1DF193F81F}"/>
          </ac:spMkLst>
        </pc:spChg>
      </pc:sldChg>
      <pc:sldChg chg="addSp modSp add del">
        <pc:chgData name="Akash Levy" userId="0f662538-7453-45f3-952a-fc9f1a7c515e" providerId="ADAL" clId="{5D8A8069-FC72-9C44-AB88-5F9DC87AC0F9}" dt="2020-02-18T10:07:01.922" v="3454" actId="2696"/>
        <pc:sldMkLst>
          <pc:docMk/>
          <pc:sldMk cId="2718550512" sldId="344"/>
        </pc:sldMkLst>
        <pc:spChg chg="add mod">
          <ac:chgData name="Akash Levy" userId="0f662538-7453-45f3-952a-fc9f1a7c515e" providerId="ADAL" clId="{5D8A8069-FC72-9C44-AB88-5F9DC87AC0F9}" dt="2020-02-14T20:29:23.800" v="1463" actId="14100"/>
          <ac:spMkLst>
            <pc:docMk/>
            <pc:sldMk cId="2718550512" sldId="344"/>
            <ac:spMk id="2" creationId="{93459496-1636-9242-ACDB-40D83986EBB5}"/>
          </ac:spMkLst>
        </pc:spChg>
      </pc:sldChg>
      <pc:sldChg chg="modSp modNotesTx">
        <pc:chgData name="Akash Levy" userId="0f662538-7453-45f3-952a-fc9f1a7c515e" providerId="ADAL" clId="{5D8A8069-FC72-9C44-AB88-5F9DC87AC0F9}" dt="2020-02-19T04:03:25.185" v="8528" actId="20577"/>
        <pc:sldMkLst>
          <pc:docMk/>
          <pc:sldMk cId="2521936775" sldId="347"/>
        </pc:sldMkLst>
        <pc:spChg chg="mod">
          <ac:chgData name="Akash Levy" userId="0f662538-7453-45f3-952a-fc9f1a7c515e" providerId="ADAL" clId="{5D8A8069-FC72-9C44-AB88-5F9DC87AC0F9}" dt="2020-02-18T09:25:40.629" v="3210" actId="20577"/>
          <ac:spMkLst>
            <pc:docMk/>
            <pc:sldMk cId="2521936775" sldId="347"/>
            <ac:spMk id="3" creationId="{4C3A0BA9-8546-B34B-A1B5-CF91E7A849BA}"/>
          </ac:spMkLst>
        </pc:spChg>
      </pc:sldChg>
      <pc:sldChg chg="addSp delSp modSp">
        <pc:chgData name="Akash Levy" userId="0f662538-7453-45f3-952a-fc9f1a7c515e" providerId="ADAL" clId="{5D8A8069-FC72-9C44-AB88-5F9DC87AC0F9}" dt="2020-02-19T03:24:35.127" v="4750" actId="13926"/>
        <pc:sldMkLst>
          <pc:docMk/>
          <pc:sldMk cId="3496762100" sldId="348"/>
        </pc:sldMkLst>
        <pc:spChg chg="mod">
          <ac:chgData name="Akash Levy" userId="0f662538-7453-45f3-952a-fc9f1a7c515e" providerId="ADAL" clId="{5D8A8069-FC72-9C44-AB88-5F9DC87AC0F9}" dt="2020-02-19T03:09:20.748" v="3678" actId="20577"/>
          <ac:spMkLst>
            <pc:docMk/>
            <pc:sldMk cId="3496762100" sldId="348"/>
            <ac:spMk id="2" creationId="{7DC72CC9-C34E-2A4D-A9CD-08B90CD8FAC0}"/>
          </ac:spMkLst>
        </pc:spChg>
        <pc:spChg chg="del mod">
          <ac:chgData name="Akash Levy" userId="0f662538-7453-45f3-952a-fc9f1a7c515e" providerId="ADAL" clId="{5D8A8069-FC72-9C44-AB88-5F9DC87AC0F9}" dt="2020-02-19T03:10:14.729" v="3735" actId="478"/>
          <ac:spMkLst>
            <pc:docMk/>
            <pc:sldMk cId="3496762100" sldId="348"/>
            <ac:spMk id="3" creationId="{52B93360-C569-764F-8739-24DC4AA43C64}"/>
          </ac:spMkLst>
        </pc:spChg>
        <pc:spChg chg="add del mod">
          <ac:chgData name="Akash Levy" userId="0f662538-7453-45f3-952a-fc9f1a7c515e" providerId="ADAL" clId="{5D8A8069-FC72-9C44-AB88-5F9DC87AC0F9}" dt="2020-02-19T03:10:17.992" v="3736"/>
          <ac:spMkLst>
            <pc:docMk/>
            <pc:sldMk cId="3496762100" sldId="348"/>
            <ac:spMk id="4" creationId="{8B2C17C2-C9D6-E34E-96FB-D77F0F44A54F}"/>
          </ac:spMkLst>
        </pc:spChg>
        <pc:spChg chg="add del mod">
          <ac:chgData name="Akash Levy" userId="0f662538-7453-45f3-952a-fc9f1a7c515e" providerId="ADAL" clId="{5D8A8069-FC72-9C44-AB88-5F9DC87AC0F9}" dt="2020-02-19T03:10:17.992" v="3736"/>
          <ac:spMkLst>
            <pc:docMk/>
            <pc:sldMk cId="3496762100" sldId="348"/>
            <ac:spMk id="5" creationId="{FCC49374-4F5E-0549-9D47-EF6DA4659063}"/>
          </ac:spMkLst>
        </pc:spChg>
        <pc:spChg chg="add del mod">
          <ac:chgData name="Akash Levy" userId="0f662538-7453-45f3-952a-fc9f1a7c515e" providerId="ADAL" clId="{5D8A8069-FC72-9C44-AB88-5F9DC87AC0F9}" dt="2020-02-19T03:10:17.992" v="3736"/>
          <ac:spMkLst>
            <pc:docMk/>
            <pc:sldMk cId="3496762100" sldId="348"/>
            <ac:spMk id="6" creationId="{BE19EFBE-7F28-224C-8872-55E78580B3D8}"/>
          </ac:spMkLst>
        </pc:spChg>
        <pc:spChg chg="add mod">
          <ac:chgData name="Akash Levy" userId="0f662538-7453-45f3-952a-fc9f1a7c515e" providerId="ADAL" clId="{5D8A8069-FC72-9C44-AB88-5F9DC87AC0F9}" dt="2020-02-19T03:19:54.646" v="4519" actId="207"/>
          <ac:spMkLst>
            <pc:docMk/>
            <pc:sldMk cId="3496762100" sldId="348"/>
            <ac:spMk id="7" creationId="{E14FDAAB-70A4-1A44-86E3-3852E1931F06}"/>
          </ac:spMkLst>
        </pc:spChg>
        <pc:spChg chg="add mod">
          <ac:chgData name="Akash Levy" userId="0f662538-7453-45f3-952a-fc9f1a7c515e" providerId="ADAL" clId="{5D8A8069-FC72-9C44-AB88-5F9DC87AC0F9}" dt="2020-02-19T03:24:35.127" v="4750" actId="13926"/>
          <ac:spMkLst>
            <pc:docMk/>
            <pc:sldMk cId="3496762100" sldId="348"/>
            <ac:spMk id="8" creationId="{3674FBAF-B3C9-044C-A6F0-1422D5C39212}"/>
          </ac:spMkLst>
        </pc:spChg>
        <pc:spChg chg="add mod">
          <ac:chgData name="Akash Levy" userId="0f662538-7453-45f3-952a-fc9f1a7c515e" providerId="ADAL" clId="{5D8A8069-FC72-9C44-AB88-5F9DC87AC0F9}" dt="2020-02-19T03:19:51.078" v="4518" actId="207"/>
          <ac:spMkLst>
            <pc:docMk/>
            <pc:sldMk cId="3496762100" sldId="348"/>
            <ac:spMk id="9" creationId="{1EAA67F0-C1D8-9B49-8623-CFF1AED02B29}"/>
          </ac:spMkLst>
        </pc:spChg>
        <pc:spChg chg="add mod">
          <ac:chgData name="Akash Levy" userId="0f662538-7453-45f3-952a-fc9f1a7c515e" providerId="ADAL" clId="{5D8A8069-FC72-9C44-AB88-5F9DC87AC0F9}" dt="2020-02-19T03:22:06.882" v="4669" actId="1076"/>
          <ac:spMkLst>
            <pc:docMk/>
            <pc:sldMk cId="3496762100" sldId="348"/>
            <ac:spMk id="10" creationId="{B613D87D-AB1E-0347-ADCA-04EABE10359D}"/>
          </ac:spMkLst>
        </pc:spChg>
        <pc:spChg chg="add mod">
          <ac:chgData name="Akash Levy" userId="0f662538-7453-45f3-952a-fc9f1a7c515e" providerId="ADAL" clId="{5D8A8069-FC72-9C44-AB88-5F9DC87AC0F9}" dt="2020-02-19T03:21:19.450" v="4657" actId="1076"/>
          <ac:spMkLst>
            <pc:docMk/>
            <pc:sldMk cId="3496762100" sldId="348"/>
            <ac:spMk id="13" creationId="{96FA4099-D1EF-2D44-B7F1-A7BDB7609D43}"/>
          </ac:spMkLst>
        </pc:spChg>
        <pc:cxnChg chg="add del mod">
          <ac:chgData name="Akash Levy" userId="0f662538-7453-45f3-952a-fc9f1a7c515e" providerId="ADAL" clId="{5D8A8069-FC72-9C44-AB88-5F9DC87AC0F9}" dt="2020-02-19T03:18:22.870" v="4501" actId="11529"/>
          <ac:cxnSpMkLst>
            <pc:docMk/>
            <pc:sldMk cId="3496762100" sldId="348"/>
            <ac:cxnSpMk id="12" creationId="{57F03EDE-7F31-E744-A8B4-34EE5016BC3D}"/>
          </ac:cxnSpMkLst>
        </pc:cxnChg>
      </pc:sldChg>
      <pc:sldChg chg="addSp modSp del">
        <pc:chgData name="Akash Levy" userId="0f662538-7453-45f3-952a-fc9f1a7c515e" providerId="ADAL" clId="{5D8A8069-FC72-9C44-AB88-5F9DC87AC0F9}" dt="2020-02-14T20:00:37.423" v="944" actId="2696"/>
        <pc:sldMkLst>
          <pc:docMk/>
          <pc:sldMk cId="3786730803" sldId="349"/>
        </pc:sldMkLst>
        <pc:spChg chg="add mod">
          <ac:chgData name="Akash Levy" userId="0f662538-7453-45f3-952a-fc9f1a7c515e" providerId="ADAL" clId="{5D8A8069-FC72-9C44-AB88-5F9DC87AC0F9}" dt="2020-02-13T09:06:08.166" v="165" actId="1076"/>
          <ac:spMkLst>
            <pc:docMk/>
            <pc:sldMk cId="3786730803" sldId="349"/>
            <ac:spMk id="3" creationId="{592EE5B5-3F8B-7147-9D1B-2344DF9FD6B2}"/>
          </ac:spMkLst>
        </pc:spChg>
      </pc:sldChg>
      <pc:sldChg chg="modNotesTx">
        <pc:chgData name="Akash Levy" userId="0f662538-7453-45f3-952a-fc9f1a7c515e" providerId="ADAL" clId="{5D8A8069-FC72-9C44-AB88-5F9DC87AC0F9}" dt="2020-02-14T23:41:05.080" v="1672" actId="20577"/>
        <pc:sldMkLst>
          <pc:docMk/>
          <pc:sldMk cId="1957356960" sldId="362"/>
        </pc:sldMkLst>
      </pc:sldChg>
      <pc:sldChg chg="addSp delSp modSp">
        <pc:chgData name="Akash Levy" userId="0f662538-7453-45f3-952a-fc9f1a7c515e" providerId="ADAL" clId="{5D8A8069-FC72-9C44-AB88-5F9DC87AC0F9}" dt="2020-02-19T03:25:16.323" v="4764" actId="20577"/>
        <pc:sldMkLst>
          <pc:docMk/>
          <pc:sldMk cId="2143445706" sldId="364"/>
        </pc:sldMkLst>
        <pc:spChg chg="add del mod">
          <ac:chgData name="Akash Levy" userId="0f662538-7453-45f3-952a-fc9f1a7c515e" providerId="ADAL" clId="{5D8A8069-FC72-9C44-AB88-5F9DC87AC0F9}" dt="2020-02-19T03:23:09.703" v="4672"/>
          <ac:spMkLst>
            <pc:docMk/>
            <pc:sldMk cId="2143445706" sldId="364"/>
            <ac:spMk id="2" creationId="{4DEBBA99-CEEF-7643-A6E1-E800A4A6F1CA}"/>
          </ac:spMkLst>
        </pc:spChg>
        <pc:spChg chg="add del mod">
          <ac:chgData name="Akash Levy" userId="0f662538-7453-45f3-952a-fc9f1a7c515e" providerId="ADAL" clId="{5D8A8069-FC72-9C44-AB88-5F9DC87AC0F9}" dt="2020-02-19T03:23:55.866" v="4680"/>
          <ac:spMkLst>
            <pc:docMk/>
            <pc:sldMk cId="2143445706" sldId="364"/>
            <ac:spMk id="4" creationId="{D9B13C69-6FFD-0245-B447-019EE020FFE7}"/>
          </ac:spMkLst>
        </pc:spChg>
        <pc:spChg chg="mod">
          <ac:chgData name="Akash Levy" userId="0f662538-7453-45f3-952a-fc9f1a7c515e" providerId="ADAL" clId="{5D8A8069-FC72-9C44-AB88-5F9DC87AC0F9}" dt="2020-02-19T02:59:38.917" v="3638" actId="20577"/>
          <ac:spMkLst>
            <pc:docMk/>
            <pc:sldMk cId="2143445706" sldId="364"/>
            <ac:spMk id="5" creationId="{D46F1676-F68F-2247-9F8B-AD9E9FDC017A}"/>
          </ac:spMkLst>
        </pc:spChg>
        <pc:spChg chg="mod">
          <ac:chgData name="Akash Levy" userId="0f662538-7453-45f3-952a-fc9f1a7c515e" providerId="ADAL" clId="{5D8A8069-FC72-9C44-AB88-5F9DC87AC0F9}" dt="2020-02-19T03:25:16.323" v="4764" actId="20577"/>
          <ac:spMkLst>
            <pc:docMk/>
            <pc:sldMk cId="2143445706" sldId="364"/>
            <ac:spMk id="6" creationId="{405B9C47-5B6F-434F-9E72-6BEC42777548}"/>
          </ac:spMkLst>
        </pc:spChg>
        <pc:graphicFrameChg chg="add del">
          <ac:chgData name="Akash Levy" userId="0f662538-7453-45f3-952a-fc9f1a7c515e" providerId="ADAL" clId="{5D8A8069-FC72-9C44-AB88-5F9DC87AC0F9}" dt="2020-02-19T03:23:27.178" v="4679" actId="478"/>
          <ac:graphicFrameMkLst>
            <pc:docMk/>
            <pc:sldMk cId="2143445706" sldId="364"/>
            <ac:graphicFrameMk id="7" creationId="{BE55E6DC-DB0E-7342-B57E-9BB8373AF3BF}"/>
          </ac:graphicFrameMkLst>
        </pc:graphicFrameChg>
        <pc:picChg chg="add">
          <ac:chgData name="Akash Levy" userId="0f662538-7453-45f3-952a-fc9f1a7c515e" providerId="ADAL" clId="{5D8A8069-FC72-9C44-AB88-5F9DC87AC0F9}" dt="2020-02-19T03:23:55.866" v="4680"/>
          <ac:picMkLst>
            <pc:docMk/>
            <pc:sldMk cId="2143445706" sldId="364"/>
            <ac:picMk id="8" creationId="{C45CC5A3-887D-814A-A2C0-691592175C9B}"/>
          </ac:picMkLst>
        </pc:picChg>
      </pc:sldChg>
      <pc:sldChg chg="addSp delSp modSp ord delAnim modAnim modNotesTx">
        <pc:chgData name="Akash Levy" userId="0f662538-7453-45f3-952a-fc9f1a7c515e" providerId="ADAL" clId="{5D8A8069-FC72-9C44-AB88-5F9DC87AC0F9}" dt="2020-02-18T08:02:17.586" v="2902"/>
        <pc:sldMkLst>
          <pc:docMk/>
          <pc:sldMk cId="1805584668" sldId="365"/>
        </pc:sldMkLst>
        <pc:spChg chg="mod">
          <ac:chgData name="Akash Levy" userId="0f662538-7453-45f3-952a-fc9f1a7c515e" providerId="ADAL" clId="{5D8A8069-FC72-9C44-AB88-5F9DC87AC0F9}" dt="2020-02-18T07:21:33.624" v="2337" actId="20577"/>
          <ac:spMkLst>
            <pc:docMk/>
            <pc:sldMk cId="1805584668" sldId="365"/>
            <ac:spMk id="2" creationId="{F1C62BB8-8183-F540-A1BD-F0D23D1EA31D}"/>
          </ac:spMkLst>
        </pc:spChg>
        <pc:spChg chg="add mod">
          <ac:chgData name="Akash Levy" userId="0f662538-7453-45f3-952a-fc9f1a7c515e" providerId="ADAL" clId="{5D8A8069-FC72-9C44-AB88-5F9DC87AC0F9}" dt="2020-02-18T07:06:09.344" v="1959" actId="1076"/>
          <ac:spMkLst>
            <pc:docMk/>
            <pc:sldMk cId="1805584668" sldId="365"/>
            <ac:spMk id="3" creationId="{50B41E5F-932B-914C-810F-68826E5EAC38}"/>
          </ac:spMkLst>
        </pc:spChg>
        <pc:spChg chg="add del mod">
          <ac:chgData name="Akash Levy" userId="0f662538-7453-45f3-952a-fc9f1a7c515e" providerId="ADAL" clId="{5D8A8069-FC72-9C44-AB88-5F9DC87AC0F9}" dt="2020-02-15T02:25:41.014" v="1754"/>
          <ac:spMkLst>
            <pc:docMk/>
            <pc:sldMk cId="1805584668" sldId="365"/>
            <ac:spMk id="5" creationId="{2F0C3AAA-9D2B-D14C-B273-25C2CA9789E3}"/>
          </ac:spMkLst>
        </pc:spChg>
        <pc:spChg chg="add del mod">
          <ac:chgData name="Akash Levy" userId="0f662538-7453-45f3-952a-fc9f1a7c515e" providerId="ADAL" clId="{5D8A8069-FC72-9C44-AB88-5F9DC87AC0F9}" dt="2020-02-15T02:35:38.012" v="1804"/>
          <ac:spMkLst>
            <pc:docMk/>
            <pc:sldMk cId="1805584668" sldId="365"/>
            <ac:spMk id="9" creationId="{75516D4F-3AAF-B74A-8D6B-9D3174851737}"/>
          </ac:spMkLst>
        </pc:spChg>
        <pc:spChg chg="add mod">
          <ac:chgData name="Akash Levy" userId="0f662538-7453-45f3-952a-fc9f1a7c515e" providerId="ADAL" clId="{5D8A8069-FC72-9C44-AB88-5F9DC87AC0F9}" dt="2020-02-18T05:28:45.230" v="1842" actId="692"/>
          <ac:spMkLst>
            <pc:docMk/>
            <pc:sldMk cId="1805584668" sldId="365"/>
            <ac:spMk id="12" creationId="{1FEDE0E4-FF84-2E4E-9546-0CD177B9C9C9}"/>
          </ac:spMkLst>
        </pc:spChg>
        <pc:spChg chg="del">
          <ac:chgData name="Akash Levy" userId="0f662538-7453-45f3-952a-fc9f1a7c515e" providerId="ADAL" clId="{5D8A8069-FC72-9C44-AB88-5F9DC87AC0F9}" dt="2020-02-13T09:06:53.198" v="166" actId="478"/>
          <ac:spMkLst>
            <pc:docMk/>
            <pc:sldMk cId="1805584668" sldId="365"/>
            <ac:spMk id="13" creationId="{BE51B14A-FED5-814D-BC5A-58E84898C7FC}"/>
          </ac:spMkLst>
        </pc:spChg>
        <pc:spChg chg="add mod">
          <ac:chgData name="Akash Levy" userId="0f662538-7453-45f3-952a-fc9f1a7c515e" providerId="ADAL" clId="{5D8A8069-FC72-9C44-AB88-5F9DC87AC0F9}" dt="2020-02-18T07:06:09.344" v="1959" actId="1076"/>
          <ac:spMkLst>
            <pc:docMk/>
            <pc:sldMk cId="1805584668" sldId="365"/>
            <ac:spMk id="14" creationId="{7DF23556-6CB9-1D42-9E6C-D5F5254A1014}"/>
          </ac:spMkLst>
        </pc:spChg>
        <pc:spChg chg="add mod">
          <ac:chgData name="Akash Levy" userId="0f662538-7453-45f3-952a-fc9f1a7c515e" providerId="ADAL" clId="{5D8A8069-FC72-9C44-AB88-5F9DC87AC0F9}" dt="2020-02-18T07:06:09.344" v="1959" actId="1076"/>
          <ac:spMkLst>
            <pc:docMk/>
            <pc:sldMk cId="1805584668" sldId="365"/>
            <ac:spMk id="15" creationId="{2381C106-36B7-ED45-9951-6009F82CDBB7}"/>
          </ac:spMkLst>
        </pc:spChg>
        <pc:spChg chg="add mod">
          <ac:chgData name="Akash Levy" userId="0f662538-7453-45f3-952a-fc9f1a7c515e" providerId="ADAL" clId="{5D8A8069-FC72-9C44-AB88-5F9DC87AC0F9}" dt="2020-02-18T07:06:09.344" v="1959" actId="1076"/>
          <ac:spMkLst>
            <pc:docMk/>
            <pc:sldMk cId="1805584668" sldId="365"/>
            <ac:spMk id="16" creationId="{D99BA9E3-C3BD-1A4E-B287-75C839D91230}"/>
          </ac:spMkLst>
        </pc:spChg>
        <pc:spChg chg="add mod">
          <ac:chgData name="Akash Levy" userId="0f662538-7453-45f3-952a-fc9f1a7c515e" providerId="ADAL" clId="{5D8A8069-FC72-9C44-AB88-5F9DC87AC0F9}" dt="2020-02-18T07:06:37.312" v="1966" actId="1076"/>
          <ac:spMkLst>
            <pc:docMk/>
            <pc:sldMk cId="1805584668" sldId="365"/>
            <ac:spMk id="17" creationId="{8732CD2B-F6BD-C549-9ED6-2E1469EC9E67}"/>
          </ac:spMkLst>
        </pc:spChg>
        <pc:spChg chg="add del mod">
          <ac:chgData name="Akash Levy" userId="0f662538-7453-45f3-952a-fc9f1a7c515e" providerId="ADAL" clId="{5D8A8069-FC72-9C44-AB88-5F9DC87AC0F9}" dt="2020-02-18T07:42:21.893" v="2761" actId="1076"/>
          <ac:spMkLst>
            <pc:docMk/>
            <pc:sldMk cId="1805584668" sldId="365"/>
            <ac:spMk id="20" creationId="{9220997F-AE98-D549-8C6E-44EC02BCB3C6}"/>
          </ac:spMkLst>
        </pc:spChg>
        <pc:spChg chg="add mod">
          <ac:chgData name="Akash Levy" userId="0f662538-7453-45f3-952a-fc9f1a7c515e" providerId="ADAL" clId="{5D8A8069-FC72-9C44-AB88-5F9DC87AC0F9}" dt="2020-02-18T07:05:57.745" v="1958" actId="1076"/>
          <ac:spMkLst>
            <pc:docMk/>
            <pc:sldMk cId="1805584668" sldId="365"/>
            <ac:spMk id="27" creationId="{441A6E82-4AB8-4A41-AE50-06ABBE6B5DA3}"/>
          </ac:spMkLst>
        </pc:spChg>
        <pc:spChg chg="add mod">
          <ac:chgData name="Akash Levy" userId="0f662538-7453-45f3-952a-fc9f1a7c515e" providerId="ADAL" clId="{5D8A8069-FC72-9C44-AB88-5F9DC87AC0F9}" dt="2020-02-18T07:05:57.745" v="1958" actId="1076"/>
          <ac:spMkLst>
            <pc:docMk/>
            <pc:sldMk cId="1805584668" sldId="365"/>
            <ac:spMk id="28" creationId="{F0EB54CC-22B7-6B48-8277-8D0EE8F836AC}"/>
          </ac:spMkLst>
        </pc:spChg>
        <pc:spChg chg="add mod">
          <ac:chgData name="Akash Levy" userId="0f662538-7453-45f3-952a-fc9f1a7c515e" providerId="ADAL" clId="{5D8A8069-FC72-9C44-AB88-5F9DC87AC0F9}" dt="2020-02-18T07:06:20.143" v="1960" actId="1076"/>
          <ac:spMkLst>
            <pc:docMk/>
            <pc:sldMk cId="1805584668" sldId="365"/>
            <ac:spMk id="29" creationId="{309B3AD5-C2D8-E249-81E1-C5E028D1AA23}"/>
          </ac:spMkLst>
        </pc:spChg>
        <pc:spChg chg="mod">
          <ac:chgData name="Akash Levy" userId="0f662538-7453-45f3-952a-fc9f1a7c515e" providerId="ADAL" clId="{5D8A8069-FC72-9C44-AB88-5F9DC87AC0F9}" dt="2020-02-15T02:17:21.872" v="1752" actId="1076"/>
          <ac:spMkLst>
            <pc:docMk/>
            <pc:sldMk cId="1805584668" sldId="365"/>
            <ac:spMk id="31" creationId="{7F10E027-B7B0-D54D-80C8-9F9D85C0CEED}"/>
          </ac:spMkLst>
        </pc:spChg>
        <pc:spChg chg="mod">
          <ac:chgData name="Akash Levy" userId="0f662538-7453-45f3-952a-fc9f1a7c515e" providerId="ADAL" clId="{5D8A8069-FC72-9C44-AB88-5F9DC87AC0F9}" dt="2020-02-18T07:23:31.247" v="2340" actId="1076"/>
          <ac:spMkLst>
            <pc:docMk/>
            <pc:sldMk cId="1805584668" sldId="365"/>
            <ac:spMk id="32" creationId="{8956D293-7FD1-7749-BB9C-020847D6C408}"/>
          </ac:spMkLst>
        </pc:spChg>
        <pc:spChg chg="add mod">
          <ac:chgData name="Akash Levy" userId="0f662538-7453-45f3-952a-fc9f1a7c515e" providerId="ADAL" clId="{5D8A8069-FC72-9C44-AB88-5F9DC87AC0F9}" dt="2020-02-18T07:06:23.731" v="1961" actId="1076"/>
          <ac:spMkLst>
            <pc:docMk/>
            <pc:sldMk cId="1805584668" sldId="365"/>
            <ac:spMk id="33" creationId="{E9D7F846-84F4-D04E-A5B1-71508AD3A7F8}"/>
          </ac:spMkLst>
        </pc:spChg>
        <pc:spChg chg="mod">
          <ac:chgData name="Akash Levy" userId="0f662538-7453-45f3-952a-fc9f1a7c515e" providerId="ADAL" clId="{5D8A8069-FC72-9C44-AB88-5F9DC87AC0F9}" dt="2020-02-18T07:24:50.076" v="2376" actId="1076"/>
          <ac:spMkLst>
            <pc:docMk/>
            <pc:sldMk cId="1805584668" sldId="365"/>
            <ac:spMk id="34" creationId="{3AD835DB-5E3A-3C4C-BB51-FD23C5AD8766}"/>
          </ac:spMkLst>
        </pc:spChg>
        <pc:spChg chg="mod">
          <ac:chgData name="Akash Levy" userId="0f662538-7453-45f3-952a-fc9f1a7c515e" providerId="ADAL" clId="{5D8A8069-FC72-9C44-AB88-5F9DC87AC0F9}" dt="2020-02-18T05:28:54.892" v="1843" actId="1076"/>
          <ac:spMkLst>
            <pc:docMk/>
            <pc:sldMk cId="1805584668" sldId="365"/>
            <ac:spMk id="37" creationId="{E5CD35EC-14DA-6648-BCE2-BADE3D6F5AA9}"/>
          </ac:spMkLst>
        </pc:spChg>
        <pc:spChg chg="add mod">
          <ac:chgData name="Akash Levy" userId="0f662538-7453-45f3-952a-fc9f1a7c515e" providerId="ADAL" clId="{5D8A8069-FC72-9C44-AB88-5F9DC87AC0F9}" dt="2020-02-18T07:06:49.427" v="1979" actId="1038"/>
          <ac:spMkLst>
            <pc:docMk/>
            <pc:sldMk cId="1805584668" sldId="365"/>
            <ac:spMk id="38" creationId="{183095DA-0AC8-B349-9D4F-AC6C50D8FF05}"/>
          </ac:spMkLst>
        </pc:spChg>
        <pc:spChg chg="add del mod">
          <ac:chgData name="Akash Levy" userId="0f662538-7453-45f3-952a-fc9f1a7c515e" providerId="ADAL" clId="{5D8A8069-FC72-9C44-AB88-5F9DC87AC0F9}" dt="2020-02-18T07:08:33.634" v="2057" actId="478"/>
          <ac:spMkLst>
            <pc:docMk/>
            <pc:sldMk cId="1805584668" sldId="365"/>
            <ac:spMk id="41" creationId="{74DD3A25-3277-3448-85D6-576AAFB6014B}"/>
          </ac:spMkLst>
        </pc:spChg>
        <pc:spChg chg="add del mod">
          <ac:chgData name="Akash Levy" userId="0f662538-7453-45f3-952a-fc9f1a7c515e" providerId="ADAL" clId="{5D8A8069-FC72-9C44-AB88-5F9DC87AC0F9}" dt="2020-02-18T07:08:51.278" v="2071"/>
          <ac:spMkLst>
            <pc:docMk/>
            <pc:sldMk cId="1805584668" sldId="365"/>
            <ac:spMk id="42" creationId="{4619B396-56B5-4B4D-B4EA-515F8E2DA564}"/>
          </ac:spMkLst>
        </pc:spChg>
        <pc:spChg chg="add mod">
          <ac:chgData name="Akash Levy" userId="0f662538-7453-45f3-952a-fc9f1a7c515e" providerId="ADAL" clId="{5D8A8069-FC72-9C44-AB88-5F9DC87AC0F9}" dt="2020-02-18T07:25:24.924" v="2378" actId="20577"/>
          <ac:spMkLst>
            <pc:docMk/>
            <pc:sldMk cId="1805584668" sldId="365"/>
            <ac:spMk id="43" creationId="{FFE8A3F0-37C4-CD4F-BFEB-C0B830328625}"/>
          </ac:spMkLst>
        </pc:spChg>
        <pc:spChg chg="add del mod">
          <ac:chgData name="Akash Levy" userId="0f662538-7453-45f3-952a-fc9f1a7c515e" providerId="ADAL" clId="{5D8A8069-FC72-9C44-AB88-5F9DC87AC0F9}" dt="2020-02-18T07:23:14.216" v="2339" actId="478"/>
          <ac:spMkLst>
            <pc:docMk/>
            <pc:sldMk cId="1805584668" sldId="365"/>
            <ac:spMk id="45" creationId="{39A24BD3-7C05-9447-B753-0111A96C59A1}"/>
          </ac:spMkLst>
        </pc:spChg>
        <pc:picChg chg="add del mod">
          <ac:chgData name="Akash Levy" userId="0f662538-7453-45f3-952a-fc9f1a7c515e" providerId="ADAL" clId="{5D8A8069-FC72-9C44-AB88-5F9DC87AC0F9}" dt="2020-02-15T02:35:34.151" v="1801" actId="478"/>
          <ac:picMkLst>
            <pc:docMk/>
            <pc:sldMk cId="1805584668" sldId="365"/>
            <ac:picMk id="6" creationId="{24528A55-7AAF-1B4F-875D-3FFF03A9DD60}"/>
          </ac:picMkLst>
        </pc:picChg>
        <pc:picChg chg="add del">
          <ac:chgData name="Akash Levy" userId="0f662538-7453-45f3-952a-fc9f1a7c515e" providerId="ADAL" clId="{5D8A8069-FC72-9C44-AB88-5F9DC87AC0F9}" dt="2020-02-15T02:35:33.028" v="1800"/>
          <ac:picMkLst>
            <pc:docMk/>
            <pc:sldMk cId="1805584668" sldId="365"/>
            <ac:picMk id="7" creationId="{FC68CA19-EE7C-3345-A07C-2B363A0F55A0}"/>
          </ac:picMkLst>
        </pc:picChg>
        <pc:picChg chg="add del">
          <ac:chgData name="Akash Levy" userId="0f662538-7453-45f3-952a-fc9f1a7c515e" providerId="ADAL" clId="{5D8A8069-FC72-9C44-AB88-5F9DC87AC0F9}" dt="2020-02-15T02:35:35.949" v="1803"/>
          <ac:picMkLst>
            <pc:docMk/>
            <pc:sldMk cId="1805584668" sldId="365"/>
            <ac:picMk id="10" creationId="{3B2DDA3C-BF99-444B-A4A3-EE792B5F52BF}"/>
          </ac:picMkLst>
        </pc:picChg>
        <pc:picChg chg="add del mod">
          <ac:chgData name="Akash Levy" userId="0f662538-7453-45f3-952a-fc9f1a7c515e" providerId="ADAL" clId="{5D8A8069-FC72-9C44-AB88-5F9DC87AC0F9}" dt="2020-02-18T07:23:14.216" v="2339" actId="478"/>
          <ac:picMkLst>
            <pc:docMk/>
            <pc:sldMk cId="1805584668" sldId="365"/>
            <ac:picMk id="11" creationId="{F1A7FB58-636C-E047-9444-4B2B5C2B432D}"/>
          </ac:picMkLst>
        </pc:picChg>
        <pc:picChg chg="del mod">
          <ac:chgData name="Akash Levy" userId="0f662538-7453-45f3-952a-fc9f1a7c515e" providerId="ADAL" clId="{5D8A8069-FC72-9C44-AB88-5F9DC87AC0F9}" dt="2020-02-15T02:18:15.083" v="1753" actId="478"/>
          <ac:picMkLst>
            <pc:docMk/>
            <pc:sldMk cId="1805584668" sldId="365"/>
            <ac:picMk id="30" creationId="{8DA19321-76C6-8042-B70E-F51B41BA053B}"/>
          </ac:picMkLst>
        </pc:picChg>
        <pc:picChg chg="del">
          <ac:chgData name="Akash Levy" userId="0f662538-7453-45f3-952a-fc9f1a7c515e" providerId="ADAL" clId="{5D8A8069-FC72-9C44-AB88-5F9DC87AC0F9}" dt="2020-02-15T02:25:52.416" v="1756" actId="478"/>
          <ac:picMkLst>
            <pc:docMk/>
            <pc:sldMk cId="1805584668" sldId="365"/>
            <ac:picMk id="36" creationId="{0064D557-9F2E-B54E-B5AB-42B4C66658A5}"/>
          </ac:picMkLst>
        </pc:picChg>
        <pc:cxnChg chg="add mod">
          <ac:chgData name="Akash Levy" userId="0f662538-7453-45f3-952a-fc9f1a7c515e" providerId="ADAL" clId="{5D8A8069-FC72-9C44-AB88-5F9DC87AC0F9}" dt="2020-02-18T07:42:21.893" v="2761" actId="1076"/>
          <ac:cxnSpMkLst>
            <pc:docMk/>
            <pc:sldMk cId="1805584668" sldId="365"/>
            <ac:cxnSpMk id="19" creationId="{D5D9DB62-68A2-6F48-91D2-6E99BF6E14F2}"/>
          </ac:cxnSpMkLst>
        </pc:cxnChg>
        <pc:cxnChg chg="add mod">
          <ac:chgData name="Akash Levy" userId="0f662538-7453-45f3-952a-fc9f1a7c515e" providerId="ADAL" clId="{5D8A8069-FC72-9C44-AB88-5F9DC87AC0F9}" dt="2020-02-18T07:42:33.853" v="2763" actId="14100"/>
          <ac:cxnSpMkLst>
            <pc:docMk/>
            <pc:sldMk cId="1805584668" sldId="365"/>
            <ac:cxnSpMk id="40" creationId="{B16AE4C1-5191-7941-83A9-7FB3C6155F7C}"/>
          </ac:cxnSpMkLst>
        </pc:cxnChg>
        <pc:cxnChg chg="add mod">
          <ac:chgData name="Akash Levy" userId="0f662538-7453-45f3-952a-fc9f1a7c515e" providerId="ADAL" clId="{5D8A8069-FC72-9C44-AB88-5F9DC87AC0F9}" dt="2020-02-18T07:23:53.222" v="2344" actId="14100"/>
          <ac:cxnSpMkLst>
            <pc:docMk/>
            <pc:sldMk cId="1805584668" sldId="365"/>
            <ac:cxnSpMk id="46" creationId="{208FA2B9-BEAB-FF4C-8329-F02A0C536F22}"/>
          </ac:cxnSpMkLst>
        </pc:cxnChg>
        <pc:cxnChg chg="add mod">
          <ac:chgData name="Akash Levy" userId="0f662538-7453-45f3-952a-fc9f1a7c515e" providerId="ADAL" clId="{5D8A8069-FC72-9C44-AB88-5F9DC87AC0F9}" dt="2020-02-18T07:24:00.074" v="2348" actId="14100"/>
          <ac:cxnSpMkLst>
            <pc:docMk/>
            <pc:sldMk cId="1805584668" sldId="365"/>
            <ac:cxnSpMk id="49" creationId="{178A2225-EAAC-0548-BA36-814334DA7AB0}"/>
          </ac:cxnSpMkLst>
        </pc:cxnChg>
      </pc:sldChg>
      <pc:sldChg chg="addSp delSp modSp delAnim modNotesTx">
        <pc:chgData name="Akash Levy" userId="0f662538-7453-45f3-952a-fc9f1a7c515e" providerId="ADAL" clId="{5D8A8069-FC72-9C44-AB88-5F9DC87AC0F9}" dt="2020-02-18T07:09:58.834" v="2108" actId="20577"/>
        <pc:sldMkLst>
          <pc:docMk/>
          <pc:sldMk cId="526183674" sldId="367"/>
        </pc:sldMkLst>
        <pc:spChg chg="mod">
          <ac:chgData name="Akash Levy" userId="0f662538-7453-45f3-952a-fc9f1a7c515e" providerId="ADAL" clId="{5D8A8069-FC72-9C44-AB88-5F9DC87AC0F9}" dt="2020-02-18T07:09:58.834" v="2108" actId="20577"/>
          <ac:spMkLst>
            <pc:docMk/>
            <pc:sldMk cId="526183674" sldId="367"/>
            <ac:spMk id="3" creationId="{7BAE5149-A55C-C34F-A35C-B7FD939A2762}"/>
          </ac:spMkLst>
        </pc:spChg>
        <pc:spChg chg="add mod">
          <ac:chgData name="Akash Levy" userId="0f662538-7453-45f3-952a-fc9f1a7c515e" providerId="ADAL" clId="{5D8A8069-FC72-9C44-AB88-5F9DC87AC0F9}" dt="2020-02-18T07:09:36.019" v="2099" actId="1037"/>
          <ac:spMkLst>
            <pc:docMk/>
            <pc:sldMk cId="526183674" sldId="367"/>
            <ac:spMk id="4" creationId="{6BF74FDD-06DD-024E-BC1F-DDB3A7C10705}"/>
          </ac:spMkLst>
        </pc:spChg>
        <pc:spChg chg="mod">
          <ac:chgData name="Akash Levy" userId="0f662538-7453-45f3-952a-fc9f1a7c515e" providerId="ADAL" clId="{5D8A8069-FC72-9C44-AB88-5F9DC87AC0F9}" dt="2020-02-18T07:04:20.988" v="1956" actId="207"/>
          <ac:spMkLst>
            <pc:docMk/>
            <pc:sldMk cId="526183674" sldId="367"/>
            <ac:spMk id="23" creationId="{24B82309-68F2-CE44-BA3A-B01B2024061E}"/>
          </ac:spMkLst>
        </pc:spChg>
        <pc:spChg chg="del">
          <ac:chgData name="Akash Levy" userId="0f662538-7453-45f3-952a-fc9f1a7c515e" providerId="ADAL" clId="{5D8A8069-FC72-9C44-AB88-5F9DC87AC0F9}" dt="2020-02-14T22:13:51.037" v="1580" actId="478"/>
          <ac:spMkLst>
            <pc:docMk/>
            <pc:sldMk cId="526183674" sldId="367"/>
            <ac:spMk id="46" creationId="{2A3A1A46-FFE6-3749-A5CE-65B17E9E1BFC}"/>
          </ac:spMkLst>
        </pc:spChg>
      </pc:sldChg>
      <pc:sldChg chg="addSp delSp modSp del delAnim modAnim">
        <pc:chgData name="Akash Levy" userId="0f662538-7453-45f3-952a-fc9f1a7c515e" providerId="ADAL" clId="{5D8A8069-FC72-9C44-AB88-5F9DC87AC0F9}" dt="2020-02-14T20:20:45.612" v="1212" actId="2696"/>
        <pc:sldMkLst>
          <pc:docMk/>
          <pc:sldMk cId="2719313261" sldId="372"/>
        </pc:sldMkLst>
        <pc:spChg chg="mod">
          <ac:chgData name="Akash Levy" userId="0f662538-7453-45f3-952a-fc9f1a7c515e" providerId="ADAL" clId="{5D8A8069-FC72-9C44-AB88-5F9DC87AC0F9}" dt="2020-02-14T20:03:54.517" v="998" actId="20577"/>
          <ac:spMkLst>
            <pc:docMk/>
            <pc:sldMk cId="2719313261" sldId="372"/>
            <ac:spMk id="2" creationId="{3B5557CB-D4CE-1F4A-8361-B6ACFB854A86}"/>
          </ac:spMkLst>
        </pc:spChg>
        <pc:spChg chg="add del mod">
          <ac:chgData name="Akash Levy" userId="0f662538-7453-45f3-952a-fc9f1a7c515e" providerId="ADAL" clId="{5D8A8069-FC72-9C44-AB88-5F9DC87AC0F9}" dt="2020-02-14T20:04:41.320" v="1000"/>
          <ac:spMkLst>
            <pc:docMk/>
            <pc:sldMk cId="2719313261" sldId="372"/>
            <ac:spMk id="4" creationId="{C414AEAF-5AAB-3D4C-9E69-47A5D49C5D59}"/>
          </ac:spMkLst>
        </pc:spChg>
        <pc:spChg chg="del mod">
          <ac:chgData name="Akash Levy" userId="0f662538-7453-45f3-952a-fc9f1a7c515e" providerId="ADAL" clId="{5D8A8069-FC72-9C44-AB88-5F9DC87AC0F9}" dt="2020-02-14T20:05:07.696" v="1016"/>
          <ac:spMkLst>
            <pc:docMk/>
            <pc:sldMk cId="2719313261" sldId="372"/>
            <ac:spMk id="6" creationId="{F33F9902-EC1C-024C-B3DC-5D5DDA6EBE1E}"/>
          </ac:spMkLst>
        </pc:spChg>
        <pc:spChg chg="add del mod">
          <ac:chgData name="Akash Levy" userId="0f662538-7453-45f3-952a-fc9f1a7c515e" providerId="ADAL" clId="{5D8A8069-FC72-9C44-AB88-5F9DC87AC0F9}" dt="2020-02-14T20:04:44.445" v="1001"/>
          <ac:spMkLst>
            <pc:docMk/>
            <pc:sldMk cId="2719313261" sldId="372"/>
            <ac:spMk id="7" creationId="{87FA2025-D6F9-084C-9804-7CA9F90979C8}"/>
          </ac:spMkLst>
        </pc:spChg>
        <pc:spChg chg="add mod">
          <ac:chgData name="Akash Levy" userId="0f662538-7453-45f3-952a-fc9f1a7c515e" providerId="ADAL" clId="{5D8A8069-FC72-9C44-AB88-5F9DC87AC0F9}" dt="2020-02-14T20:05:04.524" v="1014" actId="20577"/>
          <ac:spMkLst>
            <pc:docMk/>
            <pc:sldMk cId="2719313261" sldId="372"/>
            <ac:spMk id="8" creationId="{129DB714-A282-CD43-B4E8-0F38F5CADFA6}"/>
          </ac:spMkLst>
        </pc:spChg>
        <pc:spChg chg="add mod">
          <ac:chgData name="Akash Levy" userId="0f662538-7453-45f3-952a-fc9f1a7c515e" providerId="ADAL" clId="{5D8A8069-FC72-9C44-AB88-5F9DC87AC0F9}" dt="2020-02-14T20:06:27.380" v="1024" actId="693"/>
          <ac:spMkLst>
            <pc:docMk/>
            <pc:sldMk cId="2719313261" sldId="372"/>
            <ac:spMk id="10" creationId="{2D190D23-2AF0-AB4E-A1C9-9F444DD44E0B}"/>
          </ac:spMkLst>
        </pc:spChg>
        <pc:spChg chg="add del mod">
          <ac:chgData name="Akash Levy" userId="0f662538-7453-45f3-952a-fc9f1a7c515e" providerId="ADAL" clId="{5D8A8069-FC72-9C44-AB88-5F9DC87AC0F9}" dt="2020-02-14T20:07:47.262" v="1027"/>
          <ac:spMkLst>
            <pc:docMk/>
            <pc:sldMk cId="2719313261" sldId="372"/>
            <ac:spMk id="11" creationId="{C7249945-AC6F-444F-8961-EB10A6CCEF94}"/>
          </ac:spMkLst>
        </pc:spChg>
        <pc:spChg chg="add mod">
          <ac:chgData name="Akash Levy" userId="0f662538-7453-45f3-952a-fc9f1a7c515e" providerId="ADAL" clId="{5D8A8069-FC72-9C44-AB88-5F9DC87AC0F9}" dt="2020-02-14T20:09:04.984" v="1045" actId="208"/>
          <ac:spMkLst>
            <pc:docMk/>
            <pc:sldMk cId="2719313261" sldId="372"/>
            <ac:spMk id="12" creationId="{03B5766D-FDE0-A34B-B601-F59F14C0D1EF}"/>
          </ac:spMkLst>
        </pc:spChg>
        <pc:spChg chg="add mod">
          <ac:chgData name="Akash Levy" userId="0f662538-7453-45f3-952a-fc9f1a7c515e" providerId="ADAL" clId="{5D8A8069-FC72-9C44-AB88-5F9DC87AC0F9}" dt="2020-02-14T20:09:00.996" v="1044" actId="208"/>
          <ac:spMkLst>
            <pc:docMk/>
            <pc:sldMk cId="2719313261" sldId="372"/>
            <ac:spMk id="13" creationId="{504AA67E-1711-0649-B00B-224DF4AA259F}"/>
          </ac:spMkLst>
        </pc:spChg>
        <pc:spChg chg="add mod">
          <ac:chgData name="Akash Levy" userId="0f662538-7453-45f3-952a-fc9f1a7c515e" providerId="ADAL" clId="{5D8A8069-FC72-9C44-AB88-5F9DC87AC0F9}" dt="2020-02-14T20:08:58.854" v="1043" actId="208"/>
          <ac:spMkLst>
            <pc:docMk/>
            <pc:sldMk cId="2719313261" sldId="372"/>
            <ac:spMk id="14" creationId="{FCF6610E-74DE-F040-85B4-27F3343F7FEF}"/>
          </ac:spMkLst>
        </pc:spChg>
        <pc:spChg chg="add mod">
          <ac:chgData name="Akash Levy" userId="0f662538-7453-45f3-952a-fc9f1a7c515e" providerId="ADAL" clId="{5D8A8069-FC72-9C44-AB88-5F9DC87AC0F9}" dt="2020-02-14T20:13:08.240" v="1186" actId="403"/>
          <ac:spMkLst>
            <pc:docMk/>
            <pc:sldMk cId="2719313261" sldId="372"/>
            <ac:spMk id="15" creationId="{F19861E8-36EE-FF4E-9A7F-84A5DDE7F5F7}"/>
          </ac:spMkLst>
        </pc:spChg>
        <pc:spChg chg="add mod">
          <ac:chgData name="Akash Levy" userId="0f662538-7453-45f3-952a-fc9f1a7c515e" providerId="ADAL" clId="{5D8A8069-FC72-9C44-AB88-5F9DC87AC0F9}" dt="2020-02-14T20:13:08.240" v="1186" actId="403"/>
          <ac:spMkLst>
            <pc:docMk/>
            <pc:sldMk cId="2719313261" sldId="372"/>
            <ac:spMk id="16" creationId="{C94B4DC7-CF22-DB4D-B9B6-07877F8640C3}"/>
          </ac:spMkLst>
        </pc:spChg>
        <pc:spChg chg="add mod">
          <ac:chgData name="Akash Levy" userId="0f662538-7453-45f3-952a-fc9f1a7c515e" providerId="ADAL" clId="{5D8A8069-FC72-9C44-AB88-5F9DC87AC0F9}" dt="2020-02-14T20:13:08.240" v="1186" actId="403"/>
          <ac:spMkLst>
            <pc:docMk/>
            <pc:sldMk cId="2719313261" sldId="372"/>
            <ac:spMk id="17" creationId="{18D0B838-DB25-5B46-A660-657E2BFAD4E5}"/>
          </ac:spMkLst>
        </pc:spChg>
        <pc:spChg chg="add mod">
          <ac:chgData name="Akash Levy" userId="0f662538-7453-45f3-952a-fc9f1a7c515e" providerId="ADAL" clId="{5D8A8069-FC72-9C44-AB88-5F9DC87AC0F9}" dt="2020-02-14T20:13:16.463" v="1189" actId="1037"/>
          <ac:spMkLst>
            <pc:docMk/>
            <pc:sldMk cId="2719313261" sldId="372"/>
            <ac:spMk id="18" creationId="{F6CE9616-4A59-0040-B95E-4F27A5929A10}"/>
          </ac:spMkLst>
        </pc:spChg>
        <pc:spChg chg="add mod">
          <ac:chgData name="Akash Levy" userId="0f662538-7453-45f3-952a-fc9f1a7c515e" providerId="ADAL" clId="{5D8A8069-FC72-9C44-AB88-5F9DC87AC0F9}" dt="2020-02-14T20:11:46.779" v="1133" actId="1076"/>
          <ac:spMkLst>
            <pc:docMk/>
            <pc:sldMk cId="2719313261" sldId="372"/>
            <ac:spMk id="19" creationId="{36DD39C9-4F74-CB49-818E-0A8F25565015}"/>
          </ac:spMkLst>
        </pc:spChg>
        <pc:spChg chg="add mod">
          <ac:chgData name="Akash Levy" userId="0f662538-7453-45f3-952a-fc9f1a7c515e" providerId="ADAL" clId="{5D8A8069-FC72-9C44-AB88-5F9DC87AC0F9}" dt="2020-02-14T20:11:54.238" v="1141" actId="20577"/>
          <ac:spMkLst>
            <pc:docMk/>
            <pc:sldMk cId="2719313261" sldId="372"/>
            <ac:spMk id="20" creationId="{03D78A19-569E-8543-BF68-13F0D266A969}"/>
          </ac:spMkLst>
        </pc:spChg>
        <pc:spChg chg="add mod">
          <ac:chgData name="Akash Levy" userId="0f662538-7453-45f3-952a-fc9f1a7c515e" providerId="ADAL" clId="{5D8A8069-FC72-9C44-AB88-5F9DC87AC0F9}" dt="2020-02-14T20:12:44.077" v="1175" actId="1076"/>
          <ac:spMkLst>
            <pc:docMk/>
            <pc:sldMk cId="2719313261" sldId="372"/>
            <ac:spMk id="21" creationId="{DA45E274-AFDB-3B4B-99E5-38A58522C410}"/>
          </ac:spMkLst>
        </pc:spChg>
        <pc:spChg chg="add mod">
          <ac:chgData name="Akash Levy" userId="0f662538-7453-45f3-952a-fc9f1a7c515e" providerId="ADAL" clId="{5D8A8069-FC72-9C44-AB88-5F9DC87AC0F9}" dt="2020-02-14T20:12:50.163" v="1184" actId="1076"/>
          <ac:spMkLst>
            <pc:docMk/>
            <pc:sldMk cId="2719313261" sldId="372"/>
            <ac:spMk id="22" creationId="{8A8FADFC-5FBF-9A47-99C5-A4DB9D7EFC79}"/>
          </ac:spMkLst>
        </pc:spChg>
        <pc:picChg chg="del">
          <ac:chgData name="Akash Levy" userId="0f662538-7453-45f3-952a-fc9f1a7c515e" providerId="ADAL" clId="{5D8A8069-FC72-9C44-AB88-5F9DC87AC0F9}" dt="2020-02-14T20:04:32.926" v="999" actId="478"/>
          <ac:picMkLst>
            <pc:docMk/>
            <pc:sldMk cId="2719313261" sldId="372"/>
            <ac:picMk id="5" creationId="{CE64896E-DF75-D147-AA75-3780E448E3A7}"/>
          </ac:picMkLst>
        </pc:picChg>
        <pc:picChg chg="add mod">
          <ac:chgData name="Akash Levy" userId="0f662538-7453-45f3-952a-fc9f1a7c515e" providerId="ADAL" clId="{5D8A8069-FC72-9C44-AB88-5F9DC87AC0F9}" dt="2020-02-14T20:08:24.366" v="1041" actId="1076"/>
          <ac:picMkLst>
            <pc:docMk/>
            <pc:sldMk cId="2719313261" sldId="372"/>
            <ac:picMk id="9" creationId="{B1A70BB1-DFD2-6242-BD48-BECA3264134A}"/>
          </ac:picMkLst>
        </pc:picChg>
      </pc:sldChg>
      <pc:sldChg chg="addSp delSp modSp modNotesTx">
        <pc:chgData name="Akash Levy" userId="0f662538-7453-45f3-952a-fc9f1a7c515e" providerId="ADAL" clId="{5D8A8069-FC72-9C44-AB88-5F9DC87AC0F9}" dt="2020-02-19T04:02:40.887" v="8361" actId="20577"/>
        <pc:sldMkLst>
          <pc:docMk/>
          <pc:sldMk cId="3119925506" sldId="374"/>
        </pc:sldMkLst>
        <pc:spChg chg="add del mod">
          <ac:chgData name="Akash Levy" userId="0f662538-7453-45f3-952a-fc9f1a7c515e" providerId="ADAL" clId="{5D8A8069-FC72-9C44-AB88-5F9DC87AC0F9}" dt="2020-02-19T02:56:50.978" v="3624" actId="478"/>
          <ac:spMkLst>
            <pc:docMk/>
            <pc:sldMk cId="3119925506" sldId="374"/>
            <ac:spMk id="3" creationId="{036714DB-94E8-A247-8401-9A3D85B9D019}"/>
          </ac:spMkLst>
        </pc:spChg>
        <pc:spChg chg="add del">
          <ac:chgData name="Akash Levy" userId="0f662538-7453-45f3-952a-fc9f1a7c515e" providerId="ADAL" clId="{5D8A8069-FC72-9C44-AB88-5F9DC87AC0F9}" dt="2020-02-19T02:53:36.959" v="3610"/>
          <ac:spMkLst>
            <pc:docMk/>
            <pc:sldMk cId="3119925506" sldId="374"/>
            <ac:spMk id="4" creationId="{DA50D9FC-1478-F345-B372-D9C57A1BCDBE}"/>
          </ac:spMkLst>
        </pc:spChg>
        <pc:spChg chg="mod">
          <ac:chgData name="Akash Levy" userId="0f662538-7453-45f3-952a-fc9f1a7c515e" providerId="ADAL" clId="{5D8A8069-FC72-9C44-AB88-5F9DC87AC0F9}" dt="2020-02-19T02:58:00.019" v="3637" actId="1076"/>
          <ac:spMkLst>
            <pc:docMk/>
            <pc:sldMk cId="3119925506" sldId="374"/>
            <ac:spMk id="8" creationId="{6A2118B6-5925-D04C-B105-4379CACFC59D}"/>
          </ac:spMkLst>
        </pc:spChg>
        <pc:spChg chg="mod">
          <ac:chgData name="Akash Levy" userId="0f662538-7453-45f3-952a-fc9f1a7c515e" providerId="ADAL" clId="{5D8A8069-FC72-9C44-AB88-5F9DC87AC0F9}" dt="2020-02-19T02:57:54.044" v="3636" actId="1076"/>
          <ac:spMkLst>
            <pc:docMk/>
            <pc:sldMk cId="3119925506" sldId="374"/>
            <ac:spMk id="14" creationId="{88C17C73-39E5-1041-BE9E-62BD175D1388}"/>
          </ac:spMkLst>
        </pc:spChg>
        <pc:spChg chg="mod">
          <ac:chgData name="Akash Levy" userId="0f662538-7453-45f3-952a-fc9f1a7c515e" providerId="ADAL" clId="{5D8A8069-FC72-9C44-AB88-5F9DC87AC0F9}" dt="2020-02-19T02:57:38.793" v="3632" actId="1076"/>
          <ac:spMkLst>
            <pc:docMk/>
            <pc:sldMk cId="3119925506" sldId="374"/>
            <ac:spMk id="21" creationId="{7F80FF0B-4C84-5547-8E92-49CD3ADBAB2B}"/>
          </ac:spMkLst>
        </pc:spChg>
        <pc:spChg chg="mod">
          <ac:chgData name="Akash Levy" userId="0f662538-7453-45f3-952a-fc9f1a7c515e" providerId="ADAL" clId="{5D8A8069-FC72-9C44-AB88-5F9DC87AC0F9}" dt="2020-02-19T02:57:49.406" v="3635" actId="1076"/>
          <ac:spMkLst>
            <pc:docMk/>
            <pc:sldMk cId="3119925506" sldId="374"/>
            <ac:spMk id="30" creationId="{DD2A71BC-F9B1-044C-91D9-8126691C7422}"/>
          </ac:spMkLst>
        </pc:spChg>
        <pc:spChg chg="mod">
          <ac:chgData name="Akash Levy" userId="0f662538-7453-45f3-952a-fc9f1a7c515e" providerId="ADAL" clId="{5D8A8069-FC72-9C44-AB88-5F9DC87AC0F9}" dt="2020-02-19T02:57:09.921" v="3626" actId="1076"/>
          <ac:spMkLst>
            <pc:docMk/>
            <pc:sldMk cId="3119925506" sldId="374"/>
            <ac:spMk id="34" creationId="{74AE5DD3-D2A9-B247-9601-BD3603FB24C7}"/>
          </ac:spMkLst>
        </pc:spChg>
        <pc:spChg chg="mod">
          <ac:chgData name="Akash Levy" userId="0f662538-7453-45f3-952a-fc9f1a7c515e" providerId="ADAL" clId="{5D8A8069-FC72-9C44-AB88-5F9DC87AC0F9}" dt="2020-02-19T02:56:17.614" v="3620" actId="1076"/>
          <ac:spMkLst>
            <pc:docMk/>
            <pc:sldMk cId="3119925506" sldId="374"/>
            <ac:spMk id="35" creationId="{B01881D7-8744-D044-B3A4-D451A6E80A35}"/>
          </ac:spMkLst>
        </pc:spChg>
        <pc:picChg chg="mod">
          <ac:chgData name="Akash Levy" userId="0f662538-7453-45f3-952a-fc9f1a7c515e" providerId="ADAL" clId="{5D8A8069-FC72-9C44-AB88-5F9DC87AC0F9}" dt="2020-02-19T02:54:40.525" v="3611" actId="14826"/>
          <ac:picMkLst>
            <pc:docMk/>
            <pc:sldMk cId="3119925506" sldId="374"/>
            <ac:picMk id="7" creationId="{582364C6-2A0B-D74B-9E85-57EA7F9B431B}"/>
          </ac:picMkLst>
        </pc:picChg>
        <pc:cxnChg chg="mod">
          <ac:chgData name="Akash Levy" userId="0f662538-7453-45f3-952a-fc9f1a7c515e" providerId="ADAL" clId="{5D8A8069-FC72-9C44-AB88-5F9DC87AC0F9}" dt="2020-02-19T02:56:22.426" v="3621" actId="14100"/>
          <ac:cxnSpMkLst>
            <pc:docMk/>
            <pc:sldMk cId="3119925506" sldId="374"/>
            <ac:cxnSpMk id="11" creationId="{3EADB61F-8AD4-B14D-8D80-5AF54A6901F0}"/>
          </ac:cxnSpMkLst>
        </pc:cxnChg>
        <pc:cxnChg chg="mod">
          <ac:chgData name="Akash Levy" userId="0f662538-7453-45f3-952a-fc9f1a7c515e" providerId="ADAL" clId="{5D8A8069-FC72-9C44-AB88-5F9DC87AC0F9}" dt="2020-02-19T02:56:41.112" v="3623" actId="14100"/>
          <ac:cxnSpMkLst>
            <pc:docMk/>
            <pc:sldMk cId="3119925506" sldId="374"/>
            <ac:cxnSpMk id="19" creationId="{211EB673-7FBC-0146-8F35-E84BD3C0F2B6}"/>
          </ac:cxnSpMkLst>
        </pc:cxnChg>
        <pc:cxnChg chg="mod">
          <ac:chgData name="Akash Levy" userId="0f662538-7453-45f3-952a-fc9f1a7c515e" providerId="ADAL" clId="{5D8A8069-FC72-9C44-AB88-5F9DC87AC0F9}" dt="2020-02-19T02:57:42.226" v="3633" actId="14100"/>
          <ac:cxnSpMkLst>
            <pc:docMk/>
            <pc:sldMk cId="3119925506" sldId="374"/>
            <ac:cxnSpMk id="22" creationId="{4E0231CA-EFC2-DD4A-9C8C-792E94310EB0}"/>
          </ac:cxnSpMkLst>
        </pc:cxnChg>
        <pc:cxnChg chg="mod">
          <ac:chgData name="Akash Levy" userId="0f662538-7453-45f3-952a-fc9f1a7c515e" providerId="ADAL" clId="{5D8A8069-FC72-9C44-AB88-5F9DC87AC0F9}" dt="2020-02-19T02:57:45.423" v="3634" actId="14100"/>
          <ac:cxnSpMkLst>
            <pc:docMk/>
            <pc:sldMk cId="3119925506" sldId="374"/>
            <ac:cxnSpMk id="31" creationId="{5BDCF0F8-F40B-0247-8122-78C271BEE799}"/>
          </ac:cxnSpMkLst>
        </pc:cxnChg>
        <pc:cxnChg chg="mod">
          <ac:chgData name="Akash Levy" userId="0f662538-7453-45f3-952a-fc9f1a7c515e" providerId="ADAL" clId="{5D8A8069-FC72-9C44-AB88-5F9DC87AC0F9}" dt="2020-02-19T02:56:12.472" v="3619" actId="1076"/>
          <ac:cxnSpMkLst>
            <pc:docMk/>
            <pc:sldMk cId="3119925506" sldId="374"/>
            <ac:cxnSpMk id="36" creationId="{170E3209-CC39-9F42-BC04-72AD9B8408D8}"/>
          </ac:cxnSpMkLst>
        </pc:cxnChg>
        <pc:cxnChg chg="mod">
          <ac:chgData name="Akash Levy" userId="0f662538-7453-45f3-952a-fc9f1a7c515e" providerId="ADAL" clId="{5D8A8069-FC72-9C44-AB88-5F9DC87AC0F9}" dt="2020-02-19T02:56:25.496" v="3622" actId="14100"/>
          <ac:cxnSpMkLst>
            <pc:docMk/>
            <pc:sldMk cId="3119925506" sldId="374"/>
            <ac:cxnSpMk id="37" creationId="{5CE83D31-C6A9-E043-A180-19DC0F5CB572}"/>
          </ac:cxnSpMkLst>
        </pc:cxnChg>
      </pc:sldChg>
      <pc:sldChg chg="addSp delSp modSp add ord modTransition modNotesTx">
        <pc:chgData name="Akash Levy" userId="0f662538-7453-45f3-952a-fc9f1a7c515e" providerId="ADAL" clId="{5D8A8069-FC72-9C44-AB88-5F9DC87AC0F9}" dt="2020-02-19T03:48:44.239" v="5936" actId="20577"/>
        <pc:sldMkLst>
          <pc:docMk/>
          <pc:sldMk cId="2829033379" sldId="375"/>
        </pc:sldMkLst>
        <pc:spChg chg="mod">
          <ac:chgData name="Akash Levy" userId="0f662538-7453-45f3-952a-fc9f1a7c515e" providerId="ADAL" clId="{5D8A8069-FC72-9C44-AB88-5F9DC87AC0F9}" dt="2020-02-13T07:55:42.954" v="51" actId="20577"/>
          <ac:spMkLst>
            <pc:docMk/>
            <pc:sldMk cId="2829033379" sldId="375"/>
            <ac:spMk id="2" creationId="{87E1E284-84C7-DE42-BCC8-95F970DD965E}"/>
          </ac:spMkLst>
        </pc:spChg>
        <pc:spChg chg="del">
          <ac:chgData name="Akash Levy" userId="0f662538-7453-45f3-952a-fc9f1a7c515e" providerId="ADAL" clId="{5D8A8069-FC72-9C44-AB88-5F9DC87AC0F9}" dt="2020-02-13T07:56:07.347" v="52" actId="931"/>
          <ac:spMkLst>
            <pc:docMk/>
            <pc:sldMk cId="2829033379" sldId="375"/>
            <ac:spMk id="3" creationId="{32801DDA-641A-E040-9E2B-900E4FB011B7}"/>
          </ac:spMkLst>
        </pc:spChg>
        <pc:spChg chg="add del mod">
          <ac:chgData name="Akash Levy" userId="0f662538-7453-45f3-952a-fc9f1a7c515e" providerId="ADAL" clId="{5D8A8069-FC72-9C44-AB88-5F9DC87AC0F9}" dt="2020-02-14T23:33:01.467" v="1590" actId="478"/>
          <ac:spMkLst>
            <pc:docMk/>
            <pc:sldMk cId="2829033379" sldId="375"/>
            <ac:spMk id="4" creationId="{C9C56761-ED66-234B-BCB2-09F7E9CD655E}"/>
          </ac:spMkLst>
        </pc:spChg>
        <pc:spChg chg="add del mod">
          <ac:chgData name="Akash Levy" userId="0f662538-7453-45f3-952a-fc9f1a7c515e" providerId="ADAL" clId="{5D8A8069-FC72-9C44-AB88-5F9DC87AC0F9}" dt="2020-02-14T23:32:47.613" v="1585" actId="478"/>
          <ac:spMkLst>
            <pc:docMk/>
            <pc:sldMk cId="2829033379" sldId="375"/>
            <ac:spMk id="7" creationId="{DB8604F2-B4E0-2D46-961C-7156BFC5C050}"/>
          </ac:spMkLst>
        </pc:spChg>
        <pc:spChg chg="add del mod">
          <ac:chgData name="Akash Levy" userId="0f662538-7453-45f3-952a-fc9f1a7c515e" providerId="ADAL" clId="{5D8A8069-FC72-9C44-AB88-5F9DC87AC0F9}" dt="2020-02-14T23:33:04.968" v="1591"/>
          <ac:spMkLst>
            <pc:docMk/>
            <pc:sldMk cId="2829033379" sldId="375"/>
            <ac:spMk id="11" creationId="{F3E555BC-AE9D-DE4E-93B9-D38038C4A4A1}"/>
          </ac:spMkLst>
        </pc:spChg>
        <pc:spChg chg="add del mod">
          <ac:chgData name="Akash Levy" userId="0f662538-7453-45f3-952a-fc9f1a7c515e" providerId="ADAL" clId="{5D8A8069-FC72-9C44-AB88-5F9DC87AC0F9}" dt="2020-02-14T23:33:04.968" v="1591"/>
          <ac:spMkLst>
            <pc:docMk/>
            <pc:sldMk cId="2829033379" sldId="375"/>
            <ac:spMk id="13" creationId="{B75A9C47-7653-3646-A27E-0ECEA1573BA4}"/>
          </ac:spMkLst>
        </pc:spChg>
        <pc:spChg chg="add del mod">
          <ac:chgData name="Akash Levy" userId="0f662538-7453-45f3-952a-fc9f1a7c515e" providerId="ADAL" clId="{5D8A8069-FC72-9C44-AB88-5F9DC87AC0F9}" dt="2020-02-14T23:34:09.033" v="1593" actId="931"/>
          <ac:spMkLst>
            <pc:docMk/>
            <pc:sldMk cId="2829033379" sldId="375"/>
            <ac:spMk id="14" creationId="{4B789126-38E1-4041-BFD7-7C72328EA131}"/>
          </ac:spMkLst>
        </pc:spChg>
        <pc:spChg chg="add mod">
          <ac:chgData name="Akash Levy" userId="0f662538-7453-45f3-952a-fc9f1a7c515e" providerId="ADAL" clId="{5D8A8069-FC72-9C44-AB88-5F9DC87AC0F9}" dt="2020-02-18T07:30:28.479" v="2509"/>
          <ac:spMkLst>
            <pc:docMk/>
            <pc:sldMk cId="2829033379" sldId="375"/>
            <ac:spMk id="17" creationId="{0BF720A1-919A-9840-AD95-A9C2FB5AE4C0}"/>
          </ac:spMkLst>
        </pc:spChg>
        <pc:spChg chg="add mod">
          <ac:chgData name="Akash Levy" userId="0f662538-7453-45f3-952a-fc9f1a7c515e" providerId="ADAL" clId="{5D8A8069-FC72-9C44-AB88-5F9DC87AC0F9}" dt="2020-02-18T07:39:35.515" v="2717" actId="20577"/>
          <ac:spMkLst>
            <pc:docMk/>
            <pc:sldMk cId="2829033379" sldId="375"/>
            <ac:spMk id="18" creationId="{4E8DEC82-E2F2-494E-A896-43D00B1A9B8F}"/>
          </ac:spMkLst>
        </pc:spChg>
        <pc:spChg chg="add del mod">
          <ac:chgData name="Akash Levy" userId="0f662538-7453-45f3-952a-fc9f1a7c515e" providerId="ADAL" clId="{5D8A8069-FC72-9C44-AB88-5F9DC87AC0F9}" dt="2020-02-19T03:47:35.437" v="5809"/>
          <ac:spMkLst>
            <pc:docMk/>
            <pc:sldMk cId="2829033379" sldId="375"/>
            <ac:spMk id="20" creationId="{8AB26771-129B-2C4E-A224-7B8156DD51B2}"/>
          </ac:spMkLst>
        </pc:spChg>
        <pc:graphicFrameChg chg="add del mod modGraphic">
          <ac:chgData name="Akash Levy" userId="0f662538-7453-45f3-952a-fc9f1a7c515e" providerId="ADAL" clId="{5D8A8069-FC72-9C44-AB88-5F9DC87AC0F9}" dt="2020-02-14T23:32:59.760" v="1589" actId="478"/>
          <ac:graphicFrameMkLst>
            <pc:docMk/>
            <pc:sldMk cId="2829033379" sldId="375"/>
            <ac:graphicFrameMk id="5" creationId="{EA2188FC-5EDC-544A-BDDA-BE1066ECE188}"/>
          </ac:graphicFrameMkLst>
        </pc:graphicFrameChg>
        <pc:picChg chg="add del mod">
          <ac:chgData name="Akash Levy" userId="0f662538-7453-45f3-952a-fc9f1a7c515e" providerId="ADAL" clId="{5D8A8069-FC72-9C44-AB88-5F9DC87AC0F9}" dt="2020-02-14T23:32:45.582" v="1584" actId="931"/>
          <ac:picMkLst>
            <pc:docMk/>
            <pc:sldMk cId="2829033379" sldId="375"/>
            <ac:picMk id="9" creationId="{0490E8E2-6EEE-6F4B-A347-98FA4E67E1BE}"/>
          </ac:picMkLst>
        </pc:picChg>
        <pc:picChg chg="add del mod">
          <ac:chgData name="Akash Levy" userId="0f662538-7453-45f3-952a-fc9f1a7c515e" providerId="ADAL" clId="{5D8A8069-FC72-9C44-AB88-5F9DC87AC0F9}" dt="2020-02-19T03:47:33.702" v="5808" actId="478"/>
          <ac:picMkLst>
            <pc:docMk/>
            <pc:sldMk cId="2829033379" sldId="375"/>
            <ac:picMk id="16" creationId="{E25E7CED-FC9F-F845-9FC2-D9D27F840865}"/>
          </ac:picMkLst>
        </pc:picChg>
        <pc:picChg chg="add">
          <ac:chgData name="Akash Levy" userId="0f662538-7453-45f3-952a-fc9f1a7c515e" providerId="ADAL" clId="{5D8A8069-FC72-9C44-AB88-5F9DC87AC0F9}" dt="2020-02-19T03:47:35.437" v="5809"/>
          <ac:picMkLst>
            <pc:docMk/>
            <pc:sldMk cId="2829033379" sldId="375"/>
            <ac:picMk id="21" creationId="{FA23F47E-79AA-7E47-8A65-27A35C5EC4C9}"/>
          </ac:picMkLst>
        </pc:picChg>
      </pc:sldChg>
      <pc:sldChg chg="addSp delSp modSp add modTransition">
        <pc:chgData name="Akash Levy" userId="0f662538-7453-45f3-952a-fc9f1a7c515e" providerId="ADAL" clId="{5D8A8069-FC72-9C44-AB88-5F9DC87AC0F9}" dt="2020-02-13T08:02:02.175" v="129"/>
        <pc:sldMkLst>
          <pc:docMk/>
          <pc:sldMk cId="761754595" sldId="376"/>
        </pc:sldMkLst>
        <pc:graphicFrameChg chg="modGraphic">
          <ac:chgData name="Akash Levy" userId="0f662538-7453-45f3-952a-fc9f1a7c515e" providerId="ADAL" clId="{5D8A8069-FC72-9C44-AB88-5F9DC87AC0F9}" dt="2020-02-13T08:01:21.652" v="123" actId="339"/>
          <ac:graphicFrameMkLst>
            <pc:docMk/>
            <pc:sldMk cId="761754595" sldId="376"/>
            <ac:graphicFrameMk id="5" creationId="{EA2188FC-5EDC-544A-BDDA-BE1066ECE188}"/>
          </ac:graphicFrameMkLst>
        </pc:graphicFrameChg>
        <pc:graphicFrameChg chg="add del">
          <ac:chgData name="Akash Levy" userId="0f662538-7453-45f3-952a-fc9f1a7c515e" providerId="ADAL" clId="{5D8A8069-FC72-9C44-AB88-5F9DC87AC0F9}" dt="2020-02-13T08:01:30.006" v="125"/>
          <ac:graphicFrameMkLst>
            <pc:docMk/>
            <pc:sldMk cId="761754595" sldId="376"/>
            <ac:graphicFrameMk id="6" creationId="{27E301DA-F262-9C4E-B4D2-C275CDA05C98}"/>
          </ac:graphicFrameMkLst>
        </pc:graphicFrameChg>
      </pc:sldChg>
      <pc:sldChg chg="modSp add modTransition">
        <pc:chgData name="Akash Levy" userId="0f662538-7453-45f3-952a-fc9f1a7c515e" providerId="ADAL" clId="{5D8A8069-FC72-9C44-AB88-5F9DC87AC0F9}" dt="2020-02-13T08:02:33.865" v="130"/>
        <pc:sldMkLst>
          <pc:docMk/>
          <pc:sldMk cId="3700496680" sldId="377"/>
        </pc:sldMkLst>
        <pc:graphicFrameChg chg="modGraphic">
          <ac:chgData name="Akash Levy" userId="0f662538-7453-45f3-952a-fc9f1a7c515e" providerId="ADAL" clId="{5D8A8069-FC72-9C44-AB88-5F9DC87AC0F9}" dt="2020-02-13T08:01:37.573" v="127" actId="339"/>
          <ac:graphicFrameMkLst>
            <pc:docMk/>
            <pc:sldMk cId="3700496680" sldId="377"/>
            <ac:graphicFrameMk id="5" creationId="{EA2188FC-5EDC-544A-BDDA-BE1066ECE188}"/>
          </ac:graphicFrameMkLst>
        </pc:graphicFrameChg>
      </pc:sldChg>
      <pc:sldChg chg="addSp delSp modSp add modNotesTx">
        <pc:chgData name="Akash Levy" userId="0f662538-7453-45f3-952a-fc9f1a7c515e" providerId="ADAL" clId="{5D8A8069-FC72-9C44-AB88-5F9DC87AC0F9}" dt="2020-02-19T04:56:14.421" v="8548" actId="20577"/>
        <pc:sldMkLst>
          <pc:docMk/>
          <pc:sldMk cId="329270985" sldId="378"/>
        </pc:sldMkLst>
        <pc:spChg chg="mod">
          <ac:chgData name="Akash Levy" userId="0f662538-7453-45f3-952a-fc9f1a7c515e" providerId="ADAL" clId="{5D8A8069-FC72-9C44-AB88-5F9DC87AC0F9}" dt="2020-02-14T20:02:21.057" v="985" actId="20577"/>
          <ac:spMkLst>
            <pc:docMk/>
            <pc:sldMk cId="329270985" sldId="378"/>
            <ac:spMk id="2" creationId="{0134D4C1-6252-A14B-B87E-3D19CB6157F1}"/>
          </ac:spMkLst>
        </pc:spChg>
        <pc:spChg chg="add del mod">
          <ac:chgData name="Akash Levy" userId="0f662538-7453-45f3-952a-fc9f1a7c515e" providerId="ADAL" clId="{5D8A8069-FC72-9C44-AB88-5F9DC87AC0F9}" dt="2020-02-14T20:01:40.001" v="964" actId="20577"/>
          <ac:spMkLst>
            <pc:docMk/>
            <pc:sldMk cId="329270985" sldId="378"/>
            <ac:spMk id="82" creationId="{45055339-5ED7-E741-A18C-7231545E5DFA}"/>
          </ac:spMkLst>
        </pc:spChg>
        <pc:spChg chg="mod">
          <ac:chgData name="Akash Levy" userId="0f662538-7453-45f3-952a-fc9f1a7c515e" providerId="ADAL" clId="{5D8A8069-FC72-9C44-AB88-5F9DC87AC0F9}" dt="2020-02-19T04:56:14.421" v="8548" actId="20577"/>
          <ac:spMkLst>
            <pc:docMk/>
            <pc:sldMk cId="329270985" sldId="378"/>
            <ac:spMk id="84" creationId="{B8DE57BF-BFE2-264B-940A-2AD32586CA6C}"/>
          </ac:spMkLst>
        </pc:spChg>
        <pc:spChg chg="mod">
          <ac:chgData name="Akash Levy" userId="0f662538-7453-45f3-952a-fc9f1a7c515e" providerId="ADAL" clId="{5D8A8069-FC72-9C44-AB88-5F9DC87AC0F9}" dt="2020-02-14T20:02:09.150" v="970" actId="6549"/>
          <ac:spMkLst>
            <pc:docMk/>
            <pc:sldMk cId="329270985" sldId="378"/>
            <ac:spMk id="104" creationId="{E4A3751B-93E9-144E-865C-C282D0571C03}"/>
          </ac:spMkLst>
        </pc:spChg>
        <pc:spChg chg="mod">
          <ac:chgData name="Akash Levy" userId="0f662538-7453-45f3-952a-fc9f1a7c515e" providerId="ADAL" clId="{5D8A8069-FC72-9C44-AB88-5F9DC87AC0F9}" dt="2020-02-14T20:01:59.252" v="968"/>
          <ac:spMkLst>
            <pc:docMk/>
            <pc:sldMk cId="329270985" sldId="378"/>
            <ac:spMk id="147" creationId="{52C19CDF-BEBC-CE49-92E3-697A2B425FE8}"/>
          </ac:spMkLst>
        </pc:spChg>
        <pc:spChg chg="mod">
          <ac:chgData name="Akash Levy" userId="0f662538-7453-45f3-952a-fc9f1a7c515e" providerId="ADAL" clId="{5D8A8069-FC72-9C44-AB88-5F9DC87AC0F9}" dt="2020-02-14T20:00:53.363" v="949" actId="14100"/>
          <ac:spMkLst>
            <pc:docMk/>
            <pc:sldMk cId="329270985" sldId="378"/>
            <ac:spMk id="164" creationId="{A73D9097-2E5D-5747-9D21-89CD6C4183D1}"/>
          </ac:spMkLst>
        </pc:spChg>
        <pc:spChg chg="mod">
          <ac:chgData name="Akash Levy" userId="0f662538-7453-45f3-952a-fc9f1a7c515e" providerId="ADAL" clId="{5D8A8069-FC72-9C44-AB88-5F9DC87AC0F9}" dt="2020-02-14T20:01:03.213" v="950" actId="1076"/>
          <ac:spMkLst>
            <pc:docMk/>
            <pc:sldMk cId="329270985" sldId="378"/>
            <ac:spMk id="170" creationId="{7B931A00-90AC-7247-965F-6C1DE3AF0883}"/>
          </ac:spMkLst>
        </pc:spChg>
        <pc:cxnChg chg="mod">
          <ac:chgData name="Akash Levy" userId="0f662538-7453-45f3-952a-fc9f1a7c515e" providerId="ADAL" clId="{5D8A8069-FC72-9C44-AB88-5F9DC87AC0F9}" dt="2020-02-14T20:00:45.154" v="946" actId="14100"/>
          <ac:cxnSpMkLst>
            <pc:docMk/>
            <pc:sldMk cId="329270985" sldId="378"/>
            <ac:cxnSpMk id="166" creationId="{7FA22D4A-CA53-D545-8D57-A319F4A17B31}"/>
          </ac:cxnSpMkLst>
        </pc:cxnChg>
      </pc:sldChg>
      <pc:sldChg chg="addSp delSp modSp add del ord">
        <pc:chgData name="Akash Levy" userId="0f662538-7453-45f3-952a-fc9f1a7c515e" providerId="ADAL" clId="{5D8A8069-FC72-9C44-AB88-5F9DC87AC0F9}" dt="2020-02-18T09:32:27.505" v="3247" actId="2696"/>
        <pc:sldMkLst>
          <pc:docMk/>
          <pc:sldMk cId="3012685152" sldId="379"/>
        </pc:sldMkLst>
        <pc:spChg chg="mod">
          <ac:chgData name="Akash Levy" userId="0f662538-7453-45f3-952a-fc9f1a7c515e" providerId="ADAL" clId="{5D8A8069-FC72-9C44-AB88-5F9DC87AC0F9}" dt="2020-02-18T09:10:57.756" v="3115" actId="20577"/>
          <ac:spMkLst>
            <pc:docMk/>
            <pc:sldMk cId="3012685152" sldId="379"/>
            <ac:spMk id="2" creationId="{3B5557CB-D4CE-1F4A-8361-B6ACFB854A86}"/>
          </ac:spMkLst>
        </pc:spChg>
        <pc:spChg chg="add del mod">
          <ac:chgData name="Akash Levy" userId="0f662538-7453-45f3-952a-fc9f1a7c515e" providerId="ADAL" clId="{5D8A8069-FC72-9C44-AB88-5F9DC87AC0F9}" dt="2020-02-14T20:17:32.577" v="1194"/>
          <ac:spMkLst>
            <pc:docMk/>
            <pc:sldMk cId="3012685152" sldId="379"/>
            <ac:spMk id="4" creationId="{76BDE2E0-1F9F-8547-A298-1A2EE27E70FA}"/>
          </ac:spMkLst>
        </pc:spChg>
        <pc:spChg chg="del">
          <ac:chgData name="Akash Levy" userId="0f662538-7453-45f3-952a-fc9f1a7c515e" providerId="ADAL" clId="{5D8A8069-FC72-9C44-AB88-5F9DC87AC0F9}" dt="2020-02-18T07:15:57.361" v="2111" actId="478"/>
          <ac:spMkLst>
            <pc:docMk/>
            <pc:sldMk cId="3012685152" sldId="379"/>
            <ac:spMk id="8" creationId="{129DB714-A282-CD43-B4E8-0F38F5CADFA6}"/>
          </ac:spMkLst>
        </pc:spChg>
        <pc:spChg chg="mod">
          <ac:chgData name="Akash Levy" userId="0f662538-7453-45f3-952a-fc9f1a7c515e" providerId="ADAL" clId="{5D8A8069-FC72-9C44-AB88-5F9DC87AC0F9}" dt="2020-02-18T08:22:23.398" v="2958" actId="1038"/>
          <ac:spMkLst>
            <pc:docMk/>
            <pc:sldMk cId="3012685152" sldId="379"/>
            <ac:spMk id="10" creationId="{2D190D23-2AF0-AB4E-A1C9-9F444DD44E0B}"/>
          </ac:spMkLst>
        </pc:spChg>
        <pc:spChg chg="add del mod">
          <ac:chgData name="Akash Levy" userId="0f662538-7453-45f3-952a-fc9f1a7c515e" providerId="ADAL" clId="{5D8A8069-FC72-9C44-AB88-5F9DC87AC0F9}" dt="2020-02-18T08:30:55.464" v="3003"/>
          <ac:spMkLst>
            <pc:docMk/>
            <pc:sldMk cId="3012685152" sldId="379"/>
            <ac:spMk id="11" creationId="{8EFFCCC0-C48F-9E4A-8B4A-2AC1B570ECAF}"/>
          </ac:spMkLst>
        </pc:spChg>
        <pc:spChg chg="mod">
          <ac:chgData name="Akash Levy" userId="0f662538-7453-45f3-952a-fc9f1a7c515e" providerId="ADAL" clId="{5D8A8069-FC72-9C44-AB88-5F9DC87AC0F9}" dt="2020-02-18T08:26:09.740" v="2999" actId="1076"/>
          <ac:spMkLst>
            <pc:docMk/>
            <pc:sldMk cId="3012685152" sldId="379"/>
            <ac:spMk id="12" creationId="{03B5766D-FDE0-A34B-B601-F59F14C0D1EF}"/>
          </ac:spMkLst>
        </pc:spChg>
        <pc:spChg chg="mod">
          <ac:chgData name="Akash Levy" userId="0f662538-7453-45f3-952a-fc9f1a7c515e" providerId="ADAL" clId="{5D8A8069-FC72-9C44-AB88-5F9DC87AC0F9}" dt="2020-02-18T08:20:46.040" v="2931" actId="14100"/>
          <ac:spMkLst>
            <pc:docMk/>
            <pc:sldMk cId="3012685152" sldId="379"/>
            <ac:spMk id="13" creationId="{504AA67E-1711-0649-B00B-224DF4AA259F}"/>
          </ac:spMkLst>
        </pc:spChg>
        <pc:spChg chg="mod">
          <ac:chgData name="Akash Levy" userId="0f662538-7453-45f3-952a-fc9f1a7c515e" providerId="ADAL" clId="{5D8A8069-FC72-9C44-AB88-5F9DC87AC0F9}" dt="2020-02-18T08:21:05.766" v="2939" actId="14100"/>
          <ac:spMkLst>
            <pc:docMk/>
            <pc:sldMk cId="3012685152" sldId="379"/>
            <ac:spMk id="14" creationId="{FCF6610E-74DE-F040-85B4-27F3343F7FEF}"/>
          </ac:spMkLst>
        </pc:spChg>
        <pc:spChg chg="mod">
          <ac:chgData name="Akash Levy" userId="0f662538-7453-45f3-952a-fc9f1a7c515e" providerId="ADAL" clId="{5D8A8069-FC72-9C44-AB88-5F9DC87AC0F9}" dt="2020-02-18T08:19:56.568" v="2918" actId="20577"/>
          <ac:spMkLst>
            <pc:docMk/>
            <pc:sldMk cId="3012685152" sldId="379"/>
            <ac:spMk id="16" creationId="{C94B4DC7-CF22-DB4D-B9B6-07877F8640C3}"/>
          </ac:spMkLst>
        </pc:spChg>
        <pc:spChg chg="mod">
          <ac:chgData name="Akash Levy" userId="0f662538-7453-45f3-952a-fc9f1a7c515e" providerId="ADAL" clId="{5D8A8069-FC72-9C44-AB88-5F9DC87AC0F9}" dt="2020-02-18T08:34:48.349" v="3042" actId="1076"/>
          <ac:spMkLst>
            <pc:docMk/>
            <pc:sldMk cId="3012685152" sldId="379"/>
            <ac:spMk id="17" creationId="{18D0B838-DB25-5B46-A660-657E2BFAD4E5}"/>
          </ac:spMkLst>
        </pc:spChg>
        <pc:spChg chg="mod">
          <ac:chgData name="Akash Levy" userId="0f662538-7453-45f3-952a-fc9f1a7c515e" providerId="ADAL" clId="{5D8A8069-FC72-9C44-AB88-5F9DC87AC0F9}" dt="2020-02-18T08:22:08.601" v="2952" actId="1036"/>
          <ac:spMkLst>
            <pc:docMk/>
            <pc:sldMk cId="3012685152" sldId="379"/>
            <ac:spMk id="18" creationId="{F6CE9616-4A59-0040-B95E-4F27A5929A10}"/>
          </ac:spMkLst>
        </pc:spChg>
        <pc:spChg chg="mod">
          <ac:chgData name="Akash Levy" userId="0f662538-7453-45f3-952a-fc9f1a7c515e" providerId="ADAL" clId="{5D8A8069-FC72-9C44-AB88-5F9DC87AC0F9}" dt="2020-02-14T20:19:21.937" v="1210" actId="1076"/>
          <ac:spMkLst>
            <pc:docMk/>
            <pc:sldMk cId="3012685152" sldId="379"/>
            <ac:spMk id="19" creationId="{36DD39C9-4F74-CB49-818E-0A8F25565015}"/>
          </ac:spMkLst>
        </pc:spChg>
        <pc:spChg chg="mod">
          <ac:chgData name="Akash Levy" userId="0f662538-7453-45f3-952a-fc9f1a7c515e" providerId="ADAL" clId="{5D8A8069-FC72-9C44-AB88-5F9DC87AC0F9}" dt="2020-02-14T20:19:32.301" v="1211" actId="1076"/>
          <ac:spMkLst>
            <pc:docMk/>
            <pc:sldMk cId="3012685152" sldId="379"/>
            <ac:spMk id="20" creationId="{03D78A19-569E-8543-BF68-13F0D266A969}"/>
          </ac:spMkLst>
        </pc:spChg>
        <pc:spChg chg="add del mod">
          <ac:chgData name="Akash Levy" userId="0f662538-7453-45f3-952a-fc9f1a7c515e" providerId="ADAL" clId="{5D8A8069-FC72-9C44-AB88-5F9DC87AC0F9}" dt="2020-02-18T08:18:48.132" v="2915"/>
          <ac:spMkLst>
            <pc:docMk/>
            <pc:sldMk cId="3012685152" sldId="379"/>
            <ac:spMk id="24" creationId="{C51A42A1-C649-AB47-B1AA-8873B91643B9}"/>
          </ac:spMkLst>
        </pc:spChg>
        <pc:spChg chg="add del mod">
          <ac:chgData name="Akash Levy" userId="0f662538-7453-45f3-952a-fc9f1a7c515e" providerId="ADAL" clId="{5D8A8069-FC72-9C44-AB88-5F9DC87AC0F9}" dt="2020-02-18T08:20:28.303" v="2927" actId="478"/>
          <ac:spMkLst>
            <pc:docMk/>
            <pc:sldMk cId="3012685152" sldId="379"/>
            <ac:spMk id="30" creationId="{BADA1193-18B0-714B-BA25-A8B90EA45FAF}"/>
          </ac:spMkLst>
        </pc:spChg>
        <pc:spChg chg="add mod">
          <ac:chgData name="Akash Levy" userId="0f662538-7453-45f3-952a-fc9f1a7c515e" providerId="ADAL" clId="{5D8A8069-FC72-9C44-AB88-5F9DC87AC0F9}" dt="2020-02-18T08:21:23.390" v="2942" actId="1076"/>
          <ac:spMkLst>
            <pc:docMk/>
            <pc:sldMk cId="3012685152" sldId="379"/>
            <ac:spMk id="31" creationId="{96414EDD-83A1-5B4A-8E65-780459BE53F8}"/>
          </ac:spMkLst>
        </pc:spChg>
        <pc:spChg chg="add mod">
          <ac:chgData name="Akash Levy" userId="0f662538-7453-45f3-952a-fc9f1a7c515e" providerId="ADAL" clId="{5D8A8069-FC72-9C44-AB88-5F9DC87AC0F9}" dt="2020-02-18T08:21:34.947" v="2944" actId="1076"/>
          <ac:spMkLst>
            <pc:docMk/>
            <pc:sldMk cId="3012685152" sldId="379"/>
            <ac:spMk id="32" creationId="{75786929-F1D7-3B4D-8A64-9EE215F6F8A6}"/>
          </ac:spMkLst>
        </pc:spChg>
        <pc:spChg chg="add mod">
          <ac:chgData name="Akash Levy" userId="0f662538-7453-45f3-952a-fc9f1a7c515e" providerId="ADAL" clId="{5D8A8069-FC72-9C44-AB88-5F9DC87AC0F9}" dt="2020-02-18T09:17:33.495" v="3151" actId="20577"/>
          <ac:spMkLst>
            <pc:docMk/>
            <pc:sldMk cId="3012685152" sldId="379"/>
            <ac:spMk id="33" creationId="{043F6851-8654-F14C-BF0F-03B5A3966EEB}"/>
          </ac:spMkLst>
        </pc:spChg>
        <pc:spChg chg="add mod">
          <ac:chgData name="Akash Levy" userId="0f662538-7453-45f3-952a-fc9f1a7c515e" providerId="ADAL" clId="{5D8A8069-FC72-9C44-AB88-5F9DC87AC0F9}" dt="2020-02-18T08:22:58.764" v="2968" actId="1076"/>
          <ac:spMkLst>
            <pc:docMk/>
            <pc:sldMk cId="3012685152" sldId="379"/>
            <ac:spMk id="34" creationId="{228C35EA-88B1-F64E-85F4-4D1D28F61C0B}"/>
          </ac:spMkLst>
        </pc:spChg>
        <pc:spChg chg="add mod">
          <ac:chgData name="Akash Levy" userId="0f662538-7453-45f3-952a-fc9f1a7c515e" providerId="ADAL" clId="{5D8A8069-FC72-9C44-AB88-5F9DC87AC0F9}" dt="2020-02-18T08:23:08.782" v="2975" actId="1076"/>
          <ac:spMkLst>
            <pc:docMk/>
            <pc:sldMk cId="3012685152" sldId="379"/>
            <ac:spMk id="35" creationId="{DD6326B9-9850-D24A-AE57-A88259161130}"/>
          </ac:spMkLst>
        </pc:spChg>
        <pc:spChg chg="add mod">
          <ac:chgData name="Akash Levy" userId="0f662538-7453-45f3-952a-fc9f1a7c515e" providerId="ADAL" clId="{5D8A8069-FC72-9C44-AB88-5F9DC87AC0F9}" dt="2020-02-18T08:23:25.791" v="2977" actId="1076"/>
          <ac:spMkLst>
            <pc:docMk/>
            <pc:sldMk cId="3012685152" sldId="379"/>
            <ac:spMk id="36" creationId="{4341670E-D6E4-924A-B23A-7CA08B8E89D9}"/>
          </ac:spMkLst>
        </pc:spChg>
        <pc:spChg chg="add del mod">
          <ac:chgData name="Akash Levy" userId="0f662538-7453-45f3-952a-fc9f1a7c515e" providerId="ADAL" clId="{5D8A8069-FC72-9C44-AB88-5F9DC87AC0F9}" dt="2020-02-18T09:13:16.205" v="3133" actId="478"/>
          <ac:spMkLst>
            <pc:docMk/>
            <pc:sldMk cId="3012685152" sldId="379"/>
            <ac:spMk id="46" creationId="{9F3C690D-4EFA-BD45-AA23-A1A85B3F056E}"/>
          </ac:spMkLst>
        </pc:spChg>
        <pc:spChg chg="add del mod">
          <ac:chgData name="Akash Levy" userId="0f662538-7453-45f3-952a-fc9f1a7c515e" providerId="ADAL" clId="{5D8A8069-FC72-9C44-AB88-5F9DC87AC0F9}" dt="2020-02-18T09:12:56.025" v="3130" actId="478"/>
          <ac:spMkLst>
            <pc:docMk/>
            <pc:sldMk cId="3012685152" sldId="379"/>
            <ac:spMk id="47" creationId="{24564C11-5D97-A240-80E7-C4074C288BAA}"/>
          </ac:spMkLst>
        </pc:spChg>
        <pc:spChg chg="add del mod">
          <ac:chgData name="Akash Levy" userId="0f662538-7453-45f3-952a-fc9f1a7c515e" providerId="ADAL" clId="{5D8A8069-FC72-9C44-AB88-5F9DC87AC0F9}" dt="2020-02-18T09:18:37.993" v="3170" actId="478"/>
          <ac:spMkLst>
            <pc:docMk/>
            <pc:sldMk cId="3012685152" sldId="379"/>
            <ac:spMk id="48" creationId="{627F7B0B-5C67-544F-820C-2976541379E0}"/>
          </ac:spMkLst>
        </pc:spChg>
        <pc:picChg chg="add del">
          <ac:chgData name="Akash Levy" userId="0f662538-7453-45f3-952a-fc9f1a7c515e" providerId="ADAL" clId="{5D8A8069-FC72-9C44-AB88-5F9DC87AC0F9}" dt="2020-02-14T20:17:30.034" v="1193"/>
          <ac:picMkLst>
            <pc:docMk/>
            <pc:sldMk cId="3012685152" sldId="379"/>
            <ac:picMk id="5" creationId="{AECB1736-C4DF-9947-9B17-36CFA32864C3}"/>
          </ac:picMkLst>
        </pc:picChg>
        <pc:picChg chg="add del mod">
          <ac:chgData name="Akash Levy" userId="0f662538-7453-45f3-952a-fc9f1a7c515e" providerId="ADAL" clId="{5D8A8069-FC72-9C44-AB88-5F9DC87AC0F9}" dt="2020-02-18T08:17:28.010" v="2906" actId="478"/>
          <ac:picMkLst>
            <pc:docMk/>
            <pc:sldMk cId="3012685152" sldId="379"/>
            <ac:picMk id="6" creationId="{D9DDCF82-B30D-9B40-BDC6-700D1171EF91}"/>
          </ac:picMkLst>
        </pc:picChg>
        <pc:picChg chg="del">
          <ac:chgData name="Akash Levy" userId="0f662538-7453-45f3-952a-fc9f1a7c515e" providerId="ADAL" clId="{5D8A8069-FC72-9C44-AB88-5F9DC87AC0F9}" dt="2020-02-14T20:17:28.032" v="1191" actId="478"/>
          <ac:picMkLst>
            <pc:docMk/>
            <pc:sldMk cId="3012685152" sldId="379"/>
            <ac:picMk id="9" creationId="{B1A70BB1-DFD2-6242-BD48-BECA3264134A}"/>
          </ac:picMkLst>
        </pc:picChg>
        <pc:picChg chg="add del mod">
          <ac:chgData name="Akash Levy" userId="0f662538-7453-45f3-952a-fc9f1a7c515e" providerId="ADAL" clId="{5D8A8069-FC72-9C44-AB88-5F9DC87AC0F9}" dt="2020-02-18T08:17:32.512" v="2908"/>
          <ac:picMkLst>
            <pc:docMk/>
            <pc:sldMk cId="3012685152" sldId="379"/>
            <ac:picMk id="25" creationId="{849772E6-382B-494E-B48E-4DF48D3C3361}"/>
          </ac:picMkLst>
        </pc:picChg>
        <pc:picChg chg="add del mod">
          <ac:chgData name="Akash Levy" userId="0f662538-7453-45f3-952a-fc9f1a7c515e" providerId="ADAL" clId="{5D8A8069-FC72-9C44-AB88-5F9DC87AC0F9}" dt="2020-02-18T08:17:36.747" v="2910"/>
          <ac:picMkLst>
            <pc:docMk/>
            <pc:sldMk cId="3012685152" sldId="379"/>
            <ac:picMk id="26" creationId="{552857BE-92F6-4148-AAA0-B989DE3230F8}"/>
          </ac:picMkLst>
        </pc:picChg>
        <pc:picChg chg="add del mod">
          <ac:chgData name="Akash Levy" userId="0f662538-7453-45f3-952a-fc9f1a7c515e" providerId="ADAL" clId="{5D8A8069-FC72-9C44-AB88-5F9DC87AC0F9}" dt="2020-02-18T08:17:39.709" v="2912"/>
          <ac:picMkLst>
            <pc:docMk/>
            <pc:sldMk cId="3012685152" sldId="379"/>
            <ac:picMk id="27" creationId="{18F65C2B-D198-FF4C-AC7B-D9814A17EDFD}"/>
          </ac:picMkLst>
        </pc:picChg>
        <pc:picChg chg="add del mod">
          <ac:chgData name="Akash Levy" userId="0f662538-7453-45f3-952a-fc9f1a7c515e" providerId="ADAL" clId="{5D8A8069-FC72-9C44-AB88-5F9DC87AC0F9}" dt="2020-02-18T08:17:46.873" v="2914"/>
          <ac:picMkLst>
            <pc:docMk/>
            <pc:sldMk cId="3012685152" sldId="379"/>
            <ac:picMk id="28" creationId="{70DCE2AC-90B1-8A4B-9CD6-2BD5DB1F0EDD}"/>
          </ac:picMkLst>
        </pc:picChg>
        <pc:picChg chg="add mod">
          <ac:chgData name="Akash Levy" userId="0f662538-7453-45f3-952a-fc9f1a7c515e" providerId="ADAL" clId="{5D8A8069-FC72-9C44-AB88-5F9DC87AC0F9}" dt="2020-02-18T08:18:53.010" v="2916" actId="167"/>
          <ac:picMkLst>
            <pc:docMk/>
            <pc:sldMk cId="3012685152" sldId="379"/>
            <ac:picMk id="29" creationId="{FFF992D4-3F4C-714A-BCF1-DD0B5B801607}"/>
          </ac:picMkLst>
        </pc:picChg>
        <pc:picChg chg="add del mod">
          <ac:chgData name="Akash Levy" userId="0f662538-7453-45f3-952a-fc9f1a7c515e" providerId="ADAL" clId="{5D8A8069-FC72-9C44-AB88-5F9DC87AC0F9}" dt="2020-02-18T08:30:55.464" v="3003"/>
          <ac:picMkLst>
            <pc:docMk/>
            <pc:sldMk cId="3012685152" sldId="379"/>
            <ac:picMk id="45" creationId="{F952E1C1-E157-A047-8942-D9A765E3C90A}"/>
          </ac:picMkLst>
        </pc:picChg>
        <pc:cxnChg chg="add del mod">
          <ac:chgData name="Akash Levy" userId="0f662538-7453-45f3-952a-fc9f1a7c515e" providerId="ADAL" clId="{5D8A8069-FC72-9C44-AB88-5F9DC87AC0F9}" dt="2020-02-18T08:25:29.265" v="2993" actId="14100"/>
          <ac:cxnSpMkLst>
            <pc:docMk/>
            <pc:sldMk cId="3012685152" sldId="379"/>
            <ac:cxnSpMk id="38" creationId="{6EA2E460-5940-7049-887C-4F90005DEF2C}"/>
          </ac:cxnSpMkLst>
        </pc:cxnChg>
        <pc:cxnChg chg="add mod">
          <ac:chgData name="Akash Levy" userId="0f662538-7453-45f3-952a-fc9f1a7c515e" providerId="ADAL" clId="{5D8A8069-FC72-9C44-AB88-5F9DC87AC0F9}" dt="2020-02-18T08:25:38.797" v="2995" actId="1076"/>
          <ac:cxnSpMkLst>
            <pc:docMk/>
            <pc:sldMk cId="3012685152" sldId="379"/>
            <ac:cxnSpMk id="44" creationId="{76937F29-CEFC-C948-9576-D5361422D3B5}"/>
          </ac:cxnSpMkLst>
        </pc:cxnChg>
      </pc:sldChg>
      <pc:sldChg chg="addSp delSp modSp add del">
        <pc:chgData name="Akash Levy" userId="0f662538-7453-45f3-952a-fc9f1a7c515e" providerId="ADAL" clId="{5D8A8069-FC72-9C44-AB88-5F9DC87AC0F9}" dt="2020-02-18T08:31:27.741" v="3011" actId="2696"/>
        <pc:sldMkLst>
          <pc:docMk/>
          <pc:sldMk cId="3829780392" sldId="380"/>
        </pc:sldMkLst>
        <pc:spChg chg="mod">
          <ac:chgData name="Akash Levy" userId="0f662538-7453-45f3-952a-fc9f1a7c515e" providerId="ADAL" clId="{5D8A8069-FC72-9C44-AB88-5F9DC87AC0F9}" dt="2020-02-14T20:28:22.003" v="1401" actId="20577"/>
          <ac:spMkLst>
            <pc:docMk/>
            <pc:sldMk cId="3829780392" sldId="380"/>
            <ac:spMk id="2" creationId="{3B5557CB-D4CE-1F4A-8361-B6ACFB854A86}"/>
          </ac:spMkLst>
        </pc:spChg>
        <pc:spChg chg="add mod">
          <ac:chgData name="Akash Levy" userId="0f662538-7453-45f3-952a-fc9f1a7c515e" providerId="ADAL" clId="{5D8A8069-FC72-9C44-AB88-5F9DC87AC0F9}" dt="2020-02-14T20:23:04.880" v="1247" actId="1076"/>
          <ac:spMkLst>
            <pc:docMk/>
            <pc:sldMk cId="3829780392" sldId="380"/>
            <ac:spMk id="9" creationId="{C991B5EA-004D-114E-9DC9-AF9E87565A57}"/>
          </ac:spMkLst>
        </pc:spChg>
        <pc:spChg chg="add mod">
          <ac:chgData name="Akash Levy" userId="0f662538-7453-45f3-952a-fc9f1a7c515e" providerId="ADAL" clId="{5D8A8069-FC72-9C44-AB88-5F9DC87AC0F9}" dt="2020-02-14T20:23:34.338" v="1263" actId="1076"/>
          <ac:spMkLst>
            <pc:docMk/>
            <pc:sldMk cId="3829780392" sldId="380"/>
            <ac:spMk id="11" creationId="{937A2280-B4D0-EC4F-B33B-FDC88473249F}"/>
          </ac:spMkLst>
        </pc:spChg>
        <pc:spChg chg="mod">
          <ac:chgData name="Akash Levy" userId="0f662538-7453-45f3-952a-fc9f1a7c515e" providerId="ADAL" clId="{5D8A8069-FC72-9C44-AB88-5F9DC87AC0F9}" dt="2020-02-14T20:22:35.349" v="1240" actId="208"/>
          <ac:spMkLst>
            <pc:docMk/>
            <pc:sldMk cId="3829780392" sldId="380"/>
            <ac:spMk id="13" creationId="{504AA67E-1711-0649-B00B-224DF4AA259F}"/>
          </ac:spMkLst>
        </pc:spChg>
        <pc:spChg chg="mod">
          <ac:chgData name="Akash Levy" userId="0f662538-7453-45f3-952a-fc9f1a7c515e" providerId="ADAL" clId="{5D8A8069-FC72-9C44-AB88-5F9DC87AC0F9}" dt="2020-02-14T20:22:35.349" v="1240" actId="208"/>
          <ac:spMkLst>
            <pc:docMk/>
            <pc:sldMk cId="3829780392" sldId="380"/>
            <ac:spMk id="14" creationId="{FCF6610E-74DE-F040-85B4-27F3343F7FEF}"/>
          </ac:spMkLst>
        </pc:spChg>
        <pc:spChg chg="del">
          <ac:chgData name="Akash Levy" userId="0f662538-7453-45f3-952a-fc9f1a7c515e" providerId="ADAL" clId="{5D8A8069-FC72-9C44-AB88-5F9DC87AC0F9}" dt="2020-02-18T08:31:24.574" v="3010" actId="478"/>
          <ac:spMkLst>
            <pc:docMk/>
            <pc:sldMk cId="3829780392" sldId="380"/>
            <ac:spMk id="16" creationId="{C94B4DC7-CF22-DB4D-B9B6-07877F8640C3}"/>
          </ac:spMkLst>
        </pc:spChg>
        <pc:spChg chg="add mod">
          <ac:chgData name="Akash Levy" userId="0f662538-7453-45f3-952a-fc9f1a7c515e" providerId="ADAL" clId="{5D8A8069-FC72-9C44-AB88-5F9DC87AC0F9}" dt="2020-02-14T20:23:17.216" v="1256" actId="1076"/>
          <ac:spMkLst>
            <pc:docMk/>
            <pc:sldMk cId="3829780392" sldId="380"/>
            <ac:spMk id="23" creationId="{8B287097-119F-AF46-AA8B-5C64136CD0C5}"/>
          </ac:spMkLst>
        </pc:spChg>
        <pc:spChg chg="add mod">
          <ac:chgData name="Akash Levy" userId="0f662538-7453-45f3-952a-fc9f1a7c515e" providerId="ADAL" clId="{5D8A8069-FC72-9C44-AB88-5F9DC87AC0F9}" dt="2020-02-14T20:24:15.789" v="1285" actId="1076"/>
          <ac:spMkLst>
            <pc:docMk/>
            <pc:sldMk cId="3829780392" sldId="380"/>
            <ac:spMk id="24" creationId="{C49FD456-D91E-F946-B3F1-87728CD5AF27}"/>
          </ac:spMkLst>
        </pc:spChg>
        <pc:spChg chg="add del mod">
          <ac:chgData name="Akash Levy" userId="0f662538-7453-45f3-952a-fc9f1a7c515e" providerId="ADAL" clId="{5D8A8069-FC72-9C44-AB88-5F9DC87AC0F9}" dt="2020-02-18T08:31:17.969" v="3007" actId="167"/>
          <ac:spMkLst>
            <pc:docMk/>
            <pc:sldMk cId="3829780392" sldId="380"/>
            <ac:spMk id="32" creationId="{CC6333FD-42A0-824B-A34F-E2450996A99C}"/>
          </ac:spMkLst>
        </pc:spChg>
        <pc:picChg chg="del">
          <ac:chgData name="Akash Levy" userId="0f662538-7453-45f3-952a-fc9f1a7c515e" providerId="ADAL" clId="{5D8A8069-FC72-9C44-AB88-5F9DC87AC0F9}" dt="2020-02-18T08:31:01.328" v="3004" actId="478"/>
          <ac:picMkLst>
            <pc:docMk/>
            <pc:sldMk cId="3829780392" sldId="380"/>
            <ac:picMk id="6" creationId="{D9DDCF82-B30D-9B40-BDC6-700D1171EF91}"/>
          </ac:picMkLst>
        </pc:picChg>
        <pc:picChg chg="add del mod">
          <ac:chgData name="Akash Levy" userId="0f662538-7453-45f3-952a-fc9f1a7c515e" providerId="ADAL" clId="{5D8A8069-FC72-9C44-AB88-5F9DC87AC0F9}" dt="2020-02-18T08:31:05.144" v="3006"/>
          <ac:picMkLst>
            <pc:docMk/>
            <pc:sldMk cId="3829780392" sldId="380"/>
            <ac:picMk id="33" creationId="{423EAF7E-1EAA-184D-AA26-D6BB340A5A82}"/>
          </ac:picMkLst>
        </pc:picChg>
        <pc:cxnChg chg="add del mod">
          <ac:chgData name="Akash Levy" userId="0f662538-7453-45f3-952a-fc9f1a7c515e" providerId="ADAL" clId="{5D8A8069-FC72-9C44-AB88-5F9DC87AC0F9}" dt="2020-02-18T08:31:21.406" v="3009" actId="478"/>
          <ac:cxnSpMkLst>
            <pc:docMk/>
            <pc:sldMk cId="3829780392" sldId="380"/>
            <ac:cxnSpMk id="4" creationId="{C76F3770-79B4-0342-9F84-92EA48D54527}"/>
          </ac:cxnSpMkLst>
        </pc:cxnChg>
        <pc:cxnChg chg="add del mod">
          <ac:chgData name="Akash Levy" userId="0f662538-7453-45f3-952a-fc9f1a7c515e" providerId="ADAL" clId="{5D8A8069-FC72-9C44-AB88-5F9DC87AC0F9}" dt="2020-02-18T08:31:20.133" v="3008" actId="478"/>
          <ac:cxnSpMkLst>
            <pc:docMk/>
            <pc:sldMk cId="3829780392" sldId="380"/>
            <ac:cxnSpMk id="25" creationId="{0B0CED61-CF1F-6445-9769-A9682FFC4A0C}"/>
          </ac:cxnSpMkLst>
        </pc:cxnChg>
      </pc:sldChg>
      <pc:sldChg chg="addSp delSp modSp add del">
        <pc:chgData name="Akash Levy" userId="0f662538-7453-45f3-952a-fc9f1a7c515e" providerId="ADAL" clId="{5D8A8069-FC72-9C44-AB88-5F9DC87AC0F9}" dt="2020-02-18T09:09:46.074" v="3083" actId="2696"/>
        <pc:sldMkLst>
          <pc:docMk/>
          <pc:sldMk cId="70486504" sldId="381"/>
        </pc:sldMkLst>
        <pc:spChg chg="mod">
          <ac:chgData name="Akash Levy" userId="0f662538-7453-45f3-952a-fc9f1a7c515e" providerId="ADAL" clId="{5D8A8069-FC72-9C44-AB88-5F9DC87AC0F9}" dt="2020-02-14T20:28:28.484" v="1410" actId="20577"/>
          <ac:spMkLst>
            <pc:docMk/>
            <pc:sldMk cId="70486504" sldId="381"/>
            <ac:spMk id="2" creationId="{3B5557CB-D4CE-1F4A-8361-B6ACFB854A86}"/>
          </ac:spMkLst>
        </pc:spChg>
        <pc:spChg chg="del">
          <ac:chgData name="Akash Levy" userId="0f662538-7453-45f3-952a-fc9f1a7c515e" providerId="ADAL" clId="{5D8A8069-FC72-9C44-AB88-5F9DC87AC0F9}" dt="2020-02-14T20:25:34.404" v="1299" actId="478"/>
          <ac:spMkLst>
            <pc:docMk/>
            <pc:sldMk cId="70486504" sldId="381"/>
            <ac:spMk id="11" creationId="{937A2280-B4D0-EC4F-B33B-FDC88473249F}"/>
          </ac:spMkLst>
        </pc:spChg>
        <pc:spChg chg="mod">
          <ac:chgData name="Akash Levy" userId="0f662538-7453-45f3-952a-fc9f1a7c515e" providerId="ADAL" clId="{5D8A8069-FC72-9C44-AB88-5F9DC87AC0F9}" dt="2020-02-14T20:25:41.846" v="1305" actId="1076"/>
          <ac:spMkLst>
            <pc:docMk/>
            <pc:sldMk cId="70486504" sldId="381"/>
            <ac:spMk id="24" creationId="{C49FD456-D91E-F946-B3F1-87728CD5AF27}"/>
          </ac:spMkLst>
        </pc:spChg>
        <pc:spChg chg="add mod">
          <ac:chgData name="Akash Levy" userId="0f662538-7453-45f3-952a-fc9f1a7c515e" providerId="ADAL" clId="{5D8A8069-FC72-9C44-AB88-5F9DC87AC0F9}" dt="2020-02-14T20:25:50.134" v="1313" actId="20577"/>
          <ac:spMkLst>
            <pc:docMk/>
            <pc:sldMk cId="70486504" sldId="381"/>
            <ac:spMk id="26" creationId="{3019D0AC-13E3-AD42-A403-368CED143CA6}"/>
          </ac:spMkLst>
        </pc:spChg>
        <pc:cxnChg chg="mod">
          <ac:chgData name="Akash Levy" userId="0f662538-7453-45f3-952a-fc9f1a7c515e" providerId="ADAL" clId="{5D8A8069-FC72-9C44-AB88-5F9DC87AC0F9}" dt="2020-02-14T20:26:06.843" v="1316" actId="1038"/>
          <ac:cxnSpMkLst>
            <pc:docMk/>
            <pc:sldMk cId="70486504" sldId="381"/>
            <ac:cxnSpMk id="25" creationId="{0B0CED61-CF1F-6445-9769-A9682FFC4A0C}"/>
          </ac:cxnSpMkLst>
        </pc:cxnChg>
      </pc:sldChg>
      <pc:sldChg chg="addSp delSp modSp add del">
        <pc:chgData name="Akash Levy" userId="0f662538-7453-45f3-952a-fc9f1a7c515e" providerId="ADAL" clId="{5D8A8069-FC72-9C44-AB88-5F9DC87AC0F9}" dt="2020-02-18T09:10:23.019" v="3090" actId="2696"/>
        <pc:sldMkLst>
          <pc:docMk/>
          <pc:sldMk cId="4205531794" sldId="382"/>
        </pc:sldMkLst>
        <pc:spChg chg="mod">
          <ac:chgData name="Akash Levy" userId="0f662538-7453-45f3-952a-fc9f1a7c515e" providerId="ADAL" clId="{5D8A8069-FC72-9C44-AB88-5F9DC87AC0F9}" dt="2020-02-18T09:10:06.217" v="3089" actId="20577"/>
          <ac:spMkLst>
            <pc:docMk/>
            <pc:sldMk cId="4205531794" sldId="382"/>
            <ac:spMk id="2" creationId="{3B5557CB-D4CE-1F4A-8361-B6ACFB854A86}"/>
          </ac:spMkLst>
        </pc:spChg>
        <pc:spChg chg="add del mod">
          <ac:chgData name="Akash Levy" userId="0f662538-7453-45f3-952a-fc9f1a7c515e" providerId="ADAL" clId="{5D8A8069-FC72-9C44-AB88-5F9DC87AC0F9}" dt="2020-02-18T08:03:07.960" v="2905" actId="478"/>
          <ac:spMkLst>
            <pc:docMk/>
            <pc:sldMk cId="4205531794" sldId="382"/>
            <ac:spMk id="5" creationId="{8C555AB2-0744-DF40-A016-A0F536126608}"/>
          </ac:spMkLst>
        </pc:spChg>
        <pc:spChg chg="del">
          <ac:chgData name="Akash Levy" userId="0f662538-7453-45f3-952a-fc9f1a7c515e" providerId="ADAL" clId="{5D8A8069-FC72-9C44-AB88-5F9DC87AC0F9}" dt="2020-02-18T08:02:56.529" v="2903" actId="478"/>
          <ac:spMkLst>
            <pc:docMk/>
            <pc:sldMk cId="4205531794" sldId="382"/>
            <ac:spMk id="8" creationId="{129DB714-A282-CD43-B4E8-0F38F5CADFA6}"/>
          </ac:spMkLst>
        </pc:spChg>
        <pc:spChg chg="mod">
          <ac:chgData name="Akash Levy" userId="0f662538-7453-45f3-952a-fc9f1a7c515e" providerId="ADAL" clId="{5D8A8069-FC72-9C44-AB88-5F9DC87AC0F9}" dt="2020-02-14T20:27:35.920" v="1372" actId="20577"/>
          <ac:spMkLst>
            <pc:docMk/>
            <pc:sldMk cId="4205531794" sldId="382"/>
            <ac:spMk id="9" creationId="{C991B5EA-004D-114E-9DC9-AF9E87565A57}"/>
          </ac:spMkLst>
        </pc:spChg>
        <pc:spChg chg="mod">
          <ac:chgData name="Akash Levy" userId="0f662538-7453-45f3-952a-fc9f1a7c515e" providerId="ADAL" clId="{5D8A8069-FC72-9C44-AB88-5F9DC87AC0F9}" dt="2020-02-14T20:28:10.370" v="1392" actId="1076"/>
          <ac:spMkLst>
            <pc:docMk/>
            <pc:sldMk cId="4205531794" sldId="382"/>
            <ac:spMk id="24" creationId="{C49FD456-D91E-F946-B3F1-87728CD5AF27}"/>
          </ac:spMkLst>
        </pc:spChg>
        <pc:spChg chg="mod">
          <ac:chgData name="Akash Levy" userId="0f662538-7453-45f3-952a-fc9f1a7c515e" providerId="ADAL" clId="{5D8A8069-FC72-9C44-AB88-5F9DC87AC0F9}" dt="2020-02-14T20:27:58.836" v="1387" actId="20577"/>
          <ac:spMkLst>
            <pc:docMk/>
            <pc:sldMk cId="4205531794" sldId="382"/>
            <ac:spMk id="26" creationId="{3019D0AC-13E3-AD42-A403-368CED143CA6}"/>
          </ac:spMkLst>
        </pc:spChg>
        <pc:cxnChg chg="del">
          <ac:chgData name="Akash Levy" userId="0f662538-7453-45f3-952a-fc9f1a7c515e" providerId="ADAL" clId="{5D8A8069-FC72-9C44-AB88-5F9DC87AC0F9}" dt="2020-02-14T20:27:41.778" v="1373" actId="478"/>
          <ac:cxnSpMkLst>
            <pc:docMk/>
            <pc:sldMk cId="4205531794" sldId="382"/>
            <ac:cxnSpMk id="4" creationId="{C76F3770-79B4-0342-9F84-92EA48D54527}"/>
          </ac:cxnSpMkLst>
        </pc:cxnChg>
        <pc:cxnChg chg="add del mod">
          <ac:chgData name="Akash Levy" userId="0f662538-7453-45f3-952a-fc9f1a7c515e" providerId="ADAL" clId="{5D8A8069-FC72-9C44-AB88-5F9DC87AC0F9}" dt="2020-02-14T20:28:04.515" v="1391" actId="478"/>
          <ac:cxnSpMkLst>
            <pc:docMk/>
            <pc:sldMk cId="4205531794" sldId="382"/>
            <ac:cxnSpMk id="27" creationId="{456DBE51-D678-BA48-82EC-9AD8366F176D}"/>
          </ac:cxnSpMkLst>
        </pc:cxnChg>
      </pc:sldChg>
      <pc:sldChg chg="add del">
        <pc:chgData name="Akash Levy" userId="0f662538-7453-45f3-952a-fc9f1a7c515e" providerId="ADAL" clId="{5D8A8069-FC72-9C44-AB88-5F9DC87AC0F9}" dt="2020-02-14T23:32:54.583" v="1587" actId="2696"/>
        <pc:sldMkLst>
          <pc:docMk/>
          <pc:sldMk cId="729804710" sldId="383"/>
        </pc:sldMkLst>
      </pc:sldChg>
      <pc:sldChg chg="add">
        <pc:chgData name="Akash Levy" userId="0f662538-7453-45f3-952a-fc9f1a7c515e" providerId="ADAL" clId="{5D8A8069-FC72-9C44-AB88-5F9DC87AC0F9}" dt="2020-02-14T23:32:56.713" v="1588"/>
        <pc:sldMkLst>
          <pc:docMk/>
          <pc:sldMk cId="3602316595" sldId="383"/>
        </pc:sldMkLst>
      </pc:sldChg>
      <pc:sldChg chg="addSp modSp add del">
        <pc:chgData name="Akash Levy" userId="0f662538-7453-45f3-952a-fc9f1a7c515e" providerId="ADAL" clId="{5D8A8069-FC72-9C44-AB88-5F9DC87AC0F9}" dt="2020-02-18T07:53:32.760" v="2843" actId="2696"/>
        <pc:sldMkLst>
          <pc:docMk/>
          <pc:sldMk cId="2215831911" sldId="384"/>
        </pc:sldMkLst>
        <pc:spChg chg="mod">
          <ac:chgData name="Akash Levy" userId="0f662538-7453-45f3-952a-fc9f1a7c515e" providerId="ADAL" clId="{5D8A8069-FC72-9C44-AB88-5F9DC87AC0F9}" dt="2020-02-15T02:11:52.236" v="1717" actId="20577"/>
          <ac:spMkLst>
            <pc:docMk/>
            <pc:sldMk cId="2215831911" sldId="384"/>
            <ac:spMk id="2" creationId="{A7DB4236-0456-1B42-995A-FAEC1444D8B6}"/>
          </ac:spMkLst>
        </pc:spChg>
        <pc:spChg chg="add mod">
          <ac:chgData name="Akash Levy" userId="0f662538-7453-45f3-952a-fc9f1a7c515e" providerId="ADAL" clId="{5D8A8069-FC72-9C44-AB88-5F9DC87AC0F9}" dt="2020-02-18T07:40:45.052" v="2756" actId="14100"/>
          <ac:spMkLst>
            <pc:docMk/>
            <pc:sldMk cId="2215831911" sldId="384"/>
            <ac:spMk id="3" creationId="{69A0FDB7-D07C-DC4D-A1B9-BA4A2B5FDAF4}"/>
          </ac:spMkLst>
        </pc:spChg>
        <pc:spChg chg="mod">
          <ac:chgData name="Akash Levy" userId="0f662538-7453-45f3-952a-fc9f1a7c515e" providerId="ADAL" clId="{5D8A8069-FC72-9C44-AB88-5F9DC87AC0F9}" dt="2020-02-15T02:13:00.306" v="1727" actId="20577"/>
          <ac:spMkLst>
            <pc:docMk/>
            <pc:sldMk cId="2215831911" sldId="384"/>
            <ac:spMk id="16" creationId="{E6A2FC90-79E3-1E40-9400-62FD7FD0865C}"/>
          </ac:spMkLst>
        </pc:spChg>
      </pc:sldChg>
      <pc:sldChg chg="modSp add modAnim modNotesTx">
        <pc:chgData name="Akash Levy" userId="0f662538-7453-45f3-952a-fc9f1a7c515e" providerId="ADAL" clId="{5D8A8069-FC72-9C44-AB88-5F9DC87AC0F9}" dt="2020-02-19T03:31:01.902" v="5236" actId="20577"/>
        <pc:sldMkLst>
          <pc:docMk/>
          <pc:sldMk cId="3801265032" sldId="384"/>
        </pc:sldMkLst>
        <pc:spChg chg="mod">
          <ac:chgData name="Akash Levy" userId="0f662538-7453-45f3-952a-fc9f1a7c515e" providerId="ADAL" clId="{5D8A8069-FC72-9C44-AB88-5F9DC87AC0F9}" dt="2020-02-19T03:26:47.706" v="4924" actId="20577"/>
          <ac:spMkLst>
            <pc:docMk/>
            <pc:sldMk cId="3801265032" sldId="384"/>
            <ac:spMk id="3" creationId="{69A0FDB7-D07C-DC4D-A1B9-BA4A2B5FDAF4}"/>
          </ac:spMkLst>
        </pc:spChg>
        <pc:spChg chg="mod">
          <ac:chgData name="Akash Levy" userId="0f662538-7453-45f3-952a-fc9f1a7c515e" providerId="ADAL" clId="{5D8A8069-FC72-9C44-AB88-5F9DC87AC0F9}" dt="2020-02-18T08:00:17.603" v="2899" actId="1076"/>
          <ac:spMkLst>
            <pc:docMk/>
            <pc:sldMk cId="3801265032" sldId="384"/>
            <ac:spMk id="16" creationId="{E6A2FC90-79E3-1E40-9400-62FD7FD0865C}"/>
          </ac:spMkLst>
        </pc:spChg>
      </pc:sldChg>
      <pc:sldChg chg="addSp delSp modSp add del modTransition">
        <pc:chgData name="Akash Levy" userId="0f662538-7453-45f3-952a-fc9f1a7c515e" providerId="ADAL" clId="{5D8A8069-FC72-9C44-AB88-5F9DC87AC0F9}" dt="2020-02-18T07:53:32.800" v="2844" actId="2696"/>
        <pc:sldMkLst>
          <pc:docMk/>
          <pc:sldMk cId="2515715904" sldId="385"/>
        </pc:sldMkLst>
        <pc:spChg chg="mod">
          <ac:chgData name="Akash Levy" userId="0f662538-7453-45f3-952a-fc9f1a7c515e" providerId="ADAL" clId="{5D8A8069-FC72-9C44-AB88-5F9DC87AC0F9}" dt="2020-02-15T02:12:19.539" v="1724" actId="14100"/>
          <ac:spMkLst>
            <pc:docMk/>
            <pc:sldMk cId="2515715904" sldId="385"/>
            <ac:spMk id="2" creationId="{A7DB4236-0456-1B42-995A-FAEC1444D8B6}"/>
          </ac:spMkLst>
        </pc:spChg>
        <pc:spChg chg="add mod">
          <ac:chgData name="Akash Levy" userId="0f662538-7453-45f3-952a-fc9f1a7c515e" providerId="ADAL" clId="{5D8A8069-FC72-9C44-AB88-5F9DC87AC0F9}" dt="2020-02-15T02:11:24.642" v="1711" actId="1076"/>
          <ac:spMkLst>
            <pc:docMk/>
            <pc:sldMk cId="2515715904" sldId="385"/>
            <ac:spMk id="3" creationId="{15839121-9E7F-A348-90EA-B0DA49EAC57D}"/>
          </ac:spMkLst>
        </pc:spChg>
        <pc:spChg chg="add del mod">
          <ac:chgData name="Akash Levy" userId="0f662538-7453-45f3-952a-fc9f1a7c515e" providerId="ADAL" clId="{5D8A8069-FC72-9C44-AB88-5F9DC87AC0F9}" dt="2020-02-15T02:12:29.243" v="1726" actId="478"/>
          <ac:spMkLst>
            <pc:docMk/>
            <pc:sldMk cId="2515715904" sldId="385"/>
            <ac:spMk id="4" creationId="{14DA8A81-477F-384E-BFA1-C58A034324BA}"/>
          </ac:spMkLst>
        </pc:spChg>
      </pc:sldChg>
      <pc:sldChg chg="modSp add modAnim modNotesTx">
        <pc:chgData name="Akash Levy" userId="0f662538-7453-45f3-952a-fc9f1a7c515e" providerId="ADAL" clId="{5D8A8069-FC72-9C44-AB88-5F9DC87AC0F9}" dt="2020-02-19T03:34:54.558" v="5692" actId="20577"/>
        <pc:sldMkLst>
          <pc:docMk/>
          <pc:sldMk cId="4159235276" sldId="385"/>
        </pc:sldMkLst>
        <pc:spChg chg="mod">
          <ac:chgData name="Akash Levy" userId="0f662538-7453-45f3-952a-fc9f1a7c515e" providerId="ADAL" clId="{5D8A8069-FC72-9C44-AB88-5F9DC87AC0F9}" dt="2020-02-19T03:26:59.517" v="4958" actId="14100"/>
          <ac:spMkLst>
            <pc:docMk/>
            <pc:sldMk cId="4159235276" sldId="385"/>
            <ac:spMk id="3" creationId="{15839121-9E7F-A348-90EA-B0DA49EAC57D}"/>
          </ac:spMkLst>
        </pc:spChg>
      </pc:sldChg>
      <pc:sldChg chg="add del">
        <pc:chgData name="Akash Levy" userId="0f662538-7453-45f3-952a-fc9f1a7c515e" providerId="ADAL" clId="{5D8A8069-FC72-9C44-AB88-5F9DC87AC0F9}" dt="2020-02-18T07:53:32.749" v="2842" actId="2696"/>
        <pc:sldMkLst>
          <pc:docMk/>
          <pc:sldMk cId="2866439233" sldId="386"/>
        </pc:sldMkLst>
      </pc:sldChg>
      <pc:sldChg chg="addSp modSp add modNotesTx">
        <pc:chgData name="Akash Levy" userId="0f662538-7453-45f3-952a-fc9f1a7c515e" providerId="ADAL" clId="{5D8A8069-FC72-9C44-AB88-5F9DC87AC0F9}" dt="2020-02-19T03:29:20.200" v="4959" actId="20577"/>
        <pc:sldMkLst>
          <pc:docMk/>
          <pc:sldMk cId="3668427105" sldId="386"/>
        </pc:sldMkLst>
        <pc:spChg chg="add mod">
          <ac:chgData name="Akash Levy" userId="0f662538-7453-45f3-952a-fc9f1a7c515e" providerId="ADAL" clId="{5D8A8069-FC72-9C44-AB88-5F9DC87AC0F9}" dt="2020-02-18T07:55:05.445" v="2850" actId="693"/>
          <ac:spMkLst>
            <pc:docMk/>
            <pc:sldMk cId="3668427105" sldId="386"/>
            <ac:spMk id="2" creationId="{928B4F41-1AB9-704E-8F38-AF22F6EB06AD}"/>
          </ac:spMkLst>
        </pc:spChg>
        <pc:spChg chg="add mod">
          <ac:chgData name="Akash Levy" userId="0f662538-7453-45f3-952a-fc9f1a7c515e" providerId="ADAL" clId="{5D8A8069-FC72-9C44-AB88-5F9DC87AC0F9}" dt="2020-02-18T07:56:02.851" v="2884" actId="113"/>
          <ac:spMkLst>
            <pc:docMk/>
            <pc:sldMk cId="3668427105" sldId="386"/>
            <ac:spMk id="3" creationId="{F573DACE-0592-EC47-8480-CDD6E8DE595F}"/>
          </ac:spMkLst>
        </pc:spChg>
        <pc:cxnChg chg="add mod">
          <ac:chgData name="Akash Levy" userId="0f662538-7453-45f3-952a-fc9f1a7c515e" providerId="ADAL" clId="{5D8A8069-FC72-9C44-AB88-5F9DC87AC0F9}" dt="2020-02-18T07:57:30.457" v="2892" actId="1582"/>
          <ac:cxnSpMkLst>
            <pc:docMk/>
            <pc:sldMk cId="3668427105" sldId="386"/>
            <ac:cxnSpMk id="6" creationId="{C208295C-643A-2C46-80F4-CDC9B4814758}"/>
          </ac:cxnSpMkLst>
        </pc:cxnChg>
      </pc:sldChg>
      <pc:sldChg chg="addSp delSp modSp add delAnim modAnim modNotesTx">
        <pc:chgData name="Akash Levy" userId="0f662538-7453-45f3-952a-fc9f1a7c515e" providerId="ADAL" clId="{5D8A8069-FC72-9C44-AB88-5F9DC87AC0F9}" dt="2020-02-19T03:50:10.674" v="6125" actId="20577"/>
        <pc:sldMkLst>
          <pc:docMk/>
          <pc:sldMk cId="1512556214" sldId="387"/>
        </pc:sldMkLst>
        <pc:spChg chg="mod">
          <ac:chgData name="Akash Levy" userId="0f662538-7453-45f3-952a-fc9f1a7c515e" providerId="ADAL" clId="{5D8A8069-FC72-9C44-AB88-5F9DC87AC0F9}" dt="2020-02-18T07:48:48.579" v="2787" actId="20577"/>
          <ac:spMkLst>
            <pc:docMk/>
            <pc:sldMk cId="1512556214" sldId="387"/>
            <ac:spMk id="2" creationId="{F1C62BB8-8183-F540-A1BD-F0D23D1EA31D}"/>
          </ac:spMkLst>
        </pc:spChg>
        <pc:spChg chg="mod">
          <ac:chgData name="Akash Levy" userId="0f662538-7453-45f3-952a-fc9f1a7c515e" providerId="ADAL" clId="{5D8A8069-FC72-9C44-AB88-5F9DC87AC0F9}" dt="2020-02-18T07:50:14.662" v="2814" actId="1076"/>
          <ac:spMkLst>
            <pc:docMk/>
            <pc:sldMk cId="1512556214" sldId="387"/>
            <ac:spMk id="3" creationId="{50B41E5F-932B-914C-810F-68826E5EAC38}"/>
          </ac:spMkLst>
        </pc:spChg>
        <pc:spChg chg="add del mod">
          <ac:chgData name="Akash Levy" userId="0f662538-7453-45f3-952a-fc9f1a7c515e" providerId="ADAL" clId="{5D8A8069-FC72-9C44-AB88-5F9DC87AC0F9}" dt="2020-02-18T07:49:03.054" v="2789" actId="478"/>
          <ac:spMkLst>
            <pc:docMk/>
            <pc:sldMk cId="1512556214" sldId="387"/>
            <ac:spMk id="5" creationId="{919E357B-58E1-814F-A2D9-721B6F887B55}"/>
          </ac:spMkLst>
        </pc:spChg>
        <pc:spChg chg="add del mod">
          <ac:chgData name="Akash Levy" userId="0f662538-7453-45f3-952a-fc9f1a7c515e" providerId="ADAL" clId="{5D8A8069-FC72-9C44-AB88-5F9DC87AC0F9}" dt="2020-02-18T07:50:55.936" v="2820" actId="478"/>
          <ac:spMkLst>
            <pc:docMk/>
            <pc:sldMk cId="1512556214" sldId="387"/>
            <ac:spMk id="8" creationId="{CF8EF3E1-9956-2340-877A-467F874D5CF8}"/>
          </ac:spMkLst>
        </pc:spChg>
        <pc:spChg chg="add mod">
          <ac:chgData name="Akash Levy" userId="0f662538-7453-45f3-952a-fc9f1a7c515e" providerId="ADAL" clId="{5D8A8069-FC72-9C44-AB88-5F9DC87AC0F9}" dt="2020-02-18T07:51:37.527" v="2836" actId="1076"/>
          <ac:spMkLst>
            <pc:docMk/>
            <pc:sldMk cId="1512556214" sldId="387"/>
            <ac:spMk id="9" creationId="{5A9F0280-6632-F948-9E54-ED4618E4AB05}"/>
          </ac:spMkLst>
        </pc:spChg>
        <pc:spChg chg="add mod">
          <ac:chgData name="Akash Levy" userId="0f662538-7453-45f3-952a-fc9f1a7c515e" providerId="ADAL" clId="{5D8A8069-FC72-9C44-AB88-5F9DC87AC0F9}" dt="2020-02-18T07:51:46.725" v="2838" actId="1076"/>
          <ac:spMkLst>
            <pc:docMk/>
            <pc:sldMk cId="1512556214" sldId="387"/>
            <ac:spMk id="10" creationId="{D78F201B-EB13-5A4B-A28F-D4545CC7262E}"/>
          </ac:spMkLst>
        </pc:spChg>
        <pc:spChg chg="del">
          <ac:chgData name="Akash Levy" userId="0f662538-7453-45f3-952a-fc9f1a7c515e" providerId="ADAL" clId="{5D8A8069-FC72-9C44-AB88-5F9DC87AC0F9}" dt="2020-02-18T07:49:03.054" v="2789" actId="478"/>
          <ac:spMkLst>
            <pc:docMk/>
            <pc:sldMk cId="1512556214" sldId="387"/>
            <ac:spMk id="12" creationId="{1FEDE0E4-FF84-2E4E-9546-0CD177B9C9C9}"/>
          </ac:spMkLst>
        </pc:spChg>
        <pc:spChg chg="mod">
          <ac:chgData name="Akash Levy" userId="0f662538-7453-45f3-952a-fc9f1a7c515e" providerId="ADAL" clId="{5D8A8069-FC72-9C44-AB88-5F9DC87AC0F9}" dt="2020-02-18T07:50:14.662" v="2814" actId="1076"/>
          <ac:spMkLst>
            <pc:docMk/>
            <pc:sldMk cId="1512556214" sldId="387"/>
            <ac:spMk id="14" creationId="{7DF23556-6CB9-1D42-9E6C-D5F5254A1014}"/>
          </ac:spMkLst>
        </pc:spChg>
        <pc:spChg chg="mod">
          <ac:chgData name="Akash Levy" userId="0f662538-7453-45f3-952a-fc9f1a7c515e" providerId="ADAL" clId="{5D8A8069-FC72-9C44-AB88-5F9DC87AC0F9}" dt="2020-02-18T07:50:14.662" v="2814" actId="1076"/>
          <ac:spMkLst>
            <pc:docMk/>
            <pc:sldMk cId="1512556214" sldId="387"/>
            <ac:spMk id="15" creationId="{2381C106-36B7-ED45-9951-6009F82CDBB7}"/>
          </ac:spMkLst>
        </pc:spChg>
        <pc:spChg chg="mod">
          <ac:chgData name="Akash Levy" userId="0f662538-7453-45f3-952a-fc9f1a7c515e" providerId="ADAL" clId="{5D8A8069-FC72-9C44-AB88-5F9DC87AC0F9}" dt="2020-02-18T07:50:14.662" v="2814" actId="1076"/>
          <ac:spMkLst>
            <pc:docMk/>
            <pc:sldMk cId="1512556214" sldId="387"/>
            <ac:spMk id="16" creationId="{D99BA9E3-C3BD-1A4E-B287-75C839D91230}"/>
          </ac:spMkLst>
        </pc:spChg>
        <pc:spChg chg="mod">
          <ac:chgData name="Akash Levy" userId="0f662538-7453-45f3-952a-fc9f1a7c515e" providerId="ADAL" clId="{5D8A8069-FC72-9C44-AB88-5F9DC87AC0F9}" dt="2020-02-18T07:50:14.662" v="2814" actId="1076"/>
          <ac:spMkLst>
            <pc:docMk/>
            <pc:sldMk cId="1512556214" sldId="387"/>
            <ac:spMk id="17" creationId="{8732CD2B-F6BD-C549-9ED6-2E1469EC9E67}"/>
          </ac:spMkLst>
        </pc:spChg>
        <pc:spChg chg="mod">
          <ac:chgData name="Akash Levy" userId="0f662538-7453-45f3-952a-fc9f1a7c515e" providerId="ADAL" clId="{5D8A8069-FC72-9C44-AB88-5F9DC87AC0F9}" dt="2020-02-18T07:50:14.662" v="2814" actId="1076"/>
          <ac:spMkLst>
            <pc:docMk/>
            <pc:sldMk cId="1512556214" sldId="387"/>
            <ac:spMk id="20" creationId="{9220997F-AE98-D549-8C6E-44EC02BCB3C6}"/>
          </ac:spMkLst>
        </pc:spChg>
        <pc:spChg chg="del">
          <ac:chgData name="Akash Levy" userId="0f662538-7453-45f3-952a-fc9f1a7c515e" providerId="ADAL" clId="{5D8A8069-FC72-9C44-AB88-5F9DC87AC0F9}" dt="2020-02-18T07:49:03.054" v="2789" actId="478"/>
          <ac:spMkLst>
            <pc:docMk/>
            <pc:sldMk cId="1512556214" sldId="387"/>
            <ac:spMk id="27" creationId="{441A6E82-4AB8-4A41-AE50-06ABBE6B5DA3}"/>
          </ac:spMkLst>
        </pc:spChg>
        <pc:spChg chg="del">
          <ac:chgData name="Akash Levy" userId="0f662538-7453-45f3-952a-fc9f1a7c515e" providerId="ADAL" clId="{5D8A8069-FC72-9C44-AB88-5F9DC87AC0F9}" dt="2020-02-18T07:49:03.054" v="2789" actId="478"/>
          <ac:spMkLst>
            <pc:docMk/>
            <pc:sldMk cId="1512556214" sldId="387"/>
            <ac:spMk id="28" creationId="{F0EB54CC-22B7-6B48-8277-8D0EE8F836AC}"/>
          </ac:spMkLst>
        </pc:spChg>
        <pc:spChg chg="del">
          <ac:chgData name="Akash Levy" userId="0f662538-7453-45f3-952a-fc9f1a7c515e" providerId="ADAL" clId="{5D8A8069-FC72-9C44-AB88-5F9DC87AC0F9}" dt="2020-02-18T07:49:03.054" v="2789" actId="478"/>
          <ac:spMkLst>
            <pc:docMk/>
            <pc:sldMk cId="1512556214" sldId="387"/>
            <ac:spMk id="29" creationId="{309B3AD5-C2D8-E249-81E1-C5E028D1AA23}"/>
          </ac:spMkLst>
        </pc:spChg>
        <pc:spChg chg="mod">
          <ac:chgData name="Akash Levy" userId="0f662538-7453-45f3-952a-fc9f1a7c515e" providerId="ADAL" clId="{5D8A8069-FC72-9C44-AB88-5F9DC87AC0F9}" dt="2020-02-18T07:50:14.662" v="2814" actId="1076"/>
          <ac:spMkLst>
            <pc:docMk/>
            <pc:sldMk cId="1512556214" sldId="387"/>
            <ac:spMk id="31" creationId="{7F10E027-B7B0-D54D-80C8-9F9D85C0CEED}"/>
          </ac:spMkLst>
        </pc:spChg>
        <pc:spChg chg="mod">
          <ac:chgData name="Akash Levy" userId="0f662538-7453-45f3-952a-fc9f1a7c515e" providerId="ADAL" clId="{5D8A8069-FC72-9C44-AB88-5F9DC87AC0F9}" dt="2020-02-18T07:50:14.662" v="2814" actId="1076"/>
          <ac:spMkLst>
            <pc:docMk/>
            <pc:sldMk cId="1512556214" sldId="387"/>
            <ac:spMk id="32" creationId="{8956D293-7FD1-7749-BB9C-020847D6C408}"/>
          </ac:spMkLst>
        </pc:spChg>
        <pc:spChg chg="del">
          <ac:chgData name="Akash Levy" userId="0f662538-7453-45f3-952a-fc9f1a7c515e" providerId="ADAL" clId="{5D8A8069-FC72-9C44-AB88-5F9DC87AC0F9}" dt="2020-02-18T07:49:03.054" v="2789" actId="478"/>
          <ac:spMkLst>
            <pc:docMk/>
            <pc:sldMk cId="1512556214" sldId="387"/>
            <ac:spMk id="33" creationId="{E9D7F846-84F4-D04E-A5B1-71508AD3A7F8}"/>
          </ac:spMkLst>
        </pc:spChg>
        <pc:spChg chg="del">
          <ac:chgData name="Akash Levy" userId="0f662538-7453-45f3-952a-fc9f1a7c515e" providerId="ADAL" clId="{5D8A8069-FC72-9C44-AB88-5F9DC87AC0F9}" dt="2020-02-18T07:49:03.054" v="2789" actId="478"/>
          <ac:spMkLst>
            <pc:docMk/>
            <pc:sldMk cId="1512556214" sldId="387"/>
            <ac:spMk id="34" creationId="{3AD835DB-5E3A-3C4C-BB51-FD23C5AD8766}"/>
          </ac:spMkLst>
        </pc:spChg>
        <pc:spChg chg="mod">
          <ac:chgData name="Akash Levy" userId="0f662538-7453-45f3-952a-fc9f1a7c515e" providerId="ADAL" clId="{5D8A8069-FC72-9C44-AB88-5F9DC87AC0F9}" dt="2020-02-18T07:50:14.662" v="2814" actId="1076"/>
          <ac:spMkLst>
            <pc:docMk/>
            <pc:sldMk cId="1512556214" sldId="387"/>
            <ac:spMk id="35" creationId="{B2CC704D-5934-D242-9F66-4E7405DC0611}"/>
          </ac:spMkLst>
        </pc:spChg>
        <pc:spChg chg="del">
          <ac:chgData name="Akash Levy" userId="0f662538-7453-45f3-952a-fc9f1a7c515e" providerId="ADAL" clId="{5D8A8069-FC72-9C44-AB88-5F9DC87AC0F9}" dt="2020-02-18T07:49:03.054" v="2789" actId="478"/>
          <ac:spMkLst>
            <pc:docMk/>
            <pc:sldMk cId="1512556214" sldId="387"/>
            <ac:spMk id="37" creationId="{E5CD35EC-14DA-6648-BCE2-BADE3D6F5AA9}"/>
          </ac:spMkLst>
        </pc:spChg>
        <pc:spChg chg="del">
          <ac:chgData name="Akash Levy" userId="0f662538-7453-45f3-952a-fc9f1a7c515e" providerId="ADAL" clId="{5D8A8069-FC72-9C44-AB88-5F9DC87AC0F9}" dt="2020-02-18T07:49:03.054" v="2789" actId="478"/>
          <ac:spMkLst>
            <pc:docMk/>
            <pc:sldMk cId="1512556214" sldId="387"/>
            <ac:spMk id="38" creationId="{183095DA-0AC8-B349-9D4F-AC6C50D8FF05}"/>
          </ac:spMkLst>
        </pc:spChg>
        <pc:spChg chg="del">
          <ac:chgData name="Akash Levy" userId="0f662538-7453-45f3-952a-fc9f1a7c515e" providerId="ADAL" clId="{5D8A8069-FC72-9C44-AB88-5F9DC87AC0F9}" dt="2020-02-18T07:49:03.054" v="2789" actId="478"/>
          <ac:spMkLst>
            <pc:docMk/>
            <pc:sldMk cId="1512556214" sldId="387"/>
            <ac:spMk id="43" creationId="{FFE8A3F0-37C4-CD4F-BFEB-C0B830328625}"/>
          </ac:spMkLst>
        </pc:spChg>
        <pc:picChg chg="del">
          <ac:chgData name="Akash Levy" userId="0f662538-7453-45f3-952a-fc9f1a7c515e" providerId="ADAL" clId="{5D8A8069-FC72-9C44-AB88-5F9DC87AC0F9}" dt="2020-02-18T07:48:57.656" v="2788" actId="478"/>
          <ac:picMkLst>
            <pc:docMk/>
            <pc:sldMk cId="1512556214" sldId="387"/>
            <ac:picMk id="11" creationId="{F1A7FB58-636C-E047-9444-4B2B5C2B432D}"/>
          </ac:picMkLst>
        </pc:picChg>
        <pc:cxnChg chg="mod">
          <ac:chgData name="Akash Levy" userId="0f662538-7453-45f3-952a-fc9f1a7c515e" providerId="ADAL" clId="{5D8A8069-FC72-9C44-AB88-5F9DC87AC0F9}" dt="2020-02-18T07:50:14.662" v="2814" actId="1076"/>
          <ac:cxnSpMkLst>
            <pc:docMk/>
            <pc:sldMk cId="1512556214" sldId="387"/>
            <ac:cxnSpMk id="19" creationId="{D5D9DB62-68A2-6F48-91D2-6E99BF6E14F2}"/>
          </ac:cxnSpMkLst>
        </pc:cxnChg>
        <pc:cxnChg chg="mod">
          <ac:chgData name="Akash Levy" userId="0f662538-7453-45f3-952a-fc9f1a7c515e" providerId="ADAL" clId="{5D8A8069-FC72-9C44-AB88-5F9DC87AC0F9}" dt="2020-02-18T07:50:14.662" v="2814" actId="1076"/>
          <ac:cxnSpMkLst>
            <pc:docMk/>
            <pc:sldMk cId="1512556214" sldId="387"/>
            <ac:cxnSpMk id="39" creationId="{797C047F-8296-3544-93CA-7A57FEC7A973}"/>
          </ac:cxnSpMkLst>
        </pc:cxnChg>
        <pc:cxnChg chg="mod">
          <ac:chgData name="Akash Levy" userId="0f662538-7453-45f3-952a-fc9f1a7c515e" providerId="ADAL" clId="{5D8A8069-FC72-9C44-AB88-5F9DC87AC0F9}" dt="2020-02-18T07:50:14.662" v="2814" actId="1076"/>
          <ac:cxnSpMkLst>
            <pc:docMk/>
            <pc:sldMk cId="1512556214" sldId="387"/>
            <ac:cxnSpMk id="40" creationId="{B16AE4C1-5191-7941-83A9-7FB3C6155F7C}"/>
          </ac:cxnSpMkLst>
        </pc:cxnChg>
        <pc:cxnChg chg="del mod">
          <ac:chgData name="Akash Levy" userId="0f662538-7453-45f3-952a-fc9f1a7c515e" providerId="ADAL" clId="{5D8A8069-FC72-9C44-AB88-5F9DC87AC0F9}" dt="2020-02-18T07:49:03.054" v="2789" actId="478"/>
          <ac:cxnSpMkLst>
            <pc:docMk/>
            <pc:sldMk cId="1512556214" sldId="387"/>
            <ac:cxnSpMk id="46" creationId="{208FA2B9-BEAB-FF4C-8329-F02A0C536F22}"/>
          </ac:cxnSpMkLst>
        </pc:cxnChg>
        <pc:cxnChg chg="del mod">
          <ac:chgData name="Akash Levy" userId="0f662538-7453-45f3-952a-fc9f1a7c515e" providerId="ADAL" clId="{5D8A8069-FC72-9C44-AB88-5F9DC87AC0F9}" dt="2020-02-18T07:49:03.054" v="2789" actId="478"/>
          <ac:cxnSpMkLst>
            <pc:docMk/>
            <pc:sldMk cId="1512556214" sldId="387"/>
            <ac:cxnSpMk id="49" creationId="{178A2225-EAAC-0548-BA36-814334DA7AB0}"/>
          </ac:cxnSpMkLst>
        </pc:cxnChg>
      </pc:sldChg>
      <pc:sldChg chg="modSp add modNotesTx">
        <pc:chgData name="Akash Levy" userId="0f662538-7453-45f3-952a-fc9f1a7c515e" providerId="ADAL" clId="{5D8A8069-FC72-9C44-AB88-5F9DC87AC0F9}" dt="2020-02-19T03:32:41.275" v="5330" actId="20577"/>
        <pc:sldMkLst>
          <pc:docMk/>
          <pc:sldMk cId="1576878582" sldId="388"/>
        </pc:sldMkLst>
        <pc:spChg chg="mod">
          <ac:chgData name="Akash Levy" userId="0f662538-7453-45f3-952a-fc9f1a7c515e" providerId="ADAL" clId="{5D8A8069-FC72-9C44-AB88-5F9DC87AC0F9}" dt="2020-02-18T07:58:12.005" v="2896" actId="1037"/>
          <ac:spMkLst>
            <pc:docMk/>
            <pc:sldMk cId="1576878582" sldId="388"/>
            <ac:spMk id="2" creationId="{928B4F41-1AB9-704E-8F38-AF22F6EB06AD}"/>
          </ac:spMkLst>
        </pc:spChg>
        <pc:cxnChg chg="mod">
          <ac:chgData name="Akash Levy" userId="0f662538-7453-45f3-952a-fc9f1a7c515e" providerId="ADAL" clId="{5D8A8069-FC72-9C44-AB88-5F9DC87AC0F9}" dt="2020-02-18T07:58:12.005" v="2896" actId="1037"/>
          <ac:cxnSpMkLst>
            <pc:docMk/>
            <pc:sldMk cId="1576878582" sldId="388"/>
            <ac:cxnSpMk id="6" creationId="{C208295C-643A-2C46-80F4-CDC9B4814758}"/>
          </ac:cxnSpMkLst>
        </pc:cxnChg>
      </pc:sldChg>
      <pc:sldChg chg="addSp delSp modSp add del">
        <pc:chgData name="Akash Levy" userId="0f662538-7453-45f3-952a-fc9f1a7c515e" providerId="ADAL" clId="{5D8A8069-FC72-9C44-AB88-5F9DC87AC0F9}" dt="2020-02-18T09:32:28.214" v="3248" actId="2696"/>
        <pc:sldMkLst>
          <pc:docMk/>
          <pc:sldMk cId="2279671341" sldId="389"/>
        </pc:sldMkLst>
        <pc:spChg chg="mod">
          <ac:chgData name="Akash Levy" userId="0f662538-7453-45f3-952a-fc9f1a7c515e" providerId="ADAL" clId="{5D8A8069-FC72-9C44-AB88-5F9DC87AC0F9}" dt="2020-02-18T09:11:20.256" v="3118" actId="20577"/>
          <ac:spMkLst>
            <pc:docMk/>
            <pc:sldMk cId="2279671341" sldId="389"/>
            <ac:spMk id="2" creationId="{3B5557CB-D4CE-1F4A-8361-B6ACFB854A86}"/>
          </ac:spMkLst>
        </pc:spChg>
        <pc:spChg chg="add del mod">
          <ac:chgData name="Akash Levy" userId="0f662538-7453-45f3-952a-fc9f1a7c515e" providerId="ADAL" clId="{5D8A8069-FC72-9C44-AB88-5F9DC87AC0F9}" dt="2020-02-18T08:32:32.412" v="3034"/>
          <ac:spMkLst>
            <pc:docMk/>
            <pc:sldMk cId="2279671341" sldId="389"/>
            <ac:spMk id="4" creationId="{88A153E6-039A-A344-890A-313786DA52C2}"/>
          </ac:spMkLst>
        </pc:spChg>
        <pc:spChg chg="mod">
          <ac:chgData name="Akash Levy" userId="0f662538-7453-45f3-952a-fc9f1a7c515e" providerId="ADAL" clId="{5D8A8069-FC72-9C44-AB88-5F9DC87AC0F9}" dt="2020-02-18T08:31:56.554" v="3028" actId="1076"/>
          <ac:spMkLst>
            <pc:docMk/>
            <pc:sldMk cId="2279671341" sldId="389"/>
            <ac:spMk id="17" creationId="{18D0B838-DB25-5B46-A660-657E2BFAD4E5}"/>
          </ac:spMkLst>
        </pc:spChg>
        <pc:spChg chg="add del">
          <ac:chgData name="Akash Levy" userId="0f662538-7453-45f3-952a-fc9f1a7c515e" providerId="ADAL" clId="{5D8A8069-FC72-9C44-AB88-5F9DC87AC0F9}" dt="2020-02-18T09:13:19.593" v="3134" actId="478"/>
          <ac:spMkLst>
            <pc:docMk/>
            <pc:sldMk cId="2279671341" sldId="389"/>
            <ac:spMk id="28" creationId="{41F20038-9A05-F843-8893-96DDD0DC3D60}"/>
          </ac:spMkLst>
        </pc:spChg>
        <pc:spChg chg="mod">
          <ac:chgData name="Akash Levy" userId="0f662538-7453-45f3-952a-fc9f1a7c515e" providerId="ADAL" clId="{5D8A8069-FC72-9C44-AB88-5F9DC87AC0F9}" dt="2020-02-18T09:17:29.975" v="3149" actId="20577"/>
          <ac:spMkLst>
            <pc:docMk/>
            <pc:sldMk cId="2279671341" sldId="389"/>
            <ac:spMk id="33" creationId="{043F6851-8654-F14C-BF0F-03B5A3966EEB}"/>
          </ac:spMkLst>
        </pc:spChg>
        <pc:spChg chg="mod">
          <ac:chgData name="Akash Levy" userId="0f662538-7453-45f3-952a-fc9f1a7c515e" providerId="ADAL" clId="{5D8A8069-FC72-9C44-AB88-5F9DC87AC0F9}" dt="2020-02-18T08:41:50.011" v="3075" actId="20577"/>
          <ac:spMkLst>
            <pc:docMk/>
            <pc:sldMk cId="2279671341" sldId="389"/>
            <ac:spMk id="34" creationId="{228C35EA-88B1-F64E-85F4-4D1D28F61C0B}"/>
          </ac:spMkLst>
        </pc:spChg>
        <pc:spChg chg="mod">
          <ac:chgData name="Akash Levy" userId="0f662538-7453-45f3-952a-fc9f1a7c515e" providerId="ADAL" clId="{5D8A8069-FC72-9C44-AB88-5F9DC87AC0F9}" dt="2020-02-18T08:41:03.877" v="3050" actId="1076"/>
          <ac:spMkLst>
            <pc:docMk/>
            <pc:sldMk cId="2279671341" sldId="389"/>
            <ac:spMk id="35" creationId="{DD6326B9-9850-D24A-AE57-A88259161130}"/>
          </ac:spMkLst>
        </pc:spChg>
        <pc:spChg chg="mod">
          <ac:chgData name="Akash Levy" userId="0f662538-7453-45f3-952a-fc9f1a7c515e" providerId="ADAL" clId="{5D8A8069-FC72-9C44-AB88-5F9DC87AC0F9}" dt="2020-02-18T09:09:15.654" v="3082" actId="20577"/>
          <ac:spMkLst>
            <pc:docMk/>
            <pc:sldMk cId="2279671341" sldId="389"/>
            <ac:spMk id="36" creationId="{4341670E-D6E4-924A-B23A-7CA08B8E89D9}"/>
          </ac:spMkLst>
        </pc:spChg>
        <pc:picChg chg="add mod">
          <ac:chgData name="Akash Levy" userId="0f662538-7453-45f3-952a-fc9f1a7c515e" providerId="ADAL" clId="{5D8A8069-FC72-9C44-AB88-5F9DC87AC0F9}" dt="2020-02-18T08:32:35.860" v="3035" actId="167"/>
          <ac:picMkLst>
            <pc:docMk/>
            <pc:sldMk cId="2279671341" sldId="389"/>
            <ac:picMk id="5" creationId="{4B7F3E7B-3AE1-9E46-B9B1-59663D53B51A}"/>
          </ac:picMkLst>
        </pc:picChg>
        <pc:picChg chg="del">
          <ac:chgData name="Akash Levy" userId="0f662538-7453-45f3-952a-fc9f1a7c515e" providerId="ADAL" clId="{5D8A8069-FC72-9C44-AB88-5F9DC87AC0F9}" dt="2020-02-18T08:32:07.539" v="3031" actId="478"/>
          <ac:picMkLst>
            <pc:docMk/>
            <pc:sldMk cId="2279671341" sldId="389"/>
            <ac:picMk id="29" creationId="{FFF992D4-3F4C-714A-BCF1-DD0B5B801607}"/>
          </ac:picMkLst>
        </pc:picChg>
      </pc:sldChg>
      <pc:sldChg chg="add del">
        <pc:chgData name="Akash Levy" userId="0f662538-7453-45f3-952a-fc9f1a7c515e" providerId="ADAL" clId="{5D8A8069-FC72-9C44-AB88-5F9DC87AC0F9}" dt="2020-02-18T08:32:03.865" v="3030"/>
        <pc:sldMkLst>
          <pc:docMk/>
          <pc:sldMk cId="529029356" sldId="390"/>
        </pc:sldMkLst>
      </pc:sldChg>
      <pc:sldChg chg="modSp add del">
        <pc:chgData name="Akash Levy" userId="0f662538-7453-45f3-952a-fc9f1a7c515e" providerId="ADAL" clId="{5D8A8069-FC72-9C44-AB88-5F9DC87AC0F9}" dt="2020-02-18T09:16:07.092" v="3135" actId="2696"/>
        <pc:sldMkLst>
          <pc:docMk/>
          <pc:sldMk cId="2929115257" sldId="390"/>
        </pc:sldMkLst>
        <pc:spChg chg="mod">
          <ac:chgData name="Akash Levy" userId="0f662538-7453-45f3-952a-fc9f1a7c515e" providerId="ADAL" clId="{5D8A8069-FC72-9C44-AB88-5F9DC87AC0F9}" dt="2020-02-18T09:11:23.250" v="3119" actId="20577"/>
          <ac:spMkLst>
            <pc:docMk/>
            <pc:sldMk cId="2929115257" sldId="390"/>
            <ac:spMk id="2" creationId="{3B5557CB-D4CE-1F4A-8361-B6ACFB854A86}"/>
          </ac:spMkLst>
        </pc:spChg>
      </pc:sldChg>
      <pc:sldChg chg="add del">
        <pc:chgData name="Akash Levy" userId="0f662538-7453-45f3-952a-fc9f1a7c515e" providerId="ADAL" clId="{5D8A8069-FC72-9C44-AB88-5F9DC87AC0F9}" dt="2020-02-18T08:32:18.806" v="3033"/>
        <pc:sldMkLst>
          <pc:docMk/>
          <pc:sldMk cId="3077510663" sldId="390"/>
        </pc:sldMkLst>
      </pc:sldChg>
      <pc:sldChg chg="addSp delSp modSp add ord modNotesTx">
        <pc:chgData name="Akash Levy" userId="0f662538-7453-45f3-952a-fc9f1a7c515e" providerId="ADAL" clId="{5D8A8069-FC72-9C44-AB88-5F9DC87AC0F9}" dt="2020-02-19T03:56:53.102" v="6923" actId="20577"/>
        <pc:sldMkLst>
          <pc:docMk/>
          <pc:sldMk cId="3267045494" sldId="390"/>
        </pc:sldMkLst>
        <pc:spChg chg="mod">
          <ac:chgData name="Akash Levy" userId="0f662538-7453-45f3-952a-fc9f1a7c515e" providerId="ADAL" clId="{5D8A8069-FC72-9C44-AB88-5F9DC87AC0F9}" dt="2020-02-18T09:22:28.363" v="3179" actId="20577"/>
          <ac:spMkLst>
            <pc:docMk/>
            <pc:sldMk cId="3267045494" sldId="390"/>
            <ac:spMk id="2" creationId="{3B5557CB-D4CE-1F4A-8361-B6ACFB854A86}"/>
          </ac:spMkLst>
        </pc:spChg>
        <pc:spChg chg="add del mod">
          <ac:chgData name="Akash Levy" userId="0f662538-7453-45f3-952a-fc9f1a7c515e" providerId="ADAL" clId="{5D8A8069-FC72-9C44-AB88-5F9DC87AC0F9}" dt="2020-02-18T09:16:17.413" v="3140"/>
          <ac:spMkLst>
            <pc:docMk/>
            <pc:sldMk cId="3267045494" sldId="390"/>
            <ac:spMk id="6" creationId="{7F35EDCD-96D5-A649-A78D-B88FAD76443F}"/>
          </ac:spMkLst>
        </pc:spChg>
        <pc:spChg chg="mod">
          <ac:chgData name="Akash Levy" userId="0f662538-7453-45f3-952a-fc9f1a7c515e" providerId="ADAL" clId="{5D8A8069-FC72-9C44-AB88-5F9DC87AC0F9}" dt="2020-02-18T09:34:23.037" v="3262" actId="1036"/>
          <ac:spMkLst>
            <pc:docMk/>
            <pc:sldMk cId="3267045494" sldId="390"/>
            <ac:spMk id="10" creationId="{2D190D23-2AF0-AB4E-A1C9-9F444DD44E0B}"/>
          </ac:spMkLst>
        </pc:spChg>
        <pc:spChg chg="del">
          <ac:chgData name="Akash Levy" userId="0f662538-7453-45f3-952a-fc9f1a7c515e" providerId="ADAL" clId="{5D8A8069-FC72-9C44-AB88-5F9DC87AC0F9}" dt="2020-02-18T10:03:40.968" v="3448"/>
          <ac:spMkLst>
            <pc:docMk/>
            <pc:sldMk cId="3267045494" sldId="390"/>
            <ac:spMk id="11" creationId="{8EFFCCC0-C48F-9E4A-8B4A-2AC1B570ECAF}"/>
          </ac:spMkLst>
        </pc:spChg>
        <pc:spChg chg="mod">
          <ac:chgData name="Akash Levy" userId="0f662538-7453-45f3-952a-fc9f1a7c515e" providerId="ADAL" clId="{5D8A8069-FC72-9C44-AB88-5F9DC87AC0F9}" dt="2020-02-18T09:23:37.243" v="3197" actId="1035"/>
          <ac:spMkLst>
            <pc:docMk/>
            <pc:sldMk cId="3267045494" sldId="390"/>
            <ac:spMk id="12" creationId="{03B5766D-FDE0-A34B-B601-F59F14C0D1EF}"/>
          </ac:spMkLst>
        </pc:spChg>
        <pc:spChg chg="mod">
          <ac:chgData name="Akash Levy" userId="0f662538-7453-45f3-952a-fc9f1a7c515e" providerId="ADAL" clId="{5D8A8069-FC72-9C44-AB88-5F9DC87AC0F9}" dt="2020-02-18T09:23:57.129" v="3199" actId="1076"/>
          <ac:spMkLst>
            <pc:docMk/>
            <pc:sldMk cId="3267045494" sldId="390"/>
            <ac:spMk id="13" creationId="{504AA67E-1711-0649-B00B-224DF4AA259F}"/>
          </ac:spMkLst>
        </pc:spChg>
        <pc:spChg chg="mod">
          <ac:chgData name="Akash Levy" userId="0f662538-7453-45f3-952a-fc9f1a7c515e" providerId="ADAL" clId="{5D8A8069-FC72-9C44-AB88-5F9DC87AC0F9}" dt="2020-02-18T09:24:00.961" v="3200" actId="1076"/>
          <ac:spMkLst>
            <pc:docMk/>
            <pc:sldMk cId="3267045494" sldId="390"/>
            <ac:spMk id="14" creationId="{FCF6610E-74DE-F040-85B4-27F3343F7FEF}"/>
          </ac:spMkLst>
        </pc:spChg>
        <pc:spChg chg="mod">
          <ac:chgData name="Akash Levy" userId="0f662538-7453-45f3-952a-fc9f1a7c515e" providerId="ADAL" clId="{5D8A8069-FC72-9C44-AB88-5F9DC87AC0F9}" dt="2020-02-18T09:24:14.206" v="3202" actId="1076"/>
          <ac:spMkLst>
            <pc:docMk/>
            <pc:sldMk cId="3267045494" sldId="390"/>
            <ac:spMk id="16" creationId="{C94B4DC7-CF22-DB4D-B9B6-07877F8640C3}"/>
          </ac:spMkLst>
        </pc:spChg>
        <pc:spChg chg="mod">
          <ac:chgData name="Akash Levy" userId="0f662538-7453-45f3-952a-fc9f1a7c515e" providerId="ADAL" clId="{5D8A8069-FC72-9C44-AB88-5F9DC87AC0F9}" dt="2020-02-18T09:24:19.231" v="3203" actId="1076"/>
          <ac:spMkLst>
            <pc:docMk/>
            <pc:sldMk cId="3267045494" sldId="390"/>
            <ac:spMk id="17" creationId="{18D0B838-DB25-5B46-A660-657E2BFAD4E5}"/>
          </ac:spMkLst>
        </pc:spChg>
        <pc:spChg chg="mod">
          <ac:chgData name="Akash Levy" userId="0f662538-7453-45f3-952a-fc9f1a7c515e" providerId="ADAL" clId="{5D8A8069-FC72-9C44-AB88-5F9DC87AC0F9}" dt="2020-02-18T09:23:45.543" v="3198" actId="1076"/>
          <ac:spMkLst>
            <pc:docMk/>
            <pc:sldMk cId="3267045494" sldId="390"/>
            <ac:spMk id="18" creationId="{F6CE9616-4A59-0040-B95E-4F27A5929A10}"/>
          </ac:spMkLst>
        </pc:spChg>
        <pc:spChg chg="mod">
          <ac:chgData name="Akash Levy" userId="0f662538-7453-45f3-952a-fc9f1a7c515e" providerId="ADAL" clId="{5D8A8069-FC72-9C44-AB88-5F9DC87AC0F9}" dt="2020-02-18T09:23:06.556" v="3187" actId="1076"/>
          <ac:spMkLst>
            <pc:docMk/>
            <pc:sldMk cId="3267045494" sldId="390"/>
            <ac:spMk id="19" creationId="{36DD39C9-4F74-CB49-818E-0A8F25565015}"/>
          </ac:spMkLst>
        </pc:spChg>
        <pc:spChg chg="mod">
          <ac:chgData name="Akash Levy" userId="0f662538-7453-45f3-952a-fc9f1a7c515e" providerId="ADAL" clId="{5D8A8069-FC72-9C44-AB88-5F9DC87AC0F9}" dt="2020-02-18T09:23:04.292" v="3186" actId="1076"/>
          <ac:spMkLst>
            <pc:docMk/>
            <pc:sldMk cId="3267045494" sldId="390"/>
            <ac:spMk id="20" creationId="{03D78A19-569E-8543-BF68-13F0D266A969}"/>
          </ac:spMkLst>
        </pc:spChg>
        <pc:spChg chg="mod">
          <ac:chgData name="Akash Levy" userId="0f662538-7453-45f3-952a-fc9f1a7c515e" providerId="ADAL" clId="{5D8A8069-FC72-9C44-AB88-5F9DC87AC0F9}" dt="2020-02-18T09:30:23.505" v="3228" actId="1076"/>
          <ac:spMkLst>
            <pc:docMk/>
            <pc:sldMk cId="3267045494" sldId="390"/>
            <ac:spMk id="21" creationId="{DA45E274-AFDB-3B4B-99E5-38A58522C410}"/>
          </ac:spMkLst>
        </pc:spChg>
        <pc:spChg chg="add del mod">
          <ac:chgData name="Akash Levy" userId="0f662538-7453-45f3-952a-fc9f1a7c515e" providerId="ADAL" clId="{5D8A8069-FC72-9C44-AB88-5F9DC87AC0F9}" dt="2020-02-18T09:22:38.538" v="3183"/>
          <ac:spMkLst>
            <pc:docMk/>
            <pc:sldMk cId="3267045494" sldId="390"/>
            <ac:spMk id="23" creationId="{02269A1E-254A-A54A-9698-02A0644C2354}"/>
          </ac:spMkLst>
        </pc:spChg>
        <pc:spChg chg="add mod">
          <ac:chgData name="Akash Levy" userId="0f662538-7453-45f3-952a-fc9f1a7c515e" providerId="ADAL" clId="{5D8A8069-FC72-9C44-AB88-5F9DC87AC0F9}" dt="2020-02-18T09:35:57.200" v="3321" actId="1076"/>
          <ac:spMkLst>
            <pc:docMk/>
            <pc:sldMk cId="3267045494" sldId="390"/>
            <ac:spMk id="25" creationId="{77C7890B-1EE5-1940-8F7E-14707980EB36}"/>
          </ac:spMkLst>
        </pc:spChg>
        <pc:spChg chg="add del mod">
          <ac:chgData name="Akash Levy" userId="0f662538-7453-45f3-952a-fc9f1a7c515e" providerId="ADAL" clId="{5D8A8069-FC72-9C44-AB88-5F9DC87AC0F9}" dt="2020-02-18T09:36:05.491" v="3324"/>
          <ac:spMkLst>
            <pc:docMk/>
            <pc:sldMk cId="3267045494" sldId="390"/>
            <ac:spMk id="26" creationId="{61F1BF04-E81F-8649-8A9B-1908B63F3EE4}"/>
          </ac:spMkLst>
        </pc:spChg>
        <pc:spChg chg="mod">
          <ac:chgData name="Akash Levy" userId="0f662538-7453-45f3-952a-fc9f1a7c515e" providerId="ADAL" clId="{5D8A8069-FC72-9C44-AB88-5F9DC87AC0F9}" dt="2020-02-18T09:24:08.278" v="3201" actId="1076"/>
          <ac:spMkLst>
            <pc:docMk/>
            <pc:sldMk cId="3267045494" sldId="390"/>
            <ac:spMk id="31" creationId="{96414EDD-83A1-5B4A-8E65-780459BE53F8}"/>
          </ac:spMkLst>
        </pc:spChg>
        <pc:spChg chg="mod">
          <ac:chgData name="Akash Levy" userId="0f662538-7453-45f3-952a-fc9f1a7c515e" providerId="ADAL" clId="{5D8A8069-FC72-9C44-AB88-5F9DC87AC0F9}" dt="2020-02-18T09:24:25.490" v="3204" actId="1076"/>
          <ac:spMkLst>
            <pc:docMk/>
            <pc:sldMk cId="3267045494" sldId="390"/>
            <ac:spMk id="32" creationId="{75786929-F1D7-3B4D-8A64-9EE215F6F8A6}"/>
          </ac:spMkLst>
        </pc:spChg>
        <pc:spChg chg="mod">
          <ac:chgData name="Akash Levy" userId="0f662538-7453-45f3-952a-fc9f1a7c515e" providerId="ADAL" clId="{5D8A8069-FC72-9C44-AB88-5F9DC87AC0F9}" dt="2020-02-18T09:31:29.809" v="3243" actId="121"/>
          <ac:spMkLst>
            <pc:docMk/>
            <pc:sldMk cId="3267045494" sldId="390"/>
            <ac:spMk id="33" creationId="{043F6851-8654-F14C-BF0F-03B5A3966EEB}"/>
          </ac:spMkLst>
        </pc:spChg>
        <pc:spChg chg="mod">
          <ac:chgData name="Akash Levy" userId="0f662538-7453-45f3-952a-fc9f1a7c515e" providerId="ADAL" clId="{5D8A8069-FC72-9C44-AB88-5F9DC87AC0F9}" dt="2020-02-18T09:31:29.809" v="3243" actId="121"/>
          <ac:spMkLst>
            <pc:docMk/>
            <pc:sldMk cId="3267045494" sldId="390"/>
            <ac:spMk id="34" creationId="{228C35EA-88B1-F64E-85F4-4D1D28F61C0B}"/>
          </ac:spMkLst>
        </pc:spChg>
        <pc:spChg chg="mod">
          <ac:chgData name="Akash Levy" userId="0f662538-7453-45f3-952a-fc9f1a7c515e" providerId="ADAL" clId="{5D8A8069-FC72-9C44-AB88-5F9DC87AC0F9}" dt="2020-02-18T09:31:19.514" v="3242" actId="121"/>
          <ac:spMkLst>
            <pc:docMk/>
            <pc:sldMk cId="3267045494" sldId="390"/>
            <ac:spMk id="35" creationId="{DD6326B9-9850-D24A-AE57-A88259161130}"/>
          </ac:spMkLst>
        </pc:spChg>
        <pc:spChg chg="mod">
          <ac:chgData name="Akash Levy" userId="0f662538-7453-45f3-952a-fc9f1a7c515e" providerId="ADAL" clId="{5D8A8069-FC72-9C44-AB88-5F9DC87AC0F9}" dt="2020-02-18T09:16:58.480" v="3144" actId="20577"/>
          <ac:spMkLst>
            <pc:docMk/>
            <pc:sldMk cId="3267045494" sldId="390"/>
            <ac:spMk id="36" creationId="{4341670E-D6E4-924A-B23A-7CA08B8E89D9}"/>
          </ac:spMkLst>
        </pc:spChg>
        <pc:spChg chg="add">
          <ac:chgData name="Akash Levy" userId="0f662538-7453-45f3-952a-fc9f1a7c515e" providerId="ADAL" clId="{5D8A8069-FC72-9C44-AB88-5F9DC87AC0F9}" dt="2020-02-18T10:02:07.688" v="3445"/>
          <ac:spMkLst>
            <pc:docMk/>
            <pc:sldMk cId="3267045494" sldId="390"/>
            <ac:spMk id="42" creationId="{5469E18F-AD82-AF4C-B071-2D95A9E3435D}"/>
          </ac:spMkLst>
        </pc:spChg>
        <pc:spChg chg="add">
          <ac:chgData name="Akash Levy" userId="0f662538-7453-45f3-952a-fc9f1a7c515e" providerId="ADAL" clId="{5D8A8069-FC72-9C44-AB88-5F9DC87AC0F9}" dt="2020-02-18T10:02:07.688" v="3445"/>
          <ac:spMkLst>
            <pc:docMk/>
            <pc:sldMk cId="3267045494" sldId="390"/>
            <ac:spMk id="43" creationId="{05D43CA4-4F9C-A947-B606-4D5FAB1C5A0B}"/>
          </ac:spMkLst>
        </pc:spChg>
        <pc:spChg chg="add mod">
          <ac:chgData name="Akash Levy" userId="0f662538-7453-45f3-952a-fc9f1a7c515e" providerId="ADAL" clId="{5D8A8069-FC72-9C44-AB88-5F9DC87AC0F9}" dt="2020-02-18T10:03:44.788" v="3451" actId="20577"/>
          <ac:spMkLst>
            <pc:docMk/>
            <pc:sldMk cId="3267045494" sldId="390"/>
            <ac:spMk id="45" creationId="{D4C740BE-1B17-8243-A6F2-E6432176B87C}"/>
          </ac:spMkLst>
        </pc:spChg>
        <pc:spChg chg="add">
          <ac:chgData name="Akash Levy" userId="0f662538-7453-45f3-952a-fc9f1a7c515e" providerId="ADAL" clId="{5D8A8069-FC72-9C44-AB88-5F9DC87AC0F9}" dt="2020-02-18T10:02:07.688" v="3445"/>
          <ac:spMkLst>
            <pc:docMk/>
            <pc:sldMk cId="3267045494" sldId="390"/>
            <ac:spMk id="46" creationId="{6452BA63-4192-324B-8F77-12FB7717C229}"/>
          </ac:spMkLst>
        </pc:spChg>
        <pc:spChg chg="add">
          <ac:chgData name="Akash Levy" userId="0f662538-7453-45f3-952a-fc9f1a7c515e" providerId="ADAL" clId="{5D8A8069-FC72-9C44-AB88-5F9DC87AC0F9}" dt="2020-02-18T10:02:07.688" v="3445"/>
          <ac:spMkLst>
            <pc:docMk/>
            <pc:sldMk cId="3267045494" sldId="390"/>
            <ac:spMk id="47" creationId="{2191797A-1955-B64E-A22F-A28E8365FF4D}"/>
          </ac:spMkLst>
        </pc:spChg>
        <pc:spChg chg="add">
          <ac:chgData name="Akash Levy" userId="0f662538-7453-45f3-952a-fc9f1a7c515e" providerId="ADAL" clId="{5D8A8069-FC72-9C44-AB88-5F9DC87AC0F9}" dt="2020-02-18T10:02:07.688" v="3445"/>
          <ac:spMkLst>
            <pc:docMk/>
            <pc:sldMk cId="3267045494" sldId="390"/>
            <ac:spMk id="48" creationId="{54D7A9E3-1E1F-224B-A84B-9452A6ECFB76}"/>
          </ac:spMkLst>
        </pc:spChg>
        <pc:spChg chg="add">
          <ac:chgData name="Akash Levy" userId="0f662538-7453-45f3-952a-fc9f1a7c515e" providerId="ADAL" clId="{5D8A8069-FC72-9C44-AB88-5F9DC87AC0F9}" dt="2020-02-18T10:02:07.688" v="3445"/>
          <ac:spMkLst>
            <pc:docMk/>
            <pc:sldMk cId="3267045494" sldId="390"/>
            <ac:spMk id="49" creationId="{47D52257-B538-964F-8284-699779DD3260}"/>
          </ac:spMkLst>
        </pc:spChg>
        <pc:spChg chg="add">
          <ac:chgData name="Akash Levy" userId="0f662538-7453-45f3-952a-fc9f1a7c515e" providerId="ADAL" clId="{5D8A8069-FC72-9C44-AB88-5F9DC87AC0F9}" dt="2020-02-18T10:02:07.688" v="3445"/>
          <ac:spMkLst>
            <pc:docMk/>
            <pc:sldMk cId="3267045494" sldId="390"/>
            <ac:spMk id="50" creationId="{20F087EB-5703-F24E-A549-7572A26D217A}"/>
          </ac:spMkLst>
        </pc:spChg>
        <pc:spChg chg="add">
          <ac:chgData name="Akash Levy" userId="0f662538-7453-45f3-952a-fc9f1a7c515e" providerId="ADAL" clId="{5D8A8069-FC72-9C44-AB88-5F9DC87AC0F9}" dt="2020-02-18T10:02:07.688" v="3445"/>
          <ac:spMkLst>
            <pc:docMk/>
            <pc:sldMk cId="3267045494" sldId="390"/>
            <ac:spMk id="51" creationId="{2C672492-2C24-1846-96A3-AAB27DF31D12}"/>
          </ac:spMkLst>
        </pc:spChg>
        <pc:spChg chg="add">
          <ac:chgData name="Akash Levy" userId="0f662538-7453-45f3-952a-fc9f1a7c515e" providerId="ADAL" clId="{5D8A8069-FC72-9C44-AB88-5F9DC87AC0F9}" dt="2020-02-18T10:02:07.688" v="3445"/>
          <ac:spMkLst>
            <pc:docMk/>
            <pc:sldMk cId="3267045494" sldId="390"/>
            <ac:spMk id="52" creationId="{17E50ECA-5766-7640-9A64-619DF42A68EC}"/>
          </ac:spMkLst>
        </pc:spChg>
        <pc:spChg chg="add">
          <ac:chgData name="Akash Levy" userId="0f662538-7453-45f3-952a-fc9f1a7c515e" providerId="ADAL" clId="{5D8A8069-FC72-9C44-AB88-5F9DC87AC0F9}" dt="2020-02-18T10:02:07.688" v="3445"/>
          <ac:spMkLst>
            <pc:docMk/>
            <pc:sldMk cId="3267045494" sldId="390"/>
            <ac:spMk id="53" creationId="{1257105F-5107-794B-BD66-30C5419D0567}"/>
          </ac:spMkLst>
        </pc:spChg>
        <pc:spChg chg="add">
          <ac:chgData name="Akash Levy" userId="0f662538-7453-45f3-952a-fc9f1a7c515e" providerId="ADAL" clId="{5D8A8069-FC72-9C44-AB88-5F9DC87AC0F9}" dt="2020-02-18T10:02:07.688" v="3445"/>
          <ac:spMkLst>
            <pc:docMk/>
            <pc:sldMk cId="3267045494" sldId="390"/>
            <ac:spMk id="54" creationId="{B3B8E349-DC08-0E41-B2AB-3F4EBDCBC9A2}"/>
          </ac:spMkLst>
        </pc:spChg>
        <pc:spChg chg="add del">
          <ac:chgData name="Akash Levy" userId="0f662538-7453-45f3-952a-fc9f1a7c515e" providerId="ADAL" clId="{5D8A8069-FC72-9C44-AB88-5F9DC87AC0F9}" dt="2020-02-19T03:52:24.156" v="6391" actId="478"/>
          <ac:spMkLst>
            <pc:docMk/>
            <pc:sldMk cId="3267045494" sldId="390"/>
            <ac:spMk id="57" creationId="{793EF990-DDDD-0A43-8112-D77274B60345}"/>
          </ac:spMkLst>
        </pc:spChg>
        <pc:grpChg chg="add">
          <ac:chgData name="Akash Levy" userId="0f662538-7453-45f3-952a-fc9f1a7c515e" providerId="ADAL" clId="{5D8A8069-FC72-9C44-AB88-5F9DC87AC0F9}" dt="2020-02-18T10:00:03.966" v="3408"/>
          <ac:grpSpMkLst>
            <pc:docMk/>
            <pc:sldMk cId="3267045494" sldId="390"/>
            <ac:grpSpMk id="37" creationId="{478FBA32-DD03-074D-B76B-350F6AA45B9D}"/>
          </ac:grpSpMkLst>
        </pc:grpChg>
        <pc:picChg chg="add del">
          <ac:chgData name="Akash Levy" userId="0f662538-7453-45f3-952a-fc9f1a7c515e" providerId="ADAL" clId="{5D8A8069-FC72-9C44-AB88-5F9DC87AC0F9}" dt="2020-02-18T09:16:14.003" v="3138"/>
          <ac:picMkLst>
            <pc:docMk/>
            <pc:sldMk cId="3267045494" sldId="390"/>
            <ac:picMk id="3" creationId="{DD80B6F4-B187-B645-A4B5-F285456A4FD8}"/>
          </ac:picMkLst>
        </pc:picChg>
        <pc:picChg chg="del">
          <ac:chgData name="Akash Levy" userId="0f662538-7453-45f3-952a-fc9f1a7c515e" providerId="ADAL" clId="{5D8A8069-FC72-9C44-AB88-5F9DC87AC0F9}" dt="2020-02-18T09:16:15.923" v="3139" actId="478"/>
          <ac:picMkLst>
            <pc:docMk/>
            <pc:sldMk cId="3267045494" sldId="390"/>
            <ac:picMk id="5" creationId="{4B7F3E7B-3AE1-9E46-B9B1-59663D53B51A}"/>
          </ac:picMkLst>
        </pc:picChg>
        <pc:picChg chg="add del mod">
          <ac:chgData name="Akash Levy" userId="0f662538-7453-45f3-952a-fc9f1a7c515e" providerId="ADAL" clId="{5D8A8069-FC72-9C44-AB88-5F9DC87AC0F9}" dt="2020-02-18T09:22:36.774" v="3182" actId="478"/>
          <ac:picMkLst>
            <pc:docMk/>
            <pc:sldMk cId="3267045494" sldId="390"/>
            <ac:picMk id="7" creationId="{BEC876CB-D621-4D4A-A1D9-5633CE8C73E5}"/>
          </ac:picMkLst>
        </pc:picChg>
        <pc:picChg chg="add del">
          <ac:chgData name="Akash Levy" userId="0f662538-7453-45f3-952a-fc9f1a7c515e" providerId="ADAL" clId="{5D8A8069-FC72-9C44-AB88-5F9DC87AC0F9}" dt="2020-02-18T09:22:33.548" v="3181"/>
          <ac:picMkLst>
            <pc:docMk/>
            <pc:sldMk cId="3267045494" sldId="390"/>
            <ac:picMk id="8" creationId="{6DCCFE6B-E70C-6B49-AD70-44F8F6764791}"/>
          </ac:picMkLst>
        </pc:picChg>
        <pc:picChg chg="add mod">
          <ac:chgData name="Akash Levy" userId="0f662538-7453-45f3-952a-fc9f1a7c515e" providerId="ADAL" clId="{5D8A8069-FC72-9C44-AB88-5F9DC87AC0F9}" dt="2020-02-18T09:22:44.154" v="3184" actId="167"/>
          <ac:picMkLst>
            <pc:docMk/>
            <pc:sldMk cId="3267045494" sldId="390"/>
            <ac:picMk id="24" creationId="{5753769B-209E-FE45-9147-B11F61F2783F}"/>
          </ac:picMkLst>
        </pc:picChg>
        <pc:picChg chg="add mod">
          <ac:chgData name="Akash Levy" userId="0f662538-7453-45f3-952a-fc9f1a7c515e" providerId="ADAL" clId="{5D8A8069-FC72-9C44-AB88-5F9DC87AC0F9}" dt="2020-02-18T10:03:40.968" v="3448"/>
          <ac:picMkLst>
            <pc:docMk/>
            <pc:sldMk cId="3267045494" sldId="390"/>
            <ac:picMk id="27" creationId="{2A5FDA7A-83A1-4C4E-8B58-DE81DFBEC49B}"/>
          </ac:picMkLst>
        </pc:picChg>
        <pc:picChg chg="add del">
          <ac:chgData name="Akash Levy" userId="0f662538-7453-45f3-952a-fc9f1a7c515e" providerId="ADAL" clId="{5D8A8069-FC72-9C44-AB88-5F9DC87AC0F9}" dt="2020-02-18T10:02:09.987" v="3446" actId="478"/>
          <ac:picMkLst>
            <pc:docMk/>
            <pc:sldMk cId="3267045494" sldId="390"/>
            <ac:picMk id="41" creationId="{B410F5AE-B74C-194E-87E6-D248E388C5D0}"/>
          </ac:picMkLst>
        </pc:picChg>
        <pc:cxnChg chg="mod">
          <ac:chgData name="Akash Levy" userId="0f662538-7453-45f3-952a-fc9f1a7c515e" providerId="ADAL" clId="{5D8A8069-FC72-9C44-AB88-5F9DC87AC0F9}" dt="2020-02-18T09:23:25.970" v="3191" actId="1076"/>
          <ac:cxnSpMkLst>
            <pc:docMk/>
            <pc:sldMk cId="3267045494" sldId="390"/>
            <ac:cxnSpMk id="38" creationId="{6EA2E460-5940-7049-887C-4F90005DEF2C}"/>
          </ac:cxnSpMkLst>
        </pc:cxnChg>
        <pc:cxnChg chg="mod">
          <ac:chgData name="Akash Levy" userId="0f662538-7453-45f3-952a-fc9f1a7c515e" providerId="ADAL" clId="{5D8A8069-FC72-9C44-AB88-5F9DC87AC0F9}" dt="2020-02-18T09:23:21.396" v="3190" actId="1076"/>
          <ac:cxnSpMkLst>
            <pc:docMk/>
            <pc:sldMk cId="3267045494" sldId="390"/>
            <ac:cxnSpMk id="44" creationId="{76937F29-CEFC-C948-9576-D5361422D3B5}"/>
          </ac:cxnSpMkLst>
        </pc:cxnChg>
        <pc:cxnChg chg="add">
          <ac:chgData name="Akash Levy" userId="0f662538-7453-45f3-952a-fc9f1a7c515e" providerId="ADAL" clId="{5D8A8069-FC72-9C44-AB88-5F9DC87AC0F9}" dt="2020-02-19T00:08:03.043" v="3608"/>
          <ac:cxnSpMkLst>
            <pc:docMk/>
            <pc:sldMk cId="3267045494" sldId="390"/>
            <ac:cxnSpMk id="55" creationId="{8B619648-365A-6345-AEB9-121BFAFA73A6}"/>
          </ac:cxnSpMkLst>
        </pc:cxnChg>
        <pc:cxnChg chg="add">
          <ac:chgData name="Akash Levy" userId="0f662538-7453-45f3-952a-fc9f1a7c515e" providerId="ADAL" clId="{5D8A8069-FC72-9C44-AB88-5F9DC87AC0F9}" dt="2020-02-19T00:08:03.043" v="3608"/>
          <ac:cxnSpMkLst>
            <pc:docMk/>
            <pc:sldMk cId="3267045494" sldId="390"/>
            <ac:cxnSpMk id="56" creationId="{B5118B0F-1CFC-2643-926D-B749B7038B1D}"/>
          </ac:cxnSpMkLst>
        </pc:cxnChg>
      </pc:sldChg>
      <pc:sldChg chg="addSp delSp modSp add modAnim modNotesTx">
        <pc:chgData name="Akash Levy" userId="0f662538-7453-45f3-952a-fc9f1a7c515e" providerId="ADAL" clId="{5D8A8069-FC72-9C44-AB88-5F9DC87AC0F9}" dt="2020-02-19T03:56:45.089" v="6921" actId="20577"/>
        <pc:sldMkLst>
          <pc:docMk/>
          <pc:sldMk cId="1795028195" sldId="391"/>
        </pc:sldMkLst>
        <pc:spChg chg="mod">
          <ac:chgData name="Akash Levy" userId="0f662538-7453-45f3-952a-fc9f1a7c515e" providerId="ADAL" clId="{5D8A8069-FC72-9C44-AB88-5F9DC87AC0F9}" dt="2020-02-18T09:32:01.705" v="3245"/>
          <ac:spMkLst>
            <pc:docMk/>
            <pc:sldMk cId="1795028195" sldId="391"/>
            <ac:spMk id="2" creationId="{3B5557CB-D4CE-1F4A-8361-B6ACFB854A86}"/>
          </ac:spMkLst>
        </pc:spChg>
        <pc:spChg chg="add del mod">
          <ac:chgData name="Akash Levy" userId="0f662538-7453-45f3-952a-fc9f1a7c515e" providerId="ADAL" clId="{5D8A8069-FC72-9C44-AB88-5F9DC87AC0F9}" dt="2020-02-18T09:29:01.695" v="3216"/>
          <ac:spMkLst>
            <pc:docMk/>
            <pc:sldMk cId="1795028195" sldId="391"/>
            <ac:spMk id="4" creationId="{A286523D-DC61-A648-9FC0-B92B1E96BF3A}"/>
          </ac:spMkLst>
        </pc:spChg>
        <pc:spChg chg="add del mod">
          <ac:chgData name="Akash Levy" userId="0f662538-7453-45f3-952a-fc9f1a7c515e" providerId="ADAL" clId="{5D8A8069-FC72-9C44-AB88-5F9DC87AC0F9}" dt="2020-02-18T09:49:43.570" v="3340" actId="478"/>
          <ac:spMkLst>
            <pc:docMk/>
            <pc:sldMk cId="1795028195" sldId="391"/>
            <ac:spMk id="7" creationId="{1E952E8F-F8D0-8548-AC63-8EB422B78CE5}"/>
          </ac:spMkLst>
        </pc:spChg>
        <pc:spChg chg="mod">
          <ac:chgData name="Akash Levy" userId="0f662538-7453-45f3-952a-fc9f1a7c515e" providerId="ADAL" clId="{5D8A8069-FC72-9C44-AB88-5F9DC87AC0F9}" dt="2020-02-18T09:34:28.980" v="3266" actId="1036"/>
          <ac:spMkLst>
            <pc:docMk/>
            <pc:sldMk cId="1795028195" sldId="391"/>
            <ac:spMk id="10" creationId="{2D190D23-2AF0-AB4E-A1C9-9F444DD44E0B}"/>
          </ac:spMkLst>
        </pc:spChg>
        <pc:spChg chg="del">
          <ac:chgData name="Akash Levy" userId="0f662538-7453-45f3-952a-fc9f1a7c515e" providerId="ADAL" clId="{5D8A8069-FC72-9C44-AB88-5F9DC87AC0F9}" dt="2020-02-18T09:49:27.782" v="3328"/>
          <ac:spMkLst>
            <pc:docMk/>
            <pc:sldMk cId="1795028195" sldId="391"/>
            <ac:spMk id="11" creationId="{8EFFCCC0-C48F-9E4A-8B4A-2AC1B570ECAF}"/>
          </ac:spMkLst>
        </pc:spChg>
        <pc:spChg chg="mod">
          <ac:chgData name="Akash Levy" userId="0f662538-7453-45f3-952a-fc9f1a7c515e" providerId="ADAL" clId="{5D8A8069-FC72-9C44-AB88-5F9DC87AC0F9}" dt="2020-02-18T09:49:51.785" v="3344" actId="1076"/>
          <ac:spMkLst>
            <pc:docMk/>
            <pc:sldMk cId="1795028195" sldId="391"/>
            <ac:spMk id="20" creationId="{03D78A19-569E-8543-BF68-13F0D266A969}"/>
          </ac:spMkLst>
        </pc:spChg>
        <pc:spChg chg="del">
          <ac:chgData name="Akash Levy" userId="0f662538-7453-45f3-952a-fc9f1a7c515e" providerId="ADAL" clId="{5D8A8069-FC72-9C44-AB88-5F9DC87AC0F9}" dt="2020-02-18T09:30:29.577" v="3229" actId="478"/>
          <ac:spMkLst>
            <pc:docMk/>
            <pc:sldMk cId="1795028195" sldId="391"/>
            <ac:spMk id="21" creationId="{DA45E274-AFDB-3B4B-99E5-38A58522C410}"/>
          </ac:spMkLst>
        </pc:spChg>
        <pc:spChg chg="add del mod">
          <ac:chgData name="Akash Levy" userId="0f662538-7453-45f3-952a-fc9f1a7c515e" providerId="ADAL" clId="{5D8A8069-FC72-9C44-AB88-5F9DC87AC0F9}" dt="2020-02-18T09:52:24.850" v="3366"/>
          <ac:spMkLst>
            <pc:docMk/>
            <pc:sldMk cId="1795028195" sldId="391"/>
            <ac:spMk id="23" creationId="{BF7D5AEE-8CFF-3F4C-A723-CEFD4BCFA2FC}"/>
          </ac:spMkLst>
        </pc:spChg>
        <pc:spChg chg="add del">
          <ac:chgData name="Akash Levy" userId="0f662538-7453-45f3-952a-fc9f1a7c515e" providerId="ADAL" clId="{5D8A8069-FC72-9C44-AB88-5F9DC87AC0F9}" dt="2020-02-18T09:54:04.035" v="3369"/>
          <ac:spMkLst>
            <pc:docMk/>
            <pc:sldMk cId="1795028195" sldId="391"/>
            <ac:spMk id="26" creationId="{45DD5A59-33E9-7546-B37A-45E068D2D0B8}"/>
          </ac:spMkLst>
        </pc:spChg>
        <pc:spChg chg="add">
          <ac:chgData name="Akash Levy" userId="0f662538-7453-45f3-952a-fc9f1a7c515e" providerId="ADAL" clId="{5D8A8069-FC72-9C44-AB88-5F9DC87AC0F9}" dt="2020-02-18T09:30:30.295" v="3230"/>
          <ac:spMkLst>
            <pc:docMk/>
            <pc:sldMk cId="1795028195" sldId="391"/>
            <ac:spMk id="28" creationId="{F9E4CAE4-8156-2C48-94BB-90DB73DBE050}"/>
          </ac:spMkLst>
        </pc:spChg>
        <pc:spChg chg="add mod">
          <ac:chgData name="Akash Levy" userId="0f662538-7453-45f3-952a-fc9f1a7c515e" providerId="ADAL" clId="{5D8A8069-FC72-9C44-AB88-5F9DC87AC0F9}" dt="2020-02-18T09:31:14.979" v="3241" actId="121"/>
          <ac:spMkLst>
            <pc:docMk/>
            <pc:sldMk cId="1795028195" sldId="391"/>
            <ac:spMk id="29" creationId="{73AEA9F6-4381-C946-9C70-27E15A653EF5}"/>
          </ac:spMkLst>
        </pc:spChg>
        <pc:spChg chg="add mod">
          <ac:chgData name="Akash Levy" userId="0f662538-7453-45f3-952a-fc9f1a7c515e" providerId="ADAL" clId="{5D8A8069-FC72-9C44-AB88-5F9DC87AC0F9}" dt="2020-02-19T03:00:55.177" v="3639" actId="20577"/>
          <ac:spMkLst>
            <pc:docMk/>
            <pc:sldMk cId="1795028195" sldId="391"/>
            <ac:spMk id="30" creationId="{11D4085E-B025-FF4D-845F-BD0EC9BB38F5}"/>
          </ac:spMkLst>
        </pc:spChg>
        <pc:spChg chg="mod">
          <ac:chgData name="Akash Levy" userId="0f662538-7453-45f3-952a-fc9f1a7c515e" providerId="ADAL" clId="{5D8A8069-FC72-9C44-AB88-5F9DC87AC0F9}" dt="2020-02-18T09:31:38.730" v="3244" actId="121"/>
          <ac:spMkLst>
            <pc:docMk/>
            <pc:sldMk cId="1795028195" sldId="391"/>
            <ac:spMk id="33" creationId="{043F6851-8654-F14C-BF0F-03B5A3966EEB}"/>
          </ac:spMkLst>
        </pc:spChg>
        <pc:spChg chg="mod">
          <ac:chgData name="Akash Levy" userId="0f662538-7453-45f3-952a-fc9f1a7c515e" providerId="ADAL" clId="{5D8A8069-FC72-9C44-AB88-5F9DC87AC0F9}" dt="2020-02-18T09:31:38.730" v="3244" actId="121"/>
          <ac:spMkLst>
            <pc:docMk/>
            <pc:sldMk cId="1795028195" sldId="391"/>
            <ac:spMk id="34" creationId="{228C35EA-88B1-F64E-85F4-4D1D28F61C0B}"/>
          </ac:spMkLst>
        </pc:spChg>
        <pc:spChg chg="del mod">
          <ac:chgData name="Akash Levy" userId="0f662538-7453-45f3-952a-fc9f1a7c515e" providerId="ADAL" clId="{5D8A8069-FC72-9C44-AB88-5F9DC87AC0F9}" dt="2020-02-18T09:30:47.044" v="3233" actId="478"/>
          <ac:spMkLst>
            <pc:docMk/>
            <pc:sldMk cId="1795028195" sldId="391"/>
            <ac:spMk id="35" creationId="{DD6326B9-9850-D24A-AE57-A88259161130}"/>
          </ac:spMkLst>
        </pc:spChg>
        <pc:spChg chg="mod">
          <ac:chgData name="Akash Levy" userId="0f662538-7453-45f3-952a-fc9f1a7c515e" providerId="ADAL" clId="{5D8A8069-FC72-9C44-AB88-5F9DC87AC0F9}" dt="2020-02-18T09:29:58.974" v="3224" actId="20577"/>
          <ac:spMkLst>
            <pc:docMk/>
            <pc:sldMk cId="1795028195" sldId="391"/>
            <ac:spMk id="36" creationId="{4341670E-D6E4-924A-B23A-7CA08B8E89D9}"/>
          </ac:spMkLst>
        </pc:spChg>
        <pc:spChg chg="add del">
          <ac:chgData name="Akash Levy" userId="0f662538-7453-45f3-952a-fc9f1a7c515e" providerId="ADAL" clId="{5D8A8069-FC72-9C44-AB88-5F9DC87AC0F9}" dt="2020-02-18T09:49:48.536" v="3342"/>
          <ac:spMkLst>
            <pc:docMk/>
            <pc:sldMk cId="1795028195" sldId="391"/>
            <ac:spMk id="37" creationId="{3A6827BB-ABB9-9F4D-A3C9-FE86F29AB3C1}"/>
          </ac:spMkLst>
        </pc:spChg>
        <pc:spChg chg="add mod">
          <ac:chgData name="Akash Levy" userId="0f662538-7453-45f3-952a-fc9f1a7c515e" providerId="ADAL" clId="{5D8A8069-FC72-9C44-AB88-5F9DC87AC0F9}" dt="2020-02-18T09:50:11.044" v="3354" actId="20577"/>
          <ac:spMkLst>
            <pc:docMk/>
            <pc:sldMk cId="1795028195" sldId="391"/>
            <ac:spMk id="39" creationId="{084F98A0-F91A-2F4D-B362-240256DC75CC}"/>
          </ac:spMkLst>
        </pc:spChg>
        <pc:spChg chg="add mod">
          <ac:chgData name="Akash Levy" userId="0f662538-7453-45f3-952a-fc9f1a7c515e" providerId="ADAL" clId="{5D8A8069-FC72-9C44-AB88-5F9DC87AC0F9}" dt="2020-02-18T09:54:21.821" v="3373" actId="1076"/>
          <ac:spMkLst>
            <pc:docMk/>
            <pc:sldMk cId="1795028195" sldId="391"/>
            <ac:spMk id="40" creationId="{101681EA-A60B-9841-86C4-D724F2515664}"/>
          </ac:spMkLst>
        </pc:spChg>
        <pc:spChg chg="add del mod">
          <ac:chgData name="Akash Levy" userId="0f662538-7453-45f3-952a-fc9f1a7c515e" providerId="ADAL" clId="{5D8A8069-FC72-9C44-AB88-5F9DC87AC0F9}" dt="2020-02-18T09:54:08.538" v="3371"/>
          <ac:spMkLst>
            <pc:docMk/>
            <pc:sldMk cId="1795028195" sldId="391"/>
            <ac:spMk id="41" creationId="{10922834-0B5A-164C-BC2A-F0ABC0E14DCD}"/>
          </ac:spMkLst>
        </pc:spChg>
        <pc:spChg chg="add mod">
          <ac:chgData name="Akash Levy" userId="0f662538-7453-45f3-952a-fc9f1a7c515e" providerId="ADAL" clId="{5D8A8069-FC72-9C44-AB88-5F9DC87AC0F9}" dt="2020-02-18T09:55:54.245" v="3384" actId="20577"/>
          <ac:spMkLst>
            <pc:docMk/>
            <pc:sldMk cId="1795028195" sldId="391"/>
            <ac:spMk id="45" creationId="{347A2568-EFB8-9E4E-9026-BD198DF9A97E}"/>
          </ac:spMkLst>
        </pc:spChg>
        <pc:spChg chg="add mod">
          <ac:chgData name="Akash Levy" userId="0f662538-7453-45f3-952a-fc9f1a7c515e" providerId="ADAL" clId="{5D8A8069-FC72-9C44-AB88-5F9DC87AC0F9}" dt="2020-02-18T09:55:08.236" v="3378" actId="1076"/>
          <ac:spMkLst>
            <pc:docMk/>
            <pc:sldMk cId="1795028195" sldId="391"/>
            <ac:spMk id="46" creationId="{6F0B1D29-387C-0B47-B6C5-0CA6CB6436C6}"/>
          </ac:spMkLst>
        </pc:spChg>
        <pc:spChg chg="add mod">
          <ac:chgData name="Akash Levy" userId="0f662538-7453-45f3-952a-fc9f1a7c515e" providerId="ADAL" clId="{5D8A8069-FC72-9C44-AB88-5F9DC87AC0F9}" dt="2020-02-18T09:57:15.512" v="3393" actId="1037"/>
          <ac:spMkLst>
            <pc:docMk/>
            <pc:sldMk cId="1795028195" sldId="391"/>
            <ac:spMk id="47" creationId="{18C7A392-AAFD-1B4B-B9CC-9C24E8D61D01}"/>
          </ac:spMkLst>
        </pc:spChg>
        <pc:spChg chg="add mod">
          <ac:chgData name="Akash Levy" userId="0f662538-7453-45f3-952a-fc9f1a7c515e" providerId="ADAL" clId="{5D8A8069-FC72-9C44-AB88-5F9DC87AC0F9}" dt="2020-02-18T09:56:58.768" v="3391" actId="1035"/>
          <ac:spMkLst>
            <pc:docMk/>
            <pc:sldMk cId="1795028195" sldId="391"/>
            <ac:spMk id="48" creationId="{3A546F83-2D26-B447-8891-02E84F446188}"/>
          </ac:spMkLst>
        </pc:spChg>
        <pc:spChg chg="add mod">
          <ac:chgData name="Akash Levy" userId="0f662538-7453-45f3-952a-fc9f1a7c515e" providerId="ADAL" clId="{5D8A8069-FC72-9C44-AB88-5F9DC87AC0F9}" dt="2020-02-18T09:57:33.387" v="3394" actId="1038"/>
          <ac:spMkLst>
            <pc:docMk/>
            <pc:sldMk cId="1795028195" sldId="391"/>
            <ac:spMk id="49" creationId="{29C9B4CE-6AFD-1D42-8F24-7111C49CEE86}"/>
          </ac:spMkLst>
        </pc:spChg>
        <pc:spChg chg="add mod">
          <ac:chgData name="Akash Levy" userId="0f662538-7453-45f3-952a-fc9f1a7c515e" providerId="ADAL" clId="{5D8A8069-FC72-9C44-AB88-5F9DC87AC0F9}" dt="2020-02-18T09:56:58.768" v="3391" actId="1035"/>
          <ac:spMkLst>
            <pc:docMk/>
            <pc:sldMk cId="1795028195" sldId="391"/>
            <ac:spMk id="50" creationId="{F36B576A-C741-1C43-BCB7-536E761D9B83}"/>
          </ac:spMkLst>
        </pc:spChg>
        <pc:spChg chg="add mod">
          <ac:chgData name="Akash Levy" userId="0f662538-7453-45f3-952a-fc9f1a7c515e" providerId="ADAL" clId="{5D8A8069-FC72-9C44-AB88-5F9DC87AC0F9}" dt="2020-02-18T09:56:58.768" v="3391" actId="1035"/>
          <ac:spMkLst>
            <pc:docMk/>
            <pc:sldMk cId="1795028195" sldId="391"/>
            <ac:spMk id="51" creationId="{34038559-2E24-5442-81BB-397D37957B59}"/>
          </ac:spMkLst>
        </pc:spChg>
        <pc:spChg chg="add mod">
          <ac:chgData name="Akash Levy" userId="0f662538-7453-45f3-952a-fc9f1a7c515e" providerId="ADAL" clId="{5D8A8069-FC72-9C44-AB88-5F9DC87AC0F9}" dt="2020-02-18T09:56:58.768" v="3391" actId="1035"/>
          <ac:spMkLst>
            <pc:docMk/>
            <pc:sldMk cId="1795028195" sldId="391"/>
            <ac:spMk id="52" creationId="{34D1587E-4B26-D442-A43D-D91DDAC88756}"/>
          </ac:spMkLst>
        </pc:spChg>
        <pc:spChg chg="add mod">
          <ac:chgData name="Akash Levy" userId="0f662538-7453-45f3-952a-fc9f1a7c515e" providerId="ADAL" clId="{5D8A8069-FC72-9C44-AB88-5F9DC87AC0F9}" dt="2020-02-18T09:56:58.768" v="3391" actId="1035"/>
          <ac:spMkLst>
            <pc:docMk/>
            <pc:sldMk cId="1795028195" sldId="391"/>
            <ac:spMk id="53" creationId="{53F322AE-EE95-A74F-B540-3BAF7DF7DFD8}"/>
          </ac:spMkLst>
        </pc:spChg>
        <pc:spChg chg="add mod">
          <ac:chgData name="Akash Levy" userId="0f662538-7453-45f3-952a-fc9f1a7c515e" providerId="ADAL" clId="{5D8A8069-FC72-9C44-AB88-5F9DC87AC0F9}" dt="2020-02-18T09:56:58.768" v="3391" actId="1035"/>
          <ac:spMkLst>
            <pc:docMk/>
            <pc:sldMk cId="1795028195" sldId="391"/>
            <ac:spMk id="54" creationId="{E4233B16-EC78-B548-95ED-7D411463B902}"/>
          </ac:spMkLst>
        </pc:spChg>
        <pc:spChg chg="add mod">
          <ac:chgData name="Akash Levy" userId="0f662538-7453-45f3-952a-fc9f1a7c515e" providerId="ADAL" clId="{5D8A8069-FC72-9C44-AB88-5F9DC87AC0F9}" dt="2020-02-18T09:59:59.564" v="3406" actId="164"/>
          <ac:spMkLst>
            <pc:docMk/>
            <pc:sldMk cId="1795028195" sldId="391"/>
            <ac:spMk id="55" creationId="{62C6BFB2-85CF-7A40-97AB-8E1CF53DD44F}"/>
          </ac:spMkLst>
        </pc:spChg>
        <pc:spChg chg="add mod">
          <ac:chgData name="Akash Levy" userId="0f662538-7453-45f3-952a-fc9f1a7c515e" providerId="ADAL" clId="{5D8A8069-FC72-9C44-AB88-5F9DC87AC0F9}" dt="2020-02-18T09:59:59.564" v="3406" actId="164"/>
          <ac:spMkLst>
            <pc:docMk/>
            <pc:sldMk cId="1795028195" sldId="391"/>
            <ac:spMk id="56" creationId="{81708FD5-7A6F-F647-BDA1-629F9C483869}"/>
          </ac:spMkLst>
        </pc:spChg>
        <pc:spChg chg="add del mod">
          <ac:chgData name="Akash Levy" userId="0f662538-7453-45f3-952a-fc9f1a7c515e" providerId="ADAL" clId="{5D8A8069-FC72-9C44-AB88-5F9DC87AC0F9}" dt="2020-02-19T03:01:06.350" v="3644" actId="478"/>
          <ac:spMkLst>
            <pc:docMk/>
            <pc:sldMk cId="1795028195" sldId="391"/>
            <ac:spMk id="59" creationId="{0011574E-8911-884E-B686-49F39CC355A2}"/>
          </ac:spMkLst>
        </pc:spChg>
        <pc:spChg chg="add del">
          <ac:chgData name="Akash Levy" userId="0f662538-7453-45f3-952a-fc9f1a7c515e" providerId="ADAL" clId="{5D8A8069-FC72-9C44-AB88-5F9DC87AC0F9}" dt="2020-02-19T03:52:18.688" v="6389" actId="478"/>
          <ac:spMkLst>
            <pc:docMk/>
            <pc:sldMk cId="1795028195" sldId="391"/>
            <ac:spMk id="60" creationId="{F8BF72F9-46DF-E642-B7E3-4C86B622BFB6}"/>
          </ac:spMkLst>
        </pc:spChg>
        <pc:grpChg chg="add mod">
          <ac:chgData name="Akash Levy" userId="0f662538-7453-45f3-952a-fc9f1a7c515e" providerId="ADAL" clId="{5D8A8069-FC72-9C44-AB88-5F9DC87AC0F9}" dt="2020-02-18T09:59:59.564" v="3406" actId="164"/>
          <ac:grpSpMkLst>
            <pc:docMk/>
            <pc:sldMk cId="1795028195" sldId="391"/>
            <ac:grpSpMk id="43" creationId="{96D39853-3190-3A42-89ED-363B18E7264F}"/>
          </ac:grpSpMkLst>
        </pc:grpChg>
        <pc:picChg chg="add mod">
          <ac:chgData name="Akash Levy" userId="0f662538-7453-45f3-952a-fc9f1a7c515e" providerId="ADAL" clId="{5D8A8069-FC72-9C44-AB88-5F9DC87AC0F9}" dt="2020-02-18T09:29:05.182" v="3217" actId="167"/>
          <ac:picMkLst>
            <pc:docMk/>
            <pc:sldMk cId="1795028195" sldId="391"/>
            <ac:picMk id="5" creationId="{B50E4598-830E-1E48-BD07-2201AA8F9223}"/>
          </ac:picMkLst>
        </pc:picChg>
        <pc:picChg chg="add del mod">
          <ac:chgData name="Akash Levy" userId="0f662538-7453-45f3-952a-fc9f1a7c515e" providerId="ADAL" clId="{5D8A8069-FC72-9C44-AB88-5F9DC87AC0F9}" dt="2020-02-18T09:52:23.120" v="3365" actId="478"/>
          <ac:picMkLst>
            <pc:docMk/>
            <pc:sldMk cId="1795028195" sldId="391"/>
            <ac:picMk id="6" creationId="{EA4F597C-FE51-254F-A5E2-92B2C582E28A}"/>
          </ac:picMkLst>
        </pc:picChg>
        <pc:picChg chg="add del">
          <ac:chgData name="Akash Levy" userId="0f662538-7453-45f3-952a-fc9f1a7c515e" providerId="ADAL" clId="{5D8A8069-FC72-9C44-AB88-5F9DC87AC0F9}" dt="2020-02-18T09:52:15.565" v="3364"/>
          <ac:picMkLst>
            <pc:docMk/>
            <pc:sldMk cId="1795028195" sldId="391"/>
            <ac:picMk id="8" creationId="{2B3A6563-A4B8-BC49-99F1-3533AC49D047}"/>
          </ac:picMkLst>
        </pc:picChg>
        <pc:picChg chg="del">
          <ac:chgData name="Akash Levy" userId="0f662538-7453-45f3-952a-fc9f1a7c515e" providerId="ADAL" clId="{5D8A8069-FC72-9C44-AB88-5F9DC87AC0F9}" dt="2020-02-18T09:28:54.411" v="3212" actId="478"/>
          <ac:picMkLst>
            <pc:docMk/>
            <pc:sldMk cId="1795028195" sldId="391"/>
            <ac:picMk id="24" creationId="{5753769B-209E-FE45-9147-B11F61F2783F}"/>
          </ac:picMkLst>
        </pc:picChg>
        <pc:picChg chg="add del mod">
          <ac:chgData name="Akash Levy" userId="0f662538-7453-45f3-952a-fc9f1a7c515e" providerId="ADAL" clId="{5D8A8069-FC72-9C44-AB88-5F9DC87AC0F9}" dt="2020-02-18T09:54:06.770" v="3370" actId="478"/>
          <ac:picMkLst>
            <pc:docMk/>
            <pc:sldMk cId="1795028195" sldId="391"/>
            <ac:picMk id="25" creationId="{4961E5F4-3C7E-ED47-8069-71E1AEEC18C4}"/>
          </ac:picMkLst>
        </pc:picChg>
        <pc:picChg chg="add mod">
          <ac:chgData name="Akash Levy" userId="0f662538-7453-45f3-952a-fc9f1a7c515e" providerId="ADAL" clId="{5D8A8069-FC72-9C44-AB88-5F9DC87AC0F9}" dt="2020-02-18T09:54:11.909" v="3372" actId="167"/>
          <ac:picMkLst>
            <pc:docMk/>
            <pc:sldMk cId="1795028195" sldId="391"/>
            <ac:picMk id="42" creationId="{2711CD5A-AC2D-1F46-8C51-C5E2027B398B}"/>
          </ac:picMkLst>
        </pc:picChg>
        <pc:cxnChg chg="add mod">
          <ac:chgData name="Akash Levy" userId="0f662538-7453-45f3-952a-fc9f1a7c515e" providerId="ADAL" clId="{5D8A8069-FC72-9C44-AB88-5F9DC87AC0F9}" dt="2020-02-19T00:07:55.949" v="3606" actId="1076"/>
          <ac:cxnSpMkLst>
            <pc:docMk/>
            <pc:sldMk cId="1795028195" sldId="391"/>
            <ac:cxnSpMk id="57" creationId="{7C2DB12A-07C8-F645-9C01-0A303742F4E3}"/>
          </ac:cxnSpMkLst>
        </pc:cxnChg>
        <pc:cxnChg chg="add mod">
          <ac:chgData name="Akash Levy" userId="0f662538-7453-45f3-952a-fc9f1a7c515e" providerId="ADAL" clId="{5D8A8069-FC72-9C44-AB88-5F9DC87AC0F9}" dt="2020-02-19T00:07:55.949" v="3606" actId="1076"/>
          <ac:cxnSpMkLst>
            <pc:docMk/>
            <pc:sldMk cId="1795028195" sldId="391"/>
            <ac:cxnSpMk id="58" creationId="{97571F94-51CA-264F-A9BF-671F777423DA}"/>
          </ac:cxnSpMkLst>
        </pc:cxnChg>
      </pc:sldChg>
      <pc:sldChg chg="add del">
        <pc:chgData name="Akash Levy" userId="0f662538-7453-45f3-952a-fc9f1a7c515e" providerId="ADAL" clId="{5D8A8069-FC72-9C44-AB88-5F9DC87AC0F9}" dt="2020-02-18T09:34:33.089" v="3267" actId="2696"/>
        <pc:sldMkLst>
          <pc:docMk/>
          <pc:sldMk cId="981613406" sldId="392"/>
        </pc:sldMkLst>
      </pc:sldChg>
      <pc:sldChg chg="addSp delSp modSp add modNotesTx">
        <pc:chgData name="Akash Levy" userId="0f662538-7453-45f3-952a-fc9f1a7c515e" providerId="ADAL" clId="{5D8A8069-FC72-9C44-AB88-5F9DC87AC0F9}" dt="2020-02-19T03:56:48.816" v="6922" actId="20577"/>
        <pc:sldMkLst>
          <pc:docMk/>
          <pc:sldMk cId="3676777554" sldId="393"/>
        </pc:sldMkLst>
        <pc:spChg chg="mod">
          <ac:chgData name="Akash Levy" userId="0f662538-7453-45f3-952a-fc9f1a7c515e" providerId="ADAL" clId="{5D8A8069-FC72-9C44-AB88-5F9DC87AC0F9}" dt="2020-02-18T09:32:41.543" v="3253" actId="20577"/>
          <ac:spMkLst>
            <pc:docMk/>
            <pc:sldMk cId="3676777554" sldId="393"/>
            <ac:spMk id="2" creationId="{3B5557CB-D4CE-1F4A-8361-B6ACFB854A86}"/>
          </ac:spMkLst>
        </pc:spChg>
        <pc:spChg chg="add del mod">
          <ac:chgData name="Akash Levy" userId="0f662538-7453-45f3-952a-fc9f1a7c515e" providerId="ADAL" clId="{5D8A8069-FC72-9C44-AB88-5F9DC87AC0F9}" dt="2020-02-18T09:33:55.115" v="3255"/>
          <ac:spMkLst>
            <pc:docMk/>
            <pc:sldMk cId="3676777554" sldId="393"/>
            <ac:spMk id="4" creationId="{91AC3DA2-DB9C-9D47-86D4-AE87990677F7}"/>
          </ac:spMkLst>
        </pc:spChg>
        <pc:spChg chg="mod">
          <ac:chgData name="Akash Levy" userId="0f662538-7453-45f3-952a-fc9f1a7c515e" providerId="ADAL" clId="{5D8A8069-FC72-9C44-AB88-5F9DC87AC0F9}" dt="2020-02-18T09:34:36.900" v="3271" actId="1036"/>
          <ac:spMkLst>
            <pc:docMk/>
            <pc:sldMk cId="3676777554" sldId="393"/>
            <ac:spMk id="10" creationId="{2D190D23-2AF0-AB4E-A1C9-9F444DD44E0B}"/>
          </ac:spMkLst>
        </pc:spChg>
        <pc:spChg chg="del">
          <ac:chgData name="Akash Levy" userId="0f662538-7453-45f3-952a-fc9f1a7c515e" providerId="ADAL" clId="{5D8A8069-FC72-9C44-AB88-5F9DC87AC0F9}" dt="2020-02-18T10:03:14.039" v="3447"/>
          <ac:spMkLst>
            <pc:docMk/>
            <pc:sldMk cId="3676777554" sldId="393"/>
            <ac:spMk id="11" creationId="{8EFFCCC0-C48F-9E4A-8B4A-2AC1B570ECAF}"/>
          </ac:spMkLst>
        </pc:spChg>
        <pc:spChg chg="mod">
          <ac:chgData name="Akash Levy" userId="0f662538-7453-45f3-952a-fc9f1a7c515e" providerId="ADAL" clId="{5D8A8069-FC72-9C44-AB88-5F9DC87AC0F9}" dt="2020-02-18T09:35:03.354" v="3293" actId="20577"/>
          <ac:spMkLst>
            <pc:docMk/>
            <pc:sldMk cId="3676777554" sldId="393"/>
            <ac:spMk id="29" creationId="{73AEA9F6-4381-C946-9C70-27E15A653EF5}"/>
          </ac:spMkLst>
        </pc:spChg>
        <pc:spChg chg="add">
          <ac:chgData name="Akash Levy" userId="0f662538-7453-45f3-952a-fc9f1a7c515e" providerId="ADAL" clId="{5D8A8069-FC72-9C44-AB88-5F9DC87AC0F9}" dt="2020-02-18T09:36:13.707" v="3326"/>
          <ac:spMkLst>
            <pc:docMk/>
            <pc:sldMk cId="3676777554" sldId="393"/>
            <ac:spMk id="30" creationId="{1C35B896-4940-1646-AFA5-9E4D641399A1}"/>
          </ac:spMkLst>
        </pc:spChg>
        <pc:spChg chg="mod">
          <ac:chgData name="Akash Levy" userId="0f662538-7453-45f3-952a-fc9f1a7c515e" providerId="ADAL" clId="{5D8A8069-FC72-9C44-AB88-5F9DC87AC0F9}" dt="2020-02-18T09:35:07.831" v="3299" actId="20577"/>
          <ac:spMkLst>
            <pc:docMk/>
            <pc:sldMk cId="3676777554" sldId="393"/>
            <ac:spMk id="34" creationId="{228C35EA-88B1-F64E-85F4-4D1D28F61C0B}"/>
          </ac:spMkLst>
        </pc:spChg>
        <pc:spChg chg="mod">
          <ac:chgData name="Akash Levy" userId="0f662538-7453-45f3-952a-fc9f1a7c515e" providerId="ADAL" clId="{5D8A8069-FC72-9C44-AB88-5F9DC87AC0F9}" dt="2020-02-18T09:34:53.178" v="3286" actId="20577"/>
          <ac:spMkLst>
            <pc:docMk/>
            <pc:sldMk cId="3676777554" sldId="393"/>
            <ac:spMk id="36" creationId="{4341670E-D6E4-924A-B23A-7CA08B8E89D9}"/>
          </ac:spMkLst>
        </pc:spChg>
        <pc:spChg chg="add del">
          <ac:chgData name="Akash Levy" userId="0f662538-7453-45f3-952a-fc9f1a7c515e" providerId="ADAL" clId="{5D8A8069-FC72-9C44-AB88-5F9DC87AC0F9}" dt="2020-02-18T10:01:55.792" v="3442"/>
          <ac:spMkLst>
            <pc:docMk/>
            <pc:sldMk cId="3676777554" sldId="393"/>
            <ac:spMk id="41" creationId="{C224B74F-AC47-CC41-AA34-3E21DDD65D83}"/>
          </ac:spMkLst>
        </pc:spChg>
        <pc:spChg chg="add del">
          <ac:chgData name="Akash Levy" userId="0f662538-7453-45f3-952a-fc9f1a7c515e" providerId="ADAL" clId="{5D8A8069-FC72-9C44-AB88-5F9DC87AC0F9}" dt="2020-02-18T10:01:55.792" v="3442"/>
          <ac:spMkLst>
            <pc:docMk/>
            <pc:sldMk cId="3676777554" sldId="393"/>
            <ac:spMk id="42" creationId="{3B5BBBB7-DBF7-8F4D-BBA3-7D757BB233C8}"/>
          </ac:spMkLst>
        </pc:spChg>
        <pc:spChg chg="add del">
          <ac:chgData name="Akash Levy" userId="0f662538-7453-45f3-952a-fc9f1a7c515e" providerId="ADAL" clId="{5D8A8069-FC72-9C44-AB88-5F9DC87AC0F9}" dt="2020-02-18T10:01:55.792" v="3442"/>
          <ac:spMkLst>
            <pc:docMk/>
            <pc:sldMk cId="3676777554" sldId="393"/>
            <ac:spMk id="43" creationId="{09EBDD89-307F-6449-88B4-8927ED98C52D}"/>
          </ac:spMkLst>
        </pc:spChg>
        <pc:spChg chg="add del">
          <ac:chgData name="Akash Levy" userId="0f662538-7453-45f3-952a-fc9f1a7c515e" providerId="ADAL" clId="{5D8A8069-FC72-9C44-AB88-5F9DC87AC0F9}" dt="2020-02-18T10:01:55.792" v="3442"/>
          <ac:spMkLst>
            <pc:docMk/>
            <pc:sldMk cId="3676777554" sldId="393"/>
            <ac:spMk id="45" creationId="{C05E8C94-16F9-674A-BD31-07B4D5167283}"/>
          </ac:spMkLst>
        </pc:spChg>
        <pc:spChg chg="add del">
          <ac:chgData name="Akash Levy" userId="0f662538-7453-45f3-952a-fc9f1a7c515e" providerId="ADAL" clId="{5D8A8069-FC72-9C44-AB88-5F9DC87AC0F9}" dt="2020-02-18T10:01:55.792" v="3442"/>
          <ac:spMkLst>
            <pc:docMk/>
            <pc:sldMk cId="3676777554" sldId="393"/>
            <ac:spMk id="46" creationId="{F9BE5CB4-EA35-F34E-8678-FFFB817E35EC}"/>
          </ac:spMkLst>
        </pc:spChg>
        <pc:spChg chg="add del">
          <ac:chgData name="Akash Levy" userId="0f662538-7453-45f3-952a-fc9f1a7c515e" providerId="ADAL" clId="{5D8A8069-FC72-9C44-AB88-5F9DC87AC0F9}" dt="2020-02-18T10:01:55.792" v="3442"/>
          <ac:spMkLst>
            <pc:docMk/>
            <pc:sldMk cId="3676777554" sldId="393"/>
            <ac:spMk id="47" creationId="{01D6898F-EA17-4D47-9F83-CAB80834D9F2}"/>
          </ac:spMkLst>
        </pc:spChg>
        <pc:spChg chg="add del">
          <ac:chgData name="Akash Levy" userId="0f662538-7453-45f3-952a-fc9f1a7c515e" providerId="ADAL" clId="{5D8A8069-FC72-9C44-AB88-5F9DC87AC0F9}" dt="2020-02-18T10:01:55.792" v="3442"/>
          <ac:spMkLst>
            <pc:docMk/>
            <pc:sldMk cId="3676777554" sldId="393"/>
            <ac:spMk id="48" creationId="{DEBFAC38-8A06-A140-9FC0-88EE591D9480}"/>
          </ac:spMkLst>
        </pc:spChg>
        <pc:spChg chg="add del">
          <ac:chgData name="Akash Levy" userId="0f662538-7453-45f3-952a-fc9f1a7c515e" providerId="ADAL" clId="{5D8A8069-FC72-9C44-AB88-5F9DC87AC0F9}" dt="2020-02-18T10:01:55.792" v="3442"/>
          <ac:spMkLst>
            <pc:docMk/>
            <pc:sldMk cId="3676777554" sldId="393"/>
            <ac:spMk id="49" creationId="{5E917F4F-7699-D448-9C97-E05C75A61964}"/>
          </ac:spMkLst>
        </pc:spChg>
        <pc:spChg chg="add del">
          <ac:chgData name="Akash Levy" userId="0f662538-7453-45f3-952a-fc9f1a7c515e" providerId="ADAL" clId="{5D8A8069-FC72-9C44-AB88-5F9DC87AC0F9}" dt="2020-02-18T10:01:55.792" v="3442"/>
          <ac:spMkLst>
            <pc:docMk/>
            <pc:sldMk cId="3676777554" sldId="393"/>
            <ac:spMk id="50" creationId="{874972A1-A940-AC4F-A149-FDDF1481D192}"/>
          </ac:spMkLst>
        </pc:spChg>
        <pc:spChg chg="add del">
          <ac:chgData name="Akash Levy" userId="0f662538-7453-45f3-952a-fc9f1a7c515e" providerId="ADAL" clId="{5D8A8069-FC72-9C44-AB88-5F9DC87AC0F9}" dt="2020-02-18T10:01:55.792" v="3442"/>
          <ac:spMkLst>
            <pc:docMk/>
            <pc:sldMk cId="3676777554" sldId="393"/>
            <ac:spMk id="51" creationId="{DC44B083-85D7-B24B-A527-3B7C22F3452F}"/>
          </ac:spMkLst>
        </pc:spChg>
        <pc:spChg chg="add del">
          <ac:chgData name="Akash Levy" userId="0f662538-7453-45f3-952a-fc9f1a7c515e" providerId="ADAL" clId="{5D8A8069-FC72-9C44-AB88-5F9DC87AC0F9}" dt="2020-02-18T10:01:55.792" v="3442"/>
          <ac:spMkLst>
            <pc:docMk/>
            <pc:sldMk cId="3676777554" sldId="393"/>
            <ac:spMk id="52" creationId="{8C538F7A-8C57-8A45-B83F-8378ECE82ACC}"/>
          </ac:spMkLst>
        </pc:spChg>
        <pc:spChg chg="add del">
          <ac:chgData name="Akash Levy" userId="0f662538-7453-45f3-952a-fc9f1a7c515e" providerId="ADAL" clId="{5D8A8069-FC72-9C44-AB88-5F9DC87AC0F9}" dt="2020-02-18T10:01:55.792" v="3442"/>
          <ac:spMkLst>
            <pc:docMk/>
            <pc:sldMk cId="3676777554" sldId="393"/>
            <ac:spMk id="53" creationId="{8DF99CD9-9B21-F946-97E7-16579D286BE0}"/>
          </ac:spMkLst>
        </pc:spChg>
        <pc:spChg chg="add">
          <ac:chgData name="Akash Levy" userId="0f662538-7453-45f3-952a-fc9f1a7c515e" providerId="ADAL" clId="{5D8A8069-FC72-9C44-AB88-5F9DC87AC0F9}" dt="2020-02-18T10:01:57.248" v="3443"/>
          <ac:spMkLst>
            <pc:docMk/>
            <pc:sldMk cId="3676777554" sldId="393"/>
            <ac:spMk id="55" creationId="{038E291A-8AF3-4644-BD7C-55BD6D14F7A2}"/>
          </ac:spMkLst>
        </pc:spChg>
        <pc:spChg chg="add">
          <ac:chgData name="Akash Levy" userId="0f662538-7453-45f3-952a-fc9f1a7c515e" providerId="ADAL" clId="{5D8A8069-FC72-9C44-AB88-5F9DC87AC0F9}" dt="2020-02-18T10:01:57.248" v="3443"/>
          <ac:spMkLst>
            <pc:docMk/>
            <pc:sldMk cId="3676777554" sldId="393"/>
            <ac:spMk id="56" creationId="{CD3FC963-2CA2-B142-9F38-4DF291718E3F}"/>
          </ac:spMkLst>
        </pc:spChg>
        <pc:spChg chg="add">
          <ac:chgData name="Akash Levy" userId="0f662538-7453-45f3-952a-fc9f1a7c515e" providerId="ADAL" clId="{5D8A8069-FC72-9C44-AB88-5F9DC87AC0F9}" dt="2020-02-18T10:01:57.248" v="3443"/>
          <ac:spMkLst>
            <pc:docMk/>
            <pc:sldMk cId="3676777554" sldId="393"/>
            <ac:spMk id="57" creationId="{A8F15D4A-A8E0-3E43-A317-3E3C57FAEDC0}"/>
          </ac:spMkLst>
        </pc:spChg>
        <pc:spChg chg="add">
          <ac:chgData name="Akash Levy" userId="0f662538-7453-45f3-952a-fc9f1a7c515e" providerId="ADAL" clId="{5D8A8069-FC72-9C44-AB88-5F9DC87AC0F9}" dt="2020-02-18T10:01:57.248" v="3443"/>
          <ac:spMkLst>
            <pc:docMk/>
            <pc:sldMk cId="3676777554" sldId="393"/>
            <ac:spMk id="58" creationId="{EC03D4CB-5452-1841-9D04-74A1B6656B3A}"/>
          </ac:spMkLst>
        </pc:spChg>
        <pc:spChg chg="add">
          <ac:chgData name="Akash Levy" userId="0f662538-7453-45f3-952a-fc9f1a7c515e" providerId="ADAL" clId="{5D8A8069-FC72-9C44-AB88-5F9DC87AC0F9}" dt="2020-02-18T10:01:57.248" v="3443"/>
          <ac:spMkLst>
            <pc:docMk/>
            <pc:sldMk cId="3676777554" sldId="393"/>
            <ac:spMk id="59" creationId="{AA82C979-3221-1744-9ED7-641BBFBF3EDC}"/>
          </ac:spMkLst>
        </pc:spChg>
        <pc:spChg chg="add">
          <ac:chgData name="Akash Levy" userId="0f662538-7453-45f3-952a-fc9f1a7c515e" providerId="ADAL" clId="{5D8A8069-FC72-9C44-AB88-5F9DC87AC0F9}" dt="2020-02-18T10:01:57.248" v="3443"/>
          <ac:spMkLst>
            <pc:docMk/>
            <pc:sldMk cId="3676777554" sldId="393"/>
            <ac:spMk id="60" creationId="{1E8484F6-134A-3E42-BB53-13DA3F78982F}"/>
          </ac:spMkLst>
        </pc:spChg>
        <pc:spChg chg="add">
          <ac:chgData name="Akash Levy" userId="0f662538-7453-45f3-952a-fc9f1a7c515e" providerId="ADAL" clId="{5D8A8069-FC72-9C44-AB88-5F9DC87AC0F9}" dt="2020-02-18T10:01:57.248" v="3443"/>
          <ac:spMkLst>
            <pc:docMk/>
            <pc:sldMk cId="3676777554" sldId="393"/>
            <ac:spMk id="61" creationId="{75B48038-1842-DD46-8712-5081F96889FE}"/>
          </ac:spMkLst>
        </pc:spChg>
        <pc:spChg chg="add">
          <ac:chgData name="Akash Levy" userId="0f662538-7453-45f3-952a-fc9f1a7c515e" providerId="ADAL" clId="{5D8A8069-FC72-9C44-AB88-5F9DC87AC0F9}" dt="2020-02-18T10:01:57.248" v="3443"/>
          <ac:spMkLst>
            <pc:docMk/>
            <pc:sldMk cId="3676777554" sldId="393"/>
            <ac:spMk id="62" creationId="{294FCC10-9E73-3A45-899C-6910B83CF7EB}"/>
          </ac:spMkLst>
        </pc:spChg>
        <pc:spChg chg="add">
          <ac:chgData name="Akash Levy" userId="0f662538-7453-45f3-952a-fc9f1a7c515e" providerId="ADAL" clId="{5D8A8069-FC72-9C44-AB88-5F9DC87AC0F9}" dt="2020-02-18T10:01:57.248" v="3443"/>
          <ac:spMkLst>
            <pc:docMk/>
            <pc:sldMk cId="3676777554" sldId="393"/>
            <ac:spMk id="63" creationId="{D7E364D0-72ED-5D4F-8592-1D3CC5C25D4F}"/>
          </ac:spMkLst>
        </pc:spChg>
        <pc:spChg chg="add">
          <ac:chgData name="Akash Levy" userId="0f662538-7453-45f3-952a-fc9f1a7c515e" providerId="ADAL" clId="{5D8A8069-FC72-9C44-AB88-5F9DC87AC0F9}" dt="2020-02-18T10:01:57.248" v="3443"/>
          <ac:spMkLst>
            <pc:docMk/>
            <pc:sldMk cId="3676777554" sldId="393"/>
            <ac:spMk id="64" creationId="{AC2CCE01-C3DD-BF46-AA47-146B60FBC978}"/>
          </ac:spMkLst>
        </pc:spChg>
        <pc:spChg chg="add">
          <ac:chgData name="Akash Levy" userId="0f662538-7453-45f3-952a-fc9f1a7c515e" providerId="ADAL" clId="{5D8A8069-FC72-9C44-AB88-5F9DC87AC0F9}" dt="2020-02-18T10:01:57.248" v="3443"/>
          <ac:spMkLst>
            <pc:docMk/>
            <pc:sldMk cId="3676777554" sldId="393"/>
            <ac:spMk id="65" creationId="{6207FDD7-8D41-9D4E-A05B-5A5040657CF6}"/>
          </ac:spMkLst>
        </pc:spChg>
        <pc:spChg chg="add">
          <ac:chgData name="Akash Levy" userId="0f662538-7453-45f3-952a-fc9f1a7c515e" providerId="ADAL" clId="{5D8A8069-FC72-9C44-AB88-5F9DC87AC0F9}" dt="2020-02-18T10:01:57.248" v="3443"/>
          <ac:spMkLst>
            <pc:docMk/>
            <pc:sldMk cId="3676777554" sldId="393"/>
            <ac:spMk id="66" creationId="{CA0907C4-60E3-F943-A308-E654760F2637}"/>
          </ac:spMkLst>
        </pc:spChg>
        <pc:spChg chg="add del">
          <ac:chgData name="Akash Levy" userId="0f662538-7453-45f3-952a-fc9f1a7c515e" providerId="ADAL" clId="{5D8A8069-FC72-9C44-AB88-5F9DC87AC0F9}" dt="2020-02-19T03:52:21.203" v="6390" actId="478"/>
          <ac:spMkLst>
            <pc:docMk/>
            <pc:sldMk cId="3676777554" sldId="393"/>
            <ac:spMk id="69" creationId="{09D8F8D5-E4CD-1346-853B-EEAF20DA135C}"/>
          </ac:spMkLst>
        </pc:spChg>
        <pc:grpChg chg="add">
          <ac:chgData name="Akash Levy" userId="0f662538-7453-45f3-952a-fc9f1a7c515e" providerId="ADAL" clId="{5D8A8069-FC72-9C44-AB88-5F9DC87AC0F9}" dt="2020-02-18T10:00:02.470" v="3407"/>
          <ac:grpSpMkLst>
            <pc:docMk/>
            <pc:sldMk cId="3676777554" sldId="393"/>
            <ac:grpSpMk id="35" creationId="{280721CD-ACE5-AB4E-BC6B-3BA23036A84E}"/>
          </ac:grpSpMkLst>
        </pc:grpChg>
        <pc:picChg chg="del">
          <ac:chgData name="Akash Levy" userId="0f662538-7453-45f3-952a-fc9f1a7c515e" providerId="ADAL" clId="{5D8A8069-FC72-9C44-AB88-5F9DC87AC0F9}" dt="2020-02-18T09:33:53.455" v="3254" actId="478"/>
          <ac:picMkLst>
            <pc:docMk/>
            <pc:sldMk cId="3676777554" sldId="393"/>
            <ac:picMk id="5" creationId="{B50E4598-830E-1E48-BD07-2201AA8F9223}"/>
          </ac:picMkLst>
        </pc:picChg>
        <pc:picChg chg="add mod">
          <ac:chgData name="Akash Levy" userId="0f662538-7453-45f3-952a-fc9f1a7c515e" providerId="ADAL" clId="{5D8A8069-FC72-9C44-AB88-5F9DC87AC0F9}" dt="2020-02-18T09:33:58.147" v="3256" actId="167"/>
          <ac:picMkLst>
            <pc:docMk/>
            <pc:sldMk cId="3676777554" sldId="393"/>
            <ac:picMk id="6" creationId="{EB22BEF9-45C1-8D41-A7D3-877797127801}"/>
          </ac:picMkLst>
        </pc:picChg>
        <pc:picChg chg="add mod">
          <ac:chgData name="Akash Levy" userId="0f662538-7453-45f3-952a-fc9f1a7c515e" providerId="ADAL" clId="{5D8A8069-FC72-9C44-AB88-5F9DC87AC0F9}" dt="2020-02-18T10:03:14.039" v="3447"/>
          <ac:picMkLst>
            <pc:docMk/>
            <pc:sldMk cId="3676777554" sldId="393"/>
            <ac:picMk id="7" creationId="{F1A9C95C-8F81-6A4E-8DF1-F0F656198109}"/>
          </ac:picMkLst>
        </pc:picChg>
        <pc:picChg chg="add del">
          <ac:chgData name="Akash Levy" userId="0f662538-7453-45f3-952a-fc9f1a7c515e" providerId="ADAL" clId="{5D8A8069-FC72-9C44-AB88-5F9DC87AC0F9}" dt="2020-02-18T10:01:55.792" v="3442"/>
          <ac:picMkLst>
            <pc:docMk/>
            <pc:sldMk cId="3676777554" sldId="393"/>
            <ac:picMk id="40" creationId="{36BABBBF-D41B-C64D-89FE-08D6D9686539}"/>
          </ac:picMkLst>
        </pc:picChg>
        <pc:picChg chg="add del">
          <ac:chgData name="Akash Levy" userId="0f662538-7453-45f3-952a-fc9f1a7c515e" providerId="ADAL" clId="{5D8A8069-FC72-9C44-AB88-5F9DC87AC0F9}" dt="2020-02-18T10:02:00.873" v="3444" actId="478"/>
          <ac:picMkLst>
            <pc:docMk/>
            <pc:sldMk cId="3676777554" sldId="393"/>
            <ac:picMk id="54" creationId="{429FF3A5-BC69-704E-BAC5-3B89ABE3B7B4}"/>
          </ac:picMkLst>
        </pc:picChg>
        <pc:cxnChg chg="add">
          <ac:chgData name="Akash Levy" userId="0f662538-7453-45f3-952a-fc9f1a7c515e" providerId="ADAL" clId="{5D8A8069-FC72-9C44-AB88-5F9DC87AC0F9}" dt="2020-02-19T00:08:00.929" v="3607"/>
          <ac:cxnSpMkLst>
            <pc:docMk/>
            <pc:sldMk cId="3676777554" sldId="393"/>
            <ac:cxnSpMk id="67" creationId="{BA495784-804F-A94D-8EF4-02B14567B9F2}"/>
          </ac:cxnSpMkLst>
        </pc:cxnChg>
        <pc:cxnChg chg="add">
          <ac:chgData name="Akash Levy" userId="0f662538-7453-45f3-952a-fc9f1a7c515e" providerId="ADAL" clId="{5D8A8069-FC72-9C44-AB88-5F9DC87AC0F9}" dt="2020-02-19T00:08:00.929" v="3607"/>
          <ac:cxnSpMkLst>
            <pc:docMk/>
            <pc:sldMk cId="3676777554" sldId="393"/>
            <ac:cxnSpMk id="68" creationId="{5C2CF6B3-C1B9-A142-B464-32CA912E358A}"/>
          </ac:cxnSpMkLst>
        </pc:cxnChg>
      </pc:sldChg>
      <pc:sldChg chg="addSp delSp modSp add delAnim modAnim modNotesTx">
        <pc:chgData name="Akash Levy" userId="0f662538-7453-45f3-952a-fc9f1a7c515e" providerId="ADAL" clId="{5D8A8069-FC72-9C44-AB88-5F9DC87AC0F9}" dt="2020-02-19T04:02:04.033" v="8189" actId="20577"/>
        <pc:sldMkLst>
          <pc:docMk/>
          <pc:sldMk cId="718073760" sldId="394"/>
        </pc:sldMkLst>
        <pc:spChg chg="mod">
          <ac:chgData name="Akash Levy" userId="0f662538-7453-45f3-952a-fc9f1a7c515e" providerId="ADAL" clId="{5D8A8069-FC72-9C44-AB88-5F9DC87AC0F9}" dt="2020-02-18T10:07:42.404" v="3472" actId="20577"/>
          <ac:spMkLst>
            <pc:docMk/>
            <pc:sldMk cId="718073760" sldId="394"/>
            <ac:spMk id="2" creationId="{F1C62BB8-8183-F540-A1BD-F0D23D1EA31D}"/>
          </ac:spMkLst>
        </pc:spChg>
        <pc:spChg chg="del">
          <ac:chgData name="Akash Levy" userId="0f662538-7453-45f3-952a-fc9f1a7c515e" providerId="ADAL" clId="{5D8A8069-FC72-9C44-AB88-5F9DC87AC0F9}" dt="2020-02-18T10:08:16.627" v="3473" actId="478"/>
          <ac:spMkLst>
            <pc:docMk/>
            <pc:sldMk cId="718073760" sldId="394"/>
            <ac:spMk id="3" creationId="{50B41E5F-932B-914C-810F-68826E5EAC38}"/>
          </ac:spMkLst>
        </pc:spChg>
        <pc:spChg chg="add del mod">
          <ac:chgData name="Akash Levy" userId="0f662538-7453-45f3-952a-fc9f1a7c515e" providerId="ADAL" clId="{5D8A8069-FC72-9C44-AB88-5F9DC87AC0F9}" dt="2020-02-18T10:08:51.879" v="3480" actId="478"/>
          <ac:spMkLst>
            <pc:docMk/>
            <pc:sldMk cId="718073760" sldId="394"/>
            <ac:spMk id="5" creationId="{29643373-2B4C-654B-BC1F-49A90EC1428B}"/>
          </ac:spMkLst>
        </pc:spChg>
        <pc:spChg chg="add del mod">
          <ac:chgData name="Akash Levy" userId="0f662538-7453-45f3-952a-fc9f1a7c515e" providerId="ADAL" clId="{5D8A8069-FC72-9C44-AB88-5F9DC87AC0F9}" dt="2020-02-18T10:09:04.639" v="3486" actId="478"/>
          <ac:spMkLst>
            <pc:docMk/>
            <pc:sldMk cId="718073760" sldId="394"/>
            <ac:spMk id="6" creationId="{DECD74C4-9760-1E47-A7D0-3986D94F39CC}"/>
          </ac:spMkLst>
        </pc:spChg>
        <pc:spChg chg="add del mod">
          <ac:chgData name="Akash Levy" userId="0f662538-7453-45f3-952a-fc9f1a7c515e" providerId="ADAL" clId="{5D8A8069-FC72-9C44-AB88-5F9DC87AC0F9}" dt="2020-02-18T10:11:50.830" v="3525"/>
          <ac:spMkLst>
            <pc:docMk/>
            <pc:sldMk cId="718073760" sldId="394"/>
            <ac:spMk id="7" creationId="{F8CAB409-479B-754E-8554-5BD28F164751}"/>
          </ac:spMkLst>
        </pc:spChg>
        <pc:spChg chg="del">
          <ac:chgData name="Akash Levy" userId="0f662538-7453-45f3-952a-fc9f1a7c515e" providerId="ADAL" clId="{5D8A8069-FC72-9C44-AB88-5F9DC87AC0F9}" dt="2020-02-18T10:08:16.627" v="3473" actId="478"/>
          <ac:spMkLst>
            <pc:docMk/>
            <pc:sldMk cId="718073760" sldId="394"/>
            <ac:spMk id="9" creationId="{5A9F0280-6632-F948-9E54-ED4618E4AB05}"/>
          </ac:spMkLst>
        </pc:spChg>
        <pc:spChg chg="del">
          <ac:chgData name="Akash Levy" userId="0f662538-7453-45f3-952a-fc9f1a7c515e" providerId="ADAL" clId="{5D8A8069-FC72-9C44-AB88-5F9DC87AC0F9}" dt="2020-02-18T10:08:16.627" v="3473" actId="478"/>
          <ac:spMkLst>
            <pc:docMk/>
            <pc:sldMk cId="718073760" sldId="394"/>
            <ac:spMk id="10" creationId="{D78F201B-EB13-5A4B-A28F-D4545CC7262E}"/>
          </ac:spMkLst>
        </pc:spChg>
        <pc:spChg chg="del">
          <ac:chgData name="Akash Levy" userId="0f662538-7453-45f3-952a-fc9f1a7c515e" providerId="ADAL" clId="{5D8A8069-FC72-9C44-AB88-5F9DC87AC0F9}" dt="2020-02-18T10:08:16.627" v="3473" actId="478"/>
          <ac:spMkLst>
            <pc:docMk/>
            <pc:sldMk cId="718073760" sldId="394"/>
            <ac:spMk id="14" creationId="{7DF23556-6CB9-1D42-9E6C-D5F5254A1014}"/>
          </ac:spMkLst>
        </pc:spChg>
        <pc:spChg chg="del">
          <ac:chgData name="Akash Levy" userId="0f662538-7453-45f3-952a-fc9f1a7c515e" providerId="ADAL" clId="{5D8A8069-FC72-9C44-AB88-5F9DC87AC0F9}" dt="2020-02-18T10:08:16.627" v="3473" actId="478"/>
          <ac:spMkLst>
            <pc:docMk/>
            <pc:sldMk cId="718073760" sldId="394"/>
            <ac:spMk id="15" creationId="{2381C106-36B7-ED45-9951-6009F82CDBB7}"/>
          </ac:spMkLst>
        </pc:spChg>
        <pc:spChg chg="del">
          <ac:chgData name="Akash Levy" userId="0f662538-7453-45f3-952a-fc9f1a7c515e" providerId="ADAL" clId="{5D8A8069-FC72-9C44-AB88-5F9DC87AC0F9}" dt="2020-02-18T10:08:16.627" v="3473" actId="478"/>
          <ac:spMkLst>
            <pc:docMk/>
            <pc:sldMk cId="718073760" sldId="394"/>
            <ac:spMk id="16" creationId="{D99BA9E3-C3BD-1A4E-B287-75C839D91230}"/>
          </ac:spMkLst>
        </pc:spChg>
        <pc:spChg chg="del">
          <ac:chgData name="Akash Levy" userId="0f662538-7453-45f3-952a-fc9f1a7c515e" providerId="ADAL" clId="{5D8A8069-FC72-9C44-AB88-5F9DC87AC0F9}" dt="2020-02-18T10:08:16.627" v="3473" actId="478"/>
          <ac:spMkLst>
            <pc:docMk/>
            <pc:sldMk cId="718073760" sldId="394"/>
            <ac:spMk id="17" creationId="{8732CD2B-F6BD-C549-9ED6-2E1469EC9E67}"/>
          </ac:spMkLst>
        </pc:spChg>
        <pc:spChg chg="del">
          <ac:chgData name="Akash Levy" userId="0f662538-7453-45f3-952a-fc9f1a7c515e" providerId="ADAL" clId="{5D8A8069-FC72-9C44-AB88-5F9DC87AC0F9}" dt="2020-02-18T10:08:16.627" v="3473" actId="478"/>
          <ac:spMkLst>
            <pc:docMk/>
            <pc:sldMk cId="718073760" sldId="394"/>
            <ac:spMk id="20" creationId="{9220997F-AE98-D549-8C6E-44EC02BCB3C6}"/>
          </ac:spMkLst>
        </pc:spChg>
        <pc:spChg chg="add mod">
          <ac:chgData name="Akash Levy" userId="0f662538-7453-45f3-952a-fc9f1a7c515e" providerId="ADAL" clId="{5D8A8069-FC72-9C44-AB88-5F9DC87AC0F9}" dt="2020-02-18T10:08:43.046" v="3477" actId="1076"/>
          <ac:spMkLst>
            <pc:docMk/>
            <pc:sldMk cId="718073760" sldId="394"/>
            <ac:spMk id="22" creationId="{1C75534F-F754-DE42-B612-8173309328D4}"/>
          </ac:spMkLst>
        </pc:spChg>
        <pc:spChg chg="add mod">
          <ac:chgData name="Akash Levy" userId="0f662538-7453-45f3-952a-fc9f1a7c515e" providerId="ADAL" clId="{5D8A8069-FC72-9C44-AB88-5F9DC87AC0F9}" dt="2020-02-18T10:08:43.046" v="3477" actId="1076"/>
          <ac:spMkLst>
            <pc:docMk/>
            <pc:sldMk cId="718073760" sldId="394"/>
            <ac:spMk id="23" creationId="{BEC23107-AA61-3145-8F4C-B06A020D38BE}"/>
          </ac:spMkLst>
        </pc:spChg>
        <pc:spChg chg="add mod">
          <ac:chgData name="Akash Levy" userId="0f662538-7453-45f3-952a-fc9f1a7c515e" providerId="ADAL" clId="{5D8A8069-FC72-9C44-AB88-5F9DC87AC0F9}" dt="2020-02-18T10:08:43.046" v="3477" actId="1076"/>
          <ac:spMkLst>
            <pc:docMk/>
            <pc:sldMk cId="718073760" sldId="394"/>
            <ac:spMk id="24" creationId="{30470EE5-D10A-1444-A4FC-BB212F8E6F53}"/>
          </ac:spMkLst>
        </pc:spChg>
        <pc:spChg chg="add mod">
          <ac:chgData name="Akash Levy" userId="0f662538-7453-45f3-952a-fc9f1a7c515e" providerId="ADAL" clId="{5D8A8069-FC72-9C44-AB88-5F9DC87AC0F9}" dt="2020-02-18T10:08:43.046" v="3477" actId="1076"/>
          <ac:spMkLst>
            <pc:docMk/>
            <pc:sldMk cId="718073760" sldId="394"/>
            <ac:spMk id="25" creationId="{27FE668F-CDDA-BF4C-802A-080B3CE6D056}"/>
          </ac:spMkLst>
        </pc:spChg>
        <pc:spChg chg="add mod">
          <ac:chgData name="Akash Levy" userId="0f662538-7453-45f3-952a-fc9f1a7c515e" providerId="ADAL" clId="{5D8A8069-FC72-9C44-AB88-5F9DC87AC0F9}" dt="2020-02-18T10:08:43.046" v="3477" actId="1076"/>
          <ac:spMkLst>
            <pc:docMk/>
            <pc:sldMk cId="718073760" sldId="394"/>
            <ac:spMk id="27" creationId="{DE4BB828-D5AE-CA45-B3FB-D599614809BC}"/>
          </ac:spMkLst>
        </pc:spChg>
        <pc:spChg chg="add mod">
          <ac:chgData name="Akash Levy" userId="0f662538-7453-45f3-952a-fc9f1a7c515e" providerId="ADAL" clId="{5D8A8069-FC72-9C44-AB88-5F9DC87AC0F9}" dt="2020-02-18T10:08:43.046" v="3477" actId="1076"/>
          <ac:spMkLst>
            <pc:docMk/>
            <pc:sldMk cId="718073760" sldId="394"/>
            <ac:spMk id="28" creationId="{003FB049-B7F4-8D47-9C19-EBBF1334C798}"/>
          </ac:spMkLst>
        </pc:spChg>
        <pc:spChg chg="add mod">
          <ac:chgData name="Akash Levy" userId="0f662538-7453-45f3-952a-fc9f1a7c515e" providerId="ADAL" clId="{5D8A8069-FC72-9C44-AB88-5F9DC87AC0F9}" dt="2020-02-18T10:08:43.046" v="3477" actId="1076"/>
          <ac:spMkLst>
            <pc:docMk/>
            <pc:sldMk cId="718073760" sldId="394"/>
            <ac:spMk id="29" creationId="{3FB0FA16-DA31-B14B-AD65-C1352AB27A00}"/>
          </ac:spMkLst>
        </pc:spChg>
        <pc:spChg chg="add mod">
          <ac:chgData name="Akash Levy" userId="0f662538-7453-45f3-952a-fc9f1a7c515e" providerId="ADAL" clId="{5D8A8069-FC72-9C44-AB88-5F9DC87AC0F9}" dt="2020-02-18T10:08:43.046" v="3477" actId="1076"/>
          <ac:spMkLst>
            <pc:docMk/>
            <pc:sldMk cId="718073760" sldId="394"/>
            <ac:spMk id="30" creationId="{E3E3F962-FFFA-874A-86A4-896D1C62ACEF}"/>
          </ac:spMkLst>
        </pc:spChg>
        <pc:spChg chg="del">
          <ac:chgData name="Akash Levy" userId="0f662538-7453-45f3-952a-fc9f1a7c515e" providerId="ADAL" clId="{5D8A8069-FC72-9C44-AB88-5F9DC87AC0F9}" dt="2020-02-18T10:08:16.627" v="3473" actId="478"/>
          <ac:spMkLst>
            <pc:docMk/>
            <pc:sldMk cId="718073760" sldId="394"/>
            <ac:spMk id="31" creationId="{7F10E027-B7B0-D54D-80C8-9F9D85C0CEED}"/>
          </ac:spMkLst>
        </pc:spChg>
        <pc:spChg chg="del">
          <ac:chgData name="Akash Levy" userId="0f662538-7453-45f3-952a-fc9f1a7c515e" providerId="ADAL" clId="{5D8A8069-FC72-9C44-AB88-5F9DC87AC0F9}" dt="2020-02-18T10:08:16.627" v="3473" actId="478"/>
          <ac:spMkLst>
            <pc:docMk/>
            <pc:sldMk cId="718073760" sldId="394"/>
            <ac:spMk id="32" creationId="{8956D293-7FD1-7749-BB9C-020847D6C408}"/>
          </ac:spMkLst>
        </pc:spChg>
        <pc:spChg chg="add mod">
          <ac:chgData name="Akash Levy" userId="0f662538-7453-45f3-952a-fc9f1a7c515e" providerId="ADAL" clId="{5D8A8069-FC72-9C44-AB88-5F9DC87AC0F9}" dt="2020-02-18T10:10:13.211" v="3491" actId="113"/>
          <ac:spMkLst>
            <pc:docMk/>
            <pc:sldMk cId="718073760" sldId="394"/>
            <ac:spMk id="33" creationId="{EFBF5038-A12A-D847-84E5-B9C02F4F92E8}"/>
          </ac:spMkLst>
        </pc:spChg>
        <pc:spChg chg="del">
          <ac:chgData name="Akash Levy" userId="0f662538-7453-45f3-952a-fc9f1a7c515e" providerId="ADAL" clId="{5D8A8069-FC72-9C44-AB88-5F9DC87AC0F9}" dt="2020-02-18T10:08:16.627" v="3473" actId="478"/>
          <ac:spMkLst>
            <pc:docMk/>
            <pc:sldMk cId="718073760" sldId="394"/>
            <ac:spMk id="35" creationId="{B2CC704D-5934-D242-9F66-4E7405DC0611}"/>
          </ac:spMkLst>
        </pc:spChg>
        <pc:spChg chg="add mod">
          <ac:chgData name="Akash Levy" userId="0f662538-7453-45f3-952a-fc9f1a7c515e" providerId="ADAL" clId="{5D8A8069-FC72-9C44-AB88-5F9DC87AC0F9}" dt="2020-02-18T10:10:21.510" v="3493" actId="1076"/>
          <ac:spMkLst>
            <pc:docMk/>
            <pc:sldMk cId="718073760" sldId="394"/>
            <ac:spMk id="41" creationId="{F73ACE78-AA70-5342-963C-21A3CB456B7E}"/>
          </ac:spMkLst>
        </pc:spChg>
        <pc:spChg chg="add del">
          <ac:chgData name="Akash Levy" userId="0f662538-7453-45f3-952a-fc9f1a7c515e" providerId="ADAL" clId="{5D8A8069-FC72-9C44-AB88-5F9DC87AC0F9}" dt="2020-02-18T10:11:42.684" v="3519"/>
          <ac:spMkLst>
            <pc:docMk/>
            <pc:sldMk cId="718073760" sldId="394"/>
            <ac:spMk id="42" creationId="{DD6E94C5-9919-4D4B-9806-A957DDE4EFF8}"/>
          </ac:spMkLst>
        </pc:spChg>
        <pc:spChg chg="add del mod">
          <ac:chgData name="Akash Levy" userId="0f662538-7453-45f3-952a-fc9f1a7c515e" providerId="ADAL" clId="{5D8A8069-FC72-9C44-AB88-5F9DC87AC0F9}" dt="2020-02-18T10:11:50.326" v="3523"/>
          <ac:spMkLst>
            <pc:docMk/>
            <pc:sldMk cId="718073760" sldId="394"/>
            <ac:spMk id="43" creationId="{2DF25A93-0914-9B49-85EF-872DCFDE2883}"/>
          </ac:spMkLst>
        </pc:spChg>
        <pc:spChg chg="add mod">
          <ac:chgData name="Akash Levy" userId="0f662538-7453-45f3-952a-fc9f1a7c515e" providerId="ADAL" clId="{5D8A8069-FC72-9C44-AB88-5F9DC87AC0F9}" dt="2020-02-18T10:12:08.673" v="3535" actId="1076"/>
          <ac:spMkLst>
            <pc:docMk/>
            <pc:sldMk cId="718073760" sldId="394"/>
            <ac:spMk id="44" creationId="{A0F9D13F-F9E2-D941-947D-84AC4BD16304}"/>
          </ac:spMkLst>
        </pc:spChg>
        <pc:picChg chg="add mod">
          <ac:chgData name="Akash Levy" userId="0f662538-7453-45f3-952a-fc9f1a7c515e" providerId="ADAL" clId="{5D8A8069-FC72-9C44-AB88-5F9DC87AC0F9}" dt="2020-02-18T10:08:43.046" v="3477" actId="1076"/>
          <ac:picMkLst>
            <pc:docMk/>
            <pc:sldMk cId="718073760" sldId="394"/>
            <ac:picMk id="21" creationId="{9E794A15-0AC1-C949-AA25-A40FE2AD6D70}"/>
          </ac:picMkLst>
        </pc:picChg>
        <pc:picChg chg="del">
          <ac:chgData name="Akash Levy" userId="0f662538-7453-45f3-952a-fc9f1a7c515e" providerId="ADAL" clId="{5D8A8069-FC72-9C44-AB88-5F9DC87AC0F9}" dt="2020-02-18T10:08:16.627" v="3473" actId="478"/>
          <ac:picMkLst>
            <pc:docMk/>
            <pc:sldMk cId="718073760" sldId="394"/>
            <ac:picMk id="26" creationId="{1399627B-D74F-3643-834F-F97D56DD3C7D}"/>
          </ac:picMkLst>
        </pc:picChg>
        <pc:cxnChg chg="del mod">
          <ac:chgData name="Akash Levy" userId="0f662538-7453-45f3-952a-fc9f1a7c515e" providerId="ADAL" clId="{5D8A8069-FC72-9C44-AB88-5F9DC87AC0F9}" dt="2020-02-18T10:08:16.627" v="3473" actId="478"/>
          <ac:cxnSpMkLst>
            <pc:docMk/>
            <pc:sldMk cId="718073760" sldId="394"/>
            <ac:cxnSpMk id="19" creationId="{D5D9DB62-68A2-6F48-91D2-6E99BF6E14F2}"/>
          </ac:cxnSpMkLst>
        </pc:cxnChg>
        <pc:cxnChg chg="add mod">
          <ac:chgData name="Akash Levy" userId="0f662538-7453-45f3-952a-fc9f1a7c515e" providerId="ADAL" clId="{5D8A8069-FC72-9C44-AB88-5F9DC87AC0F9}" dt="2020-02-18T10:10:13.211" v="3491" actId="113"/>
          <ac:cxnSpMkLst>
            <pc:docMk/>
            <pc:sldMk cId="718073760" sldId="394"/>
            <ac:cxnSpMk id="34" creationId="{3631FA60-4111-DD40-8D47-BBE09C83E3F7}"/>
          </ac:cxnSpMkLst>
        </pc:cxnChg>
        <pc:cxnChg chg="add mod">
          <ac:chgData name="Akash Levy" userId="0f662538-7453-45f3-952a-fc9f1a7c515e" providerId="ADAL" clId="{5D8A8069-FC72-9C44-AB88-5F9DC87AC0F9}" dt="2020-02-18T10:10:13.211" v="3491" actId="113"/>
          <ac:cxnSpMkLst>
            <pc:docMk/>
            <pc:sldMk cId="718073760" sldId="394"/>
            <ac:cxnSpMk id="36" creationId="{585B26AD-7F8A-C64B-9C1A-ADFF8ED61940}"/>
          </ac:cxnSpMkLst>
        </pc:cxnChg>
        <pc:cxnChg chg="add mod">
          <ac:chgData name="Akash Levy" userId="0f662538-7453-45f3-952a-fc9f1a7c515e" providerId="ADAL" clId="{5D8A8069-FC72-9C44-AB88-5F9DC87AC0F9}" dt="2020-02-18T10:09:34.652" v="3489" actId="1076"/>
          <ac:cxnSpMkLst>
            <pc:docMk/>
            <pc:sldMk cId="718073760" sldId="394"/>
            <ac:cxnSpMk id="37" creationId="{24F29496-46D1-C949-A375-9D75E9A7DD0D}"/>
          </ac:cxnSpMkLst>
        </pc:cxnChg>
        <pc:cxnChg chg="add mod">
          <ac:chgData name="Akash Levy" userId="0f662538-7453-45f3-952a-fc9f1a7c515e" providerId="ADAL" clId="{5D8A8069-FC72-9C44-AB88-5F9DC87AC0F9}" dt="2020-02-18T10:09:34.652" v="3489" actId="1076"/>
          <ac:cxnSpMkLst>
            <pc:docMk/>
            <pc:sldMk cId="718073760" sldId="394"/>
            <ac:cxnSpMk id="38" creationId="{97126F14-11D2-124F-BD0A-59499693EE94}"/>
          </ac:cxnSpMkLst>
        </pc:cxnChg>
        <pc:cxnChg chg="del">
          <ac:chgData name="Akash Levy" userId="0f662538-7453-45f3-952a-fc9f1a7c515e" providerId="ADAL" clId="{5D8A8069-FC72-9C44-AB88-5F9DC87AC0F9}" dt="2020-02-18T10:08:16.627" v="3473" actId="478"/>
          <ac:cxnSpMkLst>
            <pc:docMk/>
            <pc:sldMk cId="718073760" sldId="394"/>
            <ac:cxnSpMk id="39" creationId="{797C047F-8296-3544-93CA-7A57FEC7A973}"/>
          </ac:cxnSpMkLst>
        </pc:cxnChg>
        <pc:cxnChg chg="del mod">
          <ac:chgData name="Akash Levy" userId="0f662538-7453-45f3-952a-fc9f1a7c515e" providerId="ADAL" clId="{5D8A8069-FC72-9C44-AB88-5F9DC87AC0F9}" dt="2020-02-18T10:08:16.627" v="3473" actId="478"/>
          <ac:cxnSpMkLst>
            <pc:docMk/>
            <pc:sldMk cId="718073760" sldId="394"/>
            <ac:cxnSpMk id="40" creationId="{B16AE4C1-5191-7941-83A9-7FB3C6155F7C}"/>
          </ac:cxnSpMkLst>
        </pc:cxnChg>
      </pc:sldChg>
      <pc:sldChg chg="add del">
        <pc:chgData name="Akash Levy" userId="0f662538-7453-45f3-952a-fc9f1a7c515e" providerId="ADAL" clId="{5D8A8069-FC72-9C44-AB88-5F9DC87AC0F9}" dt="2020-02-19T03:01:17.663" v="3646" actId="2696"/>
        <pc:sldMkLst>
          <pc:docMk/>
          <pc:sldMk cId="699239223" sldId="395"/>
        </pc:sldMkLst>
      </pc:sldChg>
      <pc:sldChg chg="addSp delSp modSp add modNotesTx">
        <pc:chgData name="Akash Levy" userId="0f662538-7453-45f3-952a-fc9f1a7c515e" providerId="ADAL" clId="{5D8A8069-FC72-9C44-AB88-5F9DC87AC0F9}" dt="2020-02-19T03:55:21.885" v="6491" actId="20577"/>
        <pc:sldMkLst>
          <pc:docMk/>
          <pc:sldMk cId="3954649509" sldId="395"/>
        </pc:sldMkLst>
        <pc:spChg chg="mod">
          <ac:chgData name="Akash Levy" userId="0f662538-7453-45f3-952a-fc9f1a7c515e" providerId="ADAL" clId="{5D8A8069-FC72-9C44-AB88-5F9DC87AC0F9}" dt="2020-02-19T03:01:30.332" v="3653" actId="20577"/>
          <ac:spMkLst>
            <pc:docMk/>
            <pc:sldMk cId="3954649509" sldId="395"/>
            <ac:spMk id="2" creationId="{3B5557CB-D4CE-1F4A-8361-B6ACFB854A86}"/>
          </ac:spMkLst>
        </pc:spChg>
        <pc:spChg chg="add del mod">
          <ac:chgData name="Akash Levy" userId="0f662538-7453-45f3-952a-fc9f1a7c515e" providerId="ADAL" clId="{5D8A8069-FC72-9C44-AB88-5F9DC87AC0F9}" dt="2020-02-19T03:02:59.062" v="3677" actId="20577"/>
          <ac:spMkLst>
            <pc:docMk/>
            <pc:sldMk cId="3954649509" sldId="395"/>
            <ac:spMk id="4" creationId="{F6434BB3-BD5A-0247-9C66-5E3602E44E39}"/>
          </ac:spMkLst>
        </pc:spChg>
        <pc:spChg chg="add mod">
          <ac:chgData name="Akash Levy" userId="0f662538-7453-45f3-952a-fc9f1a7c515e" providerId="ADAL" clId="{5D8A8069-FC72-9C44-AB88-5F9DC87AC0F9}" dt="2020-02-19T03:51:58.704" v="6385" actId="1076"/>
          <ac:spMkLst>
            <pc:docMk/>
            <pc:sldMk cId="3954649509" sldId="395"/>
            <ac:spMk id="5" creationId="{E6905706-6B26-C345-95AE-10CA8DAAF64A}"/>
          </ac:spMkLst>
        </pc:spChg>
        <pc:spChg chg="add del">
          <ac:chgData name="Akash Levy" userId="0f662538-7453-45f3-952a-fc9f1a7c515e" providerId="ADAL" clId="{5D8A8069-FC72-9C44-AB88-5F9DC87AC0F9}" dt="2020-02-19T03:01:45.857" v="3658" actId="478"/>
          <ac:spMkLst>
            <pc:docMk/>
            <pc:sldMk cId="3954649509" sldId="395"/>
            <ac:spMk id="42" creationId="{5469E18F-AD82-AF4C-B071-2D95A9E3435D}"/>
          </ac:spMkLst>
        </pc:spChg>
        <pc:spChg chg="add del">
          <ac:chgData name="Akash Levy" userId="0f662538-7453-45f3-952a-fc9f1a7c515e" providerId="ADAL" clId="{5D8A8069-FC72-9C44-AB88-5F9DC87AC0F9}" dt="2020-02-19T03:01:45.857" v="3658" actId="478"/>
          <ac:spMkLst>
            <pc:docMk/>
            <pc:sldMk cId="3954649509" sldId="395"/>
            <ac:spMk id="43" creationId="{05D43CA4-4F9C-A947-B606-4D5FAB1C5A0B}"/>
          </ac:spMkLst>
        </pc:spChg>
        <pc:spChg chg="add del">
          <ac:chgData name="Akash Levy" userId="0f662538-7453-45f3-952a-fc9f1a7c515e" providerId="ADAL" clId="{5D8A8069-FC72-9C44-AB88-5F9DC87AC0F9}" dt="2020-02-19T03:01:45.857" v="3658" actId="478"/>
          <ac:spMkLst>
            <pc:docMk/>
            <pc:sldMk cId="3954649509" sldId="395"/>
            <ac:spMk id="45" creationId="{D4C740BE-1B17-8243-A6F2-E6432176B87C}"/>
          </ac:spMkLst>
        </pc:spChg>
        <pc:spChg chg="add del">
          <ac:chgData name="Akash Levy" userId="0f662538-7453-45f3-952a-fc9f1a7c515e" providerId="ADAL" clId="{5D8A8069-FC72-9C44-AB88-5F9DC87AC0F9}" dt="2020-02-19T03:01:45.857" v="3658" actId="478"/>
          <ac:spMkLst>
            <pc:docMk/>
            <pc:sldMk cId="3954649509" sldId="395"/>
            <ac:spMk id="46" creationId="{6452BA63-4192-324B-8F77-12FB7717C229}"/>
          </ac:spMkLst>
        </pc:spChg>
        <pc:spChg chg="add del">
          <ac:chgData name="Akash Levy" userId="0f662538-7453-45f3-952a-fc9f1a7c515e" providerId="ADAL" clId="{5D8A8069-FC72-9C44-AB88-5F9DC87AC0F9}" dt="2020-02-19T03:01:45.857" v="3658" actId="478"/>
          <ac:spMkLst>
            <pc:docMk/>
            <pc:sldMk cId="3954649509" sldId="395"/>
            <ac:spMk id="47" creationId="{2191797A-1955-B64E-A22F-A28E8365FF4D}"/>
          </ac:spMkLst>
        </pc:spChg>
        <pc:spChg chg="add del">
          <ac:chgData name="Akash Levy" userId="0f662538-7453-45f3-952a-fc9f1a7c515e" providerId="ADAL" clId="{5D8A8069-FC72-9C44-AB88-5F9DC87AC0F9}" dt="2020-02-19T03:01:45.857" v="3658" actId="478"/>
          <ac:spMkLst>
            <pc:docMk/>
            <pc:sldMk cId="3954649509" sldId="395"/>
            <ac:spMk id="48" creationId="{54D7A9E3-1E1F-224B-A84B-9452A6ECFB76}"/>
          </ac:spMkLst>
        </pc:spChg>
        <pc:spChg chg="add del">
          <ac:chgData name="Akash Levy" userId="0f662538-7453-45f3-952a-fc9f1a7c515e" providerId="ADAL" clId="{5D8A8069-FC72-9C44-AB88-5F9DC87AC0F9}" dt="2020-02-19T03:01:45.857" v="3658" actId="478"/>
          <ac:spMkLst>
            <pc:docMk/>
            <pc:sldMk cId="3954649509" sldId="395"/>
            <ac:spMk id="49" creationId="{47D52257-B538-964F-8284-699779DD3260}"/>
          </ac:spMkLst>
        </pc:spChg>
        <pc:spChg chg="add del">
          <ac:chgData name="Akash Levy" userId="0f662538-7453-45f3-952a-fc9f1a7c515e" providerId="ADAL" clId="{5D8A8069-FC72-9C44-AB88-5F9DC87AC0F9}" dt="2020-02-19T03:01:45.857" v="3658" actId="478"/>
          <ac:spMkLst>
            <pc:docMk/>
            <pc:sldMk cId="3954649509" sldId="395"/>
            <ac:spMk id="50" creationId="{20F087EB-5703-F24E-A549-7572A26D217A}"/>
          </ac:spMkLst>
        </pc:spChg>
        <pc:spChg chg="add del">
          <ac:chgData name="Akash Levy" userId="0f662538-7453-45f3-952a-fc9f1a7c515e" providerId="ADAL" clId="{5D8A8069-FC72-9C44-AB88-5F9DC87AC0F9}" dt="2020-02-19T03:01:45.857" v="3658" actId="478"/>
          <ac:spMkLst>
            <pc:docMk/>
            <pc:sldMk cId="3954649509" sldId="395"/>
            <ac:spMk id="51" creationId="{2C672492-2C24-1846-96A3-AAB27DF31D12}"/>
          </ac:spMkLst>
        </pc:spChg>
        <pc:spChg chg="add del">
          <ac:chgData name="Akash Levy" userId="0f662538-7453-45f3-952a-fc9f1a7c515e" providerId="ADAL" clId="{5D8A8069-FC72-9C44-AB88-5F9DC87AC0F9}" dt="2020-02-19T03:01:45.857" v="3658" actId="478"/>
          <ac:spMkLst>
            <pc:docMk/>
            <pc:sldMk cId="3954649509" sldId="395"/>
            <ac:spMk id="52" creationId="{17E50ECA-5766-7640-9A64-619DF42A68EC}"/>
          </ac:spMkLst>
        </pc:spChg>
        <pc:spChg chg="add del">
          <ac:chgData name="Akash Levy" userId="0f662538-7453-45f3-952a-fc9f1a7c515e" providerId="ADAL" clId="{5D8A8069-FC72-9C44-AB88-5F9DC87AC0F9}" dt="2020-02-19T03:01:45.857" v="3658" actId="478"/>
          <ac:spMkLst>
            <pc:docMk/>
            <pc:sldMk cId="3954649509" sldId="395"/>
            <ac:spMk id="53" creationId="{1257105F-5107-794B-BD66-30C5419D0567}"/>
          </ac:spMkLst>
        </pc:spChg>
        <pc:spChg chg="add del">
          <ac:chgData name="Akash Levy" userId="0f662538-7453-45f3-952a-fc9f1a7c515e" providerId="ADAL" clId="{5D8A8069-FC72-9C44-AB88-5F9DC87AC0F9}" dt="2020-02-19T03:01:45.857" v="3658" actId="478"/>
          <ac:spMkLst>
            <pc:docMk/>
            <pc:sldMk cId="3954649509" sldId="395"/>
            <ac:spMk id="54" creationId="{B3B8E349-DC08-0E41-B2AB-3F4EBDCBC9A2}"/>
          </ac:spMkLst>
        </pc:spChg>
        <pc:grpChg chg="del">
          <ac:chgData name="Akash Levy" userId="0f662538-7453-45f3-952a-fc9f1a7c515e" providerId="ADAL" clId="{5D8A8069-FC72-9C44-AB88-5F9DC87AC0F9}" dt="2020-02-19T03:01:35.433" v="3655" actId="478"/>
          <ac:grpSpMkLst>
            <pc:docMk/>
            <pc:sldMk cId="3954649509" sldId="395"/>
            <ac:grpSpMk id="37" creationId="{478FBA32-DD03-074D-B76B-350F6AA45B9D}"/>
          </ac:grpSpMkLst>
        </pc:grpChg>
        <pc:picChg chg="del">
          <ac:chgData name="Akash Levy" userId="0f662538-7453-45f3-952a-fc9f1a7c515e" providerId="ADAL" clId="{5D8A8069-FC72-9C44-AB88-5F9DC87AC0F9}" dt="2020-02-19T03:01:31.423" v="3654" actId="478"/>
          <ac:picMkLst>
            <pc:docMk/>
            <pc:sldMk cId="3954649509" sldId="395"/>
            <ac:picMk id="27" creationId="{2A5FDA7A-83A1-4C4E-8B58-DE81DFBEC49B}"/>
          </ac:picMkLst>
        </pc:picChg>
        <pc:cxnChg chg="add del">
          <ac:chgData name="Akash Levy" userId="0f662538-7453-45f3-952a-fc9f1a7c515e" providerId="ADAL" clId="{5D8A8069-FC72-9C44-AB88-5F9DC87AC0F9}" dt="2020-02-19T03:01:45.857" v="3658" actId="478"/>
          <ac:cxnSpMkLst>
            <pc:docMk/>
            <pc:sldMk cId="3954649509" sldId="395"/>
            <ac:cxnSpMk id="55" creationId="{8B619648-365A-6345-AEB9-121BFAFA73A6}"/>
          </ac:cxnSpMkLst>
        </pc:cxnChg>
        <pc:cxnChg chg="add del">
          <ac:chgData name="Akash Levy" userId="0f662538-7453-45f3-952a-fc9f1a7c515e" providerId="ADAL" clId="{5D8A8069-FC72-9C44-AB88-5F9DC87AC0F9}" dt="2020-02-19T03:01:45.857" v="3658" actId="478"/>
          <ac:cxnSpMkLst>
            <pc:docMk/>
            <pc:sldMk cId="3954649509" sldId="395"/>
            <ac:cxnSpMk id="56" creationId="{B5118B0F-1CFC-2643-926D-B749B7038B1D}"/>
          </ac:cxnSpMkLst>
        </pc:cxnChg>
      </pc:sldChg>
      <pc:sldChg chg="add del">
        <pc:chgData name="Akash Levy" userId="0f662538-7453-45f3-952a-fc9f1a7c515e" providerId="ADAL" clId="{5D8A8069-FC72-9C44-AB88-5F9DC87AC0F9}" dt="2020-02-19T03:01:49.994" v="3660"/>
        <pc:sldMkLst>
          <pc:docMk/>
          <pc:sldMk cId="669585716" sldId="396"/>
        </pc:sldMkLst>
      </pc:sldChg>
    </pc:docChg>
  </pc:docChgLst>
  <pc:docChgLst>
    <pc:chgData name="Akash Levy" userId="0f662538-7453-45f3-952a-fc9f1a7c515e" providerId="ADAL" clId="{286DE22E-649A-1443-9A8C-CCEB6AD7C270}"/>
    <pc:docChg chg="undo redo custSel addSld delSld modSld sldOrd">
      <pc:chgData name="Akash Levy" userId="0f662538-7453-45f3-952a-fc9f1a7c515e" providerId="ADAL" clId="{286DE22E-649A-1443-9A8C-CCEB6AD7C270}" dt="2020-02-13T07:51:14.462" v="14475"/>
      <pc:docMkLst>
        <pc:docMk/>
      </pc:docMkLst>
      <pc:sldChg chg="ord">
        <pc:chgData name="Akash Levy" userId="0f662538-7453-45f3-952a-fc9f1a7c515e" providerId="ADAL" clId="{286DE22E-649A-1443-9A8C-CCEB6AD7C270}" dt="2020-02-12T17:19:19.323" v="11722"/>
        <pc:sldMkLst>
          <pc:docMk/>
          <pc:sldMk cId="3634243320" sldId="259"/>
        </pc:sldMkLst>
      </pc:sldChg>
      <pc:sldChg chg="addSp delSp modSp modAnim modNotes modNotesTx">
        <pc:chgData name="Akash Levy" userId="0f662538-7453-45f3-952a-fc9f1a7c515e" providerId="ADAL" clId="{286DE22E-649A-1443-9A8C-CCEB6AD7C270}" dt="2020-02-12T16:01:58.769" v="5154" actId="20577"/>
        <pc:sldMkLst>
          <pc:docMk/>
          <pc:sldMk cId="3522221799" sldId="260"/>
        </pc:sldMkLst>
        <pc:spChg chg="mod">
          <ac:chgData name="Akash Levy" userId="0f662538-7453-45f3-952a-fc9f1a7c515e" providerId="ADAL" clId="{286DE22E-649A-1443-9A8C-CCEB6AD7C270}" dt="2020-02-12T14:30:11.660" v="354" actId="14838"/>
          <ac:spMkLst>
            <pc:docMk/>
            <pc:sldMk cId="3522221799" sldId="260"/>
            <ac:spMk id="3" creationId="{21A9DCD7-185B-564E-85FF-F5645E694C6F}"/>
          </ac:spMkLst>
        </pc:spChg>
        <pc:spChg chg="add mod">
          <ac:chgData name="Akash Levy" userId="0f662538-7453-45f3-952a-fc9f1a7c515e" providerId="ADAL" clId="{286DE22E-649A-1443-9A8C-CCEB6AD7C270}" dt="2020-02-12T14:32:16.683" v="359" actId="14861"/>
          <ac:spMkLst>
            <pc:docMk/>
            <pc:sldMk cId="3522221799" sldId="260"/>
            <ac:spMk id="4" creationId="{FF05A938-D66B-C642-9F24-738EA563508C}"/>
          </ac:spMkLst>
        </pc:spChg>
        <pc:spChg chg="add del">
          <ac:chgData name="Akash Levy" userId="0f662538-7453-45f3-952a-fc9f1a7c515e" providerId="ADAL" clId="{286DE22E-649A-1443-9A8C-CCEB6AD7C270}" dt="2020-02-12T16:01:01.292" v="5118"/>
          <ac:spMkLst>
            <pc:docMk/>
            <pc:sldMk cId="3522221799" sldId="260"/>
            <ac:spMk id="5" creationId="{EC45DA3A-E303-0D4E-9805-51500E0DB62A}"/>
          </ac:spMkLst>
        </pc:spChg>
        <pc:spChg chg="add del mod">
          <ac:chgData name="Akash Levy" userId="0f662538-7453-45f3-952a-fc9f1a7c515e" providerId="ADAL" clId="{286DE22E-649A-1443-9A8C-CCEB6AD7C270}" dt="2020-02-12T16:01:28.243" v="5123" actId="478"/>
          <ac:spMkLst>
            <pc:docMk/>
            <pc:sldMk cId="3522221799" sldId="260"/>
            <ac:spMk id="6" creationId="{8BB8A055-2F43-164F-9DDC-0867B56E44E0}"/>
          </ac:spMkLst>
        </pc:spChg>
        <pc:spChg chg="mod">
          <ac:chgData name="Akash Levy" userId="0f662538-7453-45f3-952a-fc9f1a7c515e" providerId="ADAL" clId="{286DE22E-649A-1443-9A8C-CCEB6AD7C270}" dt="2020-02-12T14:30:11.660" v="354" actId="14838"/>
          <ac:spMkLst>
            <pc:docMk/>
            <pc:sldMk cId="3522221799" sldId="260"/>
            <ac:spMk id="10" creationId="{AE5E5F52-892F-0D4A-BB12-CC630A687E86}"/>
          </ac:spMkLst>
        </pc:spChg>
        <pc:spChg chg="mod">
          <ac:chgData name="Akash Levy" userId="0f662538-7453-45f3-952a-fc9f1a7c515e" providerId="ADAL" clId="{286DE22E-649A-1443-9A8C-CCEB6AD7C270}" dt="2020-02-12T14:30:11.660" v="354" actId="14838"/>
          <ac:spMkLst>
            <pc:docMk/>
            <pc:sldMk cId="3522221799" sldId="260"/>
            <ac:spMk id="11" creationId="{03854FA1-AE39-CC48-8BE2-E92353D57EA8}"/>
          </ac:spMkLst>
        </pc:spChg>
        <pc:spChg chg="add mod">
          <ac:chgData name="Akash Levy" userId="0f662538-7453-45f3-952a-fc9f1a7c515e" providerId="ADAL" clId="{286DE22E-649A-1443-9A8C-CCEB6AD7C270}" dt="2020-02-12T14:32:24.799" v="361" actId="1076"/>
          <ac:spMkLst>
            <pc:docMk/>
            <pc:sldMk cId="3522221799" sldId="260"/>
            <ac:spMk id="13" creationId="{69C01B72-D75D-F440-99A2-667AA0652780}"/>
          </ac:spMkLst>
        </pc:spChg>
        <pc:spChg chg="add mod">
          <ac:chgData name="Akash Levy" userId="0f662538-7453-45f3-952a-fc9f1a7c515e" providerId="ADAL" clId="{286DE22E-649A-1443-9A8C-CCEB6AD7C270}" dt="2020-02-12T14:32:29.195" v="363" actId="1076"/>
          <ac:spMkLst>
            <pc:docMk/>
            <pc:sldMk cId="3522221799" sldId="260"/>
            <ac:spMk id="14" creationId="{096DCF89-321B-C64A-BE38-4F33F69276DB}"/>
          </ac:spMkLst>
        </pc:spChg>
        <pc:spChg chg="add mod">
          <ac:chgData name="Akash Levy" userId="0f662538-7453-45f3-952a-fc9f1a7c515e" providerId="ADAL" clId="{286DE22E-649A-1443-9A8C-CCEB6AD7C270}" dt="2020-02-12T14:32:34.789" v="366" actId="14100"/>
          <ac:spMkLst>
            <pc:docMk/>
            <pc:sldMk cId="3522221799" sldId="260"/>
            <ac:spMk id="16" creationId="{C496A7AE-38A8-B04D-A5C8-58C2B03156DC}"/>
          </ac:spMkLst>
        </pc:spChg>
        <pc:spChg chg="mod">
          <ac:chgData name="Akash Levy" userId="0f662538-7453-45f3-952a-fc9f1a7c515e" providerId="ADAL" clId="{286DE22E-649A-1443-9A8C-CCEB6AD7C270}" dt="2020-02-12T10:41:42.992" v="118" actId="20577"/>
          <ac:spMkLst>
            <pc:docMk/>
            <pc:sldMk cId="3522221799" sldId="260"/>
            <ac:spMk id="21" creationId="{72FD7759-329D-7348-A0BD-C974CC579E83}"/>
          </ac:spMkLst>
        </pc:spChg>
      </pc:sldChg>
      <pc:sldChg chg="modSp modAnim modNotesTx">
        <pc:chgData name="Akash Levy" userId="0f662538-7453-45f3-952a-fc9f1a7c515e" providerId="ADAL" clId="{286DE22E-649A-1443-9A8C-CCEB6AD7C270}" dt="2020-02-12T16:58:49.980" v="10142" actId="20577"/>
        <pc:sldMkLst>
          <pc:docMk/>
          <pc:sldMk cId="198814855" sldId="262"/>
        </pc:sldMkLst>
        <pc:spChg chg="mod">
          <ac:chgData name="Akash Levy" userId="0f662538-7453-45f3-952a-fc9f1a7c515e" providerId="ADAL" clId="{286DE22E-649A-1443-9A8C-CCEB6AD7C270}" dt="2020-02-12T16:44:13.923" v="8090" actId="20577"/>
          <ac:spMkLst>
            <pc:docMk/>
            <pc:sldMk cId="198814855" sldId="262"/>
            <ac:spMk id="2" creationId="{8AD08813-EB06-9242-8158-E8E31593A658}"/>
          </ac:spMkLst>
        </pc:spChg>
        <pc:spChg chg="mod">
          <ac:chgData name="Akash Levy" userId="0f662538-7453-45f3-952a-fc9f1a7c515e" providerId="ADAL" clId="{286DE22E-649A-1443-9A8C-CCEB6AD7C270}" dt="2020-02-12T16:58:49.980" v="10142" actId="20577"/>
          <ac:spMkLst>
            <pc:docMk/>
            <pc:sldMk cId="198814855" sldId="262"/>
            <ac:spMk id="3" creationId="{0A9098E7-1B8A-1C4B-B9A7-B0810938D8F8}"/>
          </ac:spMkLst>
        </pc:spChg>
      </pc:sldChg>
      <pc:sldChg chg="ord">
        <pc:chgData name="Akash Levy" userId="0f662538-7453-45f3-952a-fc9f1a7c515e" providerId="ADAL" clId="{286DE22E-649A-1443-9A8C-CCEB6AD7C270}" dt="2020-02-12T17:19:21.920" v="11723"/>
        <pc:sldMkLst>
          <pc:docMk/>
          <pc:sldMk cId="2383527087" sldId="270"/>
        </pc:sldMkLst>
      </pc:sldChg>
      <pc:sldChg chg="addSp modSp modTransition modAnim modNotesTx">
        <pc:chgData name="Akash Levy" userId="0f662538-7453-45f3-952a-fc9f1a7c515e" providerId="ADAL" clId="{286DE22E-649A-1443-9A8C-CCEB6AD7C270}" dt="2020-02-12T16:37:50.013" v="7143" actId="20577"/>
        <pc:sldMkLst>
          <pc:docMk/>
          <pc:sldMk cId="830310604" sldId="273"/>
        </pc:sldMkLst>
        <pc:spChg chg="mod">
          <ac:chgData name="Akash Levy" userId="0f662538-7453-45f3-952a-fc9f1a7c515e" providerId="ADAL" clId="{286DE22E-649A-1443-9A8C-CCEB6AD7C270}" dt="2020-02-12T16:25:53.026" v="5765" actId="20577"/>
          <ac:spMkLst>
            <pc:docMk/>
            <pc:sldMk cId="830310604" sldId="273"/>
            <ac:spMk id="3" creationId="{A8164B04-7A62-264B-81A1-54508032E0C3}"/>
          </ac:spMkLst>
        </pc:spChg>
        <pc:spChg chg="add mod">
          <ac:chgData name="Akash Levy" userId="0f662538-7453-45f3-952a-fc9f1a7c515e" providerId="ADAL" clId="{286DE22E-649A-1443-9A8C-CCEB6AD7C270}" dt="2020-02-12T15:56:34.979" v="4930" actId="20577"/>
          <ac:spMkLst>
            <pc:docMk/>
            <pc:sldMk cId="830310604" sldId="273"/>
            <ac:spMk id="4" creationId="{27C9CE6F-A9CA-C84D-9049-E410D3EC1C30}"/>
          </ac:spMkLst>
        </pc:spChg>
        <pc:spChg chg="add mod">
          <ac:chgData name="Akash Levy" userId="0f662538-7453-45f3-952a-fc9f1a7c515e" providerId="ADAL" clId="{286DE22E-649A-1443-9A8C-CCEB6AD7C270}" dt="2020-02-12T16:19:33.093" v="5632" actId="20577"/>
          <ac:spMkLst>
            <pc:docMk/>
            <pc:sldMk cId="830310604" sldId="273"/>
            <ac:spMk id="5" creationId="{DAFCE493-96D2-B742-8826-859ABAB04DCA}"/>
          </ac:spMkLst>
        </pc:spChg>
      </pc:sldChg>
      <pc:sldChg chg="add">
        <pc:chgData name="Akash Levy" userId="0f662538-7453-45f3-952a-fc9f1a7c515e" providerId="ADAL" clId="{286DE22E-649A-1443-9A8C-CCEB6AD7C270}" dt="2020-02-13T07:51:14.462" v="14475"/>
        <pc:sldMkLst>
          <pc:docMk/>
          <pc:sldMk cId="1033577156" sldId="278"/>
        </pc:sldMkLst>
      </pc:sldChg>
      <pc:sldChg chg="addSp modSp ord modAnim modNotesTx">
        <pc:chgData name="Akash Levy" userId="0f662538-7453-45f3-952a-fc9f1a7c515e" providerId="ADAL" clId="{286DE22E-649A-1443-9A8C-CCEB6AD7C270}" dt="2020-02-12T17:26:48.303" v="12229" actId="20577"/>
        <pc:sldMkLst>
          <pc:docMk/>
          <pc:sldMk cId="934688406" sldId="291"/>
        </pc:sldMkLst>
        <pc:spChg chg="add mod">
          <ac:chgData name="Akash Levy" userId="0f662538-7453-45f3-952a-fc9f1a7c515e" providerId="ADAL" clId="{286DE22E-649A-1443-9A8C-CCEB6AD7C270}" dt="2020-02-12T16:31:26.075" v="6377" actId="1076"/>
          <ac:spMkLst>
            <pc:docMk/>
            <pc:sldMk cId="934688406" sldId="291"/>
            <ac:spMk id="3" creationId="{06D28AD3-15C8-8C4E-9F08-76E15118E4F1}"/>
          </ac:spMkLst>
        </pc:spChg>
        <pc:spChg chg="mod">
          <ac:chgData name="Akash Levy" userId="0f662538-7453-45f3-952a-fc9f1a7c515e" providerId="ADAL" clId="{286DE22E-649A-1443-9A8C-CCEB6AD7C270}" dt="2020-02-12T16:31:37.556" v="6379" actId="1076"/>
          <ac:spMkLst>
            <pc:docMk/>
            <pc:sldMk cId="934688406" sldId="291"/>
            <ac:spMk id="6" creationId="{2CD6F05A-C121-244B-9F01-DC2D8661901C}"/>
          </ac:spMkLst>
        </pc:spChg>
        <pc:picChg chg="mod">
          <ac:chgData name="Akash Levy" userId="0f662538-7453-45f3-952a-fc9f1a7c515e" providerId="ADAL" clId="{286DE22E-649A-1443-9A8C-CCEB6AD7C270}" dt="2020-02-12T16:31:04.283" v="6361" actId="1076"/>
          <ac:picMkLst>
            <pc:docMk/>
            <pc:sldMk cId="934688406" sldId="291"/>
            <ac:picMk id="5" creationId="{305E12E6-82C6-6043-A4C2-E19359E3AD5D}"/>
          </ac:picMkLst>
        </pc:picChg>
      </pc:sldChg>
      <pc:sldChg chg="modSp ord">
        <pc:chgData name="Akash Levy" userId="0f662538-7453-45f3-952a-fc9f1a7c515e" providerId="ADAL" clId="{286DE22E-649A-1443-9A8C-CCEB6AD7C270}" dt="2020-02-12T17:21:54.069" v="11917" actId="20577"/>
        <pc:sldMkLst>
          <pc:docMk/>
          <pc:sldMk cId="3376959167" sldId="299"/>
        </pc:sldMkLst>
        <pc:spChg chg="mod">
          <ac:chgData name="Akash Levy" userId="0f662538-7453-45f3-952a-fc9f1a7c515e" providerId="ADAL" clId="{286DE22E-649A-1443-9A8C-CCEB6AD7C270}" dt="2020-02-12T17:21:54.069" v="11917" actId="20577"/>
          <ac:spMkLst>
            <pc:docMk/>
            <pc:sldMk cId="3376959167" sldId="299"/>
            <ac:spMk id="3" creationId="{7CF6B98B-076D-0241-8DB3-972A227B72A3}"/>
          </ac:spMkLst>
        </pc:spChg>
      </pc:sldChg>
      <pc:sldChg chg="modSp modNotesTx">
        <pc:chgData name="Akash Levy" userId="0f662538-7453-45f3-952a-fc9f1a7c515e" providerId="ADAL" clId="{286DE22E-649A-1443-9A8C-CCEB6AD7C270}" dt="2020-02-12T15:23:18.627" v="3135" actId="20577"/>
        <pc:sldMkLst>
          <pc:docMk/>
          <pc:sldMk cId="0" sldId="304"/>
        </pc:sldMkLst>
        <pc:spChg chg="mod">
          <ac:chgData name="Akash Levy" userId="0f662538-7453-45f3-952a-fc9f1a7c515e" providerId="ADAL" clId="{286DE22E-649A-1443-9A8C-CCEB6AD7C270}" dt="2020-02-12T15:16:59.893" v="2477" actId="20577"/>
          <ac:spMkLst>
            <pc:docMk/>
            <pc:sldMk cId="0" sldId="304"/>
            <ac:spMk id="11265" creationId="{22008216-8E4C-8945-8EC1-E34A39448A1C}"/>
          </ac:spMkLst>
        </pc:spChg>
      </pc:sldChg>
      <pc:sldChg chg="addSp delSp modSp ord modNotesTx">
        <pc:chgData name="Akash Levy" userId="0f662538-7453-45f3-952a-fc9f1a7c515e" providerId="ADAL" clId="{286DE22E-649A-1443-9A8C-CCEB6AD7C270}" dt="2020-02-12T17:47:00.860" v="14153" actId="20577"/>
        <pc:sldMkLst>
          <pc:docMk/>
          <pc:sldMk cId="1221247161" sldId="315"/>
        </pc:sldMkLst>
        <pc:spChg chg="add del mod">
          <ac:chgData name="Akash Levy" userId="0f662538-7453-45f3-952a-fc9f1a7c515e" providerId="ADAL" clId="{286DE22E-649A-1443-9A8C-CCEB6AD7C270}" dt="2020-02-12T16:12:58.059" v="5555"/>
          <ac:spMkLst>
            <pc:docMk/>
            <pc:sldMk cId="1221247161" sldId="315"/>
            <ac:spMk id="5" creationId="{F5207613-FEB0-144B-AA25-16AE0E96D0E0}"/>
          </ac:spMkLst>
        </pc:spChg>
        <pc:spChg chg="add del">
          <ac:chgData name="Akash Levy" userId="0f662538-7453-45f3-952a-fc9f1a7c515e" providerId="ADAL" clId="{286DE22E-649A-1443-9A8C-CCEB6AD7C270}" dt="2020-02-12T16:12:39.336" v="5554"/>
          <ac:spMkLst>
            <pc:docMk/>
            <pc:sldMk cId="1221247161" sldId="315"/>
            <ac:spMk id="6" creationId="{DAF001A1-04B6-FE44-9523-8E1667AA17AE}"/>
          </ac:spMkLst>
        </pc:spChg>
        <pc:spChg chg="mod">
          <ac:chgData name="Akash Levy" userId="0f662538-7453-45f3-952a-fc9f1a7c515e" providerId="ADAL" clId="{286DE22E-649A-1443-9A8C-CCEB6AD7C270}" dt="2020-02-12T16:16:11.998" v="5578" actId="20577"/>
          <ac:spMkLst>
            <pc:docMk/>
            <pc:sldMk cId="1221247161" sldId="315"/>
            <ac:spMk id="11" creationId="{82374E31-86CE-DA40-868C-A629046C8520}"/>
          </ac:spMkLst>
        </pc:spChg>
        <pc:picChg chg="add mod">
          <ac:chgData name="Akash Levy" userId="0f662538-7453-45f3-952a-fc9f1a7c515e" providerId="ADAL" clId="{286DE22E-649A-1443-9A8C-CCEB6AD7C270}" dt="2020-02-12T16:15:55.645" v="5567" actId="1076"/>
          <ac:picMkLst>
            <pc:docMk/>
            <pc:sldMk cId="1221247161" sldId="315"/>
            <ac:picMk id="7" creationId="{82DD4532-6F9F-664E-AD70-55B86F7D7A1F}"/>
          </ac:picMkLst>
        </pc:picChg>
        <pc:picChg chg="mod">
          <ac:chgData name="Akash Levy" userId="0f662538-7453-45f3-952a-fc9f1a7c515e" providerId="ADAL" clId="{286DE22E-649A-1443-9A8C-CCEB6AD7C270}" dt="2020-02-12T16:15:21.045" v="5562" actId="1076"/>
          <ac:picMkLst>
            <pc:docMk/>
            <pc:sldMk cId="1221247161" sldId="315"/>
            <ac:picMk id="8" creationId="{441DF85C-C377-064F-91CC-F22857D2C7D9}"/>
          </ac:picMkLst>
        </pc:picChg>
        <pc:picChg chg="add mod">
          <ac:chgData name="Akash Levy" userId="0f662538-7453-45f3-952a-fc9f1a7c515e" providerId="ADAL" clId="{286DE22E-649A-1443-9A8C-CCEB6AD7C270}" dt="2020-02-12T16:15:09.213" v="5561" actId="1076"/>
          <ac:picMkLst>
            <pc:docMk/>
            <pc:sldMk cId="1221247161" sldId="315"/>
            <ac:picMk id="9" creationId="{8088C911-D7D7-1148-98EF-A0D80B6CE477}"/>
          </ac:picMkLst>
        </pc:picChg>
        <pc:picChg chg="del">
          <ac:chgData name="Akash Levy" userId="0f662538-7453-45f3-952a-fc9f1a7c515e" providerId="ADAL" clId="{286DE22E-649A-1443-9A8C-CCEB6AD7C270}" dt="2020-02-12T16:12:36.607" v="5552" actId="478"/>
          <ac:picMkLst>
            <pc:docMk/>
            <pc:sldMk cId="1221247161" sldId="315"/>
            <ac:picMk id="10" creationId="{EF588A3F-9EC1-CB40-836F-C99921D2461B}"/>
          </ac:picMkLst>
        </pc:picChg>
      </pc:sldChg>
      <pc:sldChg chg="modSp ord modAnim">
        <pc:chgData name="Akash Levy" userId="0f662538-7453-45f3-952a-fc9f1a7c515e" providerId="ADAL" clId="{286DE22E-649A-1443-9A8C-CCEB6AD7C270}" dt="2020-02-12T17:45:05.411" v="13967" actId="20577"/>
        <pc:sldMkLst>
          <pc:docMk/>
          <pc:sldMk cId="3541971636" sldId="319"/>
        </pc:sldMkLst>
        <pc:spChg chg="mod">
          <ac:chgData name="Akash Levy" userId="0f662538-7453-45f3-952a-fc9f1a7c515e" providerId="ADAL" clId="{286DE22E-649A-1443-9A8C-CCEB6AD7C270}" dt="2020-02-12T17:45:05.411" v="13967" actId="20577"/>
          <ac:spMkLst>
            <pc:docMk/>
            <pc:sldMk cId="3541971636" sldId="319"/>
            <ac:spMk id="3" creationId="{04DB13F1-DBA0-9142-AEA1-2F1DF193F81F}"/>
          </ac:spMkLst>
        </pc:spChg>
      </pc:sldChg>
      <pc:sldChg chg="delSp modSp del">
        <pc:chgData name="Akash Levy" userId="0f662538-7453-45f3-952a-fc9f1a7c515e" providerId="ADAL" clId="{286DE22E-649A-1443-9A8C-CCEB6AD7C270}" dt="2020-02-12T17:14:40.382" v="11602" actId="2696"/>
        <pc:sldMkLst>
          <pc:docMk/>
          <pc:sldMk cId="3759278344" sldId="345"/>
        </pc:sldMkLst>
        <pc:spChg chg="del">
          <ac:chgData name="Akash Levy" userId="0f662538-7453-45f3-952a-fc9f1a7c515e" providerId="ADAL" clId="{286DE22E-649A-1443-9A8C-CCEB6AD7C270}" dt="2020-02-12T17:14:29.462" v="11601" actId="478"/>
          <ac:spMkLst>
            <pc:docMk/>
            <pc:sldMk cId="3759278344" sldId="345"/>
            <ac:spMk id="3" creationId="{D3C97DF2-73D4-944E-94F5-5776C292AA65}"/>
          </ac:spMkLst>
        </pc:spChg>
        <pc:spChg chg="del mod">
          <ac:chgData name="Akash Levy" userId="0f662538-7453-45f3-952a-fc9f1a7c515e" providerId="ADAL" clId="{286DE22E-649A-1443-9A8C-CCEB6AD7C270}" dt="2020-02-12T17:14:28.227" v="11600" actId="478"/>
          <ac:spMkLst>
            <pc:docMk/>
            <pc:sldMk cId="3759278344" sldId="345"/>
            <ac:spMk id="4" creationId="{FFB89111-E391-8D4B-8652-B2527DB251C9}"/>
          </ac:spMkLst>
        </pc:spChg>
        <pc:grpChg chg="del">
          <ac:chgData name="Akash Levy" userId="0f662538-7453-45f3-952a-fc9f1a7c515e" providerId="ADAL" clId="{286DE22E-649A-1443-9A8C-CCEB6AD7C270}" dt="2020-02-12T17:14:23.387" v="11597" actId="478"/>
          <ac:grpSpMkLst>
            <pc:docMk/>
            <pc:sldMk cId="3759278344" sldId="345"/>
            <ac:grpSpMk id="21" creationId="{BEBE9D7D-E388-2A46-9634-2671739FE794}"/>
          </ac:grpSpMkLst>
        </pc:grpChg>
      </pc:sldChg>
      <pc:sldChg chg="addSp delSp modSp">
        <pc:chgData name="Akash Levy" userId="0f662538-7453-45f3-952a-fc9f1a7c515e" providerId="ADAL" clId="{286DE22E-649A-1443-9A8C-CCEB6AD7C270}" dt="2020-02-12T17:53:32.973" v="14264" actId="1076"/>
        <pc:sldMkLst>
          <pc:docMk/>
          <pc:sldMk cId="2521936775" sldId="347"/>
        </pc:sldMkLst>
        <pc:spChg chg="del">
          <ac:chgData name="Akash Levy" userId="0f662538-7453-45f3-952a-fc9f1a7c515e" providerId="ADAL" clId="{286DE22E-649A-1443-9A8C-CCEB6AD7C270}" dt="2020-02-12T17:48:12.240" v="14224" actId="478"/>
          <ac:spMkLst>
            <pc:docMk/>
            <pc:sldMk cId="2521936775" sldId="347"/>
            <ac:spMk id="5" creationId="{C6440C47-2020-A440-A2A9-3E83D4102AB9}"/>
          </ac:spMkLst>
        </pc:spChg>
        <pc:picChg chg="del">
          <ac:chgData name="Akash Levy" userId="0f662538-7453-45f3-952a-fc9f1a7c515e" providerId="ADAL" clId="{286DE22E-649A-1443-9A8C-CCEB6AD7C270}" dt="2020-02-12T17:53:29.011" v="14263" actId="478"/>
          <ac:picMkLst>
            <pc:docMk/>
            <pc:sldMk cId="2521936775" sldId="347"/>
            <ac:picMk id="4" creationId="{B87C01F8-CB0A-564E-A33D-8B35173F47E1}"/>
          </ac:picMkLst>
        </pc:picChg>
        <pc:picChg chg="add mod">
          <ac:chgData name="Akash Levy" userId="0f662538-7453-45f3-952a-fc9f1a7c515e" providerId="ADAL" clId="{286DE22E-649A-1443-9A8C-CCEB6AD7C270}" dt="2020-02-12T17:53:32.973" v="14264" actId="1076"/>
          <ac:picMkLst>
            <pc:docMk/>
            <pc:sldMk cId="2521936775" sldId="347"/>
            <ac:picMk id="6" creationId="{7F4AF5F4-AFFC-6D41-AE4B-2330B8FBC704}"/>
          </ac:picMkLst>
        </pc:picChg>
      </pc:sldChg>
      <pc:sldChg chg="modSp">
        <pc:chgData name="Akash Levy" userId="0f662538-7453-45f3-952a-fc9f1a7c515e" providerId="ADAL" clId="{286DE22E-649A-1443-9A8C-CCEB6AD7C270}" dt="2020-02-12T17:47:46.896" v="14191" actId="20577"/>
        <pc:sldMkLst>
          <pc:docMk/>
          <pc:sldMk cId="3496762100" sldId="348"/>
        </pc:sldMkLst>
        <pc:spChg chg="mod">
          <ac:chgData name="Akash Levy" userId="0f662538-7453-45f3-952a-fc9f1a7c515e" providerId="ADAL" clId="{286DE22E-649A-1443-9A8C-CCEB6AD7C270}" dt="2020-02-12T17:47:46.896" v="14191" actId="20577"/>
          <ac:spMkLst>
            <pc:docMk/>
            <pc:sldMk cId="3496762100" sldId="348"/>
            <ac:spMk id="2" creationId="{7DC72CC9-C34E-2A4D-A9CD-08B90CD8FAC0}"/>
          </ac:spMkLst>
        </pc:spChg>
      </pc:sldChg>
      <pc:sldChg chg="add del">
        <pc:chgData name="Akash Levy" userId="0f662538-7453-45f3-952a-fc9f1a7c515e" providerId="ADAL" clId="{286DE22E-649A-1443-9A8C-CCEB6AD7C270}" dt="2020-02-12T17:38:38.663" v="13511" actId="2696"/>
        <pc:sldMkLst>
          <pc:docMk/>
          <pc:sldMk cId="2824535922" sldId="349"/>
        </pc:sldMkLst>
      </pc:sldChg>
      <pc:sldChg chg="add modNotesTx">
        <pc:chgData name="Akash Levy" userId="0f662538-7453-45f3-952a-fc9f1a7c515e" providerId="ADAL" clId="{286DE22E-649A-1443-9A8C-CCEB6AD7C270}" dt="2020-02-12T17:39:38.961" v="13706" actId="20577"/>
        <pc:sldMkLst>
          <pc:docMk/>
          <pc:sldMk cId="3786730803" sldId="349"/>
        </pc:sldMkLst>
      </pc:sldChg>
      <pc:sldChg chg="addSp delSp modSp modNotesTx">
        <pc:chgData name="Akash Levy" userId="0f662538-7453-45f3-952a-fc9f1a7c515e" providerId="ADAL" clId="{286DE22E-649A-1443-9A8C-CCEB6AD7C270}" dt="2020-02-12T16:04:19.341" v="5438" actId="20577"/>
        <pc:sldMkLst>
          <pc:docMk/>
          <pc:sldMk cId="1957356960" sldId="362"/>
        </pc:sldMkLst>
        <pc:spChg chg="add del">
          <ac:chgData name="Akash Levy" userId="0f662538-7453-45f3-952a-fc9f1a7c515e" providerId="ADAL" clId="{286DE22E-649A-1443-9A8C-CCEB6AD7C270}" dt="2020-02-12T10:42:22.323" v="123" actId="478"/>
          <ac:spMkLst>
            <pc:docMk/>
            <pc:sldMk cId="1957356960" sldId="362"/>
            <ac:spMk id="696" creationId="{E6283A0D-4B8A-3746-BFB7-D1AE0A9127A5}"/>
          </ac:spMkLst>
        </pc:spChg>
        <pc:graphicFrameChg chg="mod modGraphic">
          <ac:chgData name="Akash Levy" userId="0f662538-7453-45f3-952a-fc9f1a7c515e" providerId="ADAL" clId="{286DE22E-649A-1443-9A8C-CCEB6AD7C270}" dt="2020-02-12T10:40:18.885" v="74" actId="14100"/>
          <ac:graphicFrameMkLst>
            <pc:docMk/>
            <pc:sldMk cId="1957356960" sldId="362"/>
            <ac:graphicFrameMk id="351" creationId="{151E5751-EFA9-D746-816D-852AC32EDFCC}"/>
          </ac:graphicFrameMkLst>
        </pc:graphicFrameChg>
      </pc:sldChg>
      <pc:sldChg chg="modSp ord">
        <pc:chgData name="Akash Levy" userId="0f662538-7453-45f3-952a-fc9f1a7c515e" providerId="ADAL" clId="{286DE22E-649A-1443-9A8C-CCEB6AD7C270}" dt="2020-02-12T10:46:34.880" v="159" actId="20577"/>
        <pc:sldMkLst>
          <pc:docMk/>
          <pc:sldMk cId="2940993425" sldId="363"/>
        </pc:sldMkLst>
        <pc:spChg chg="mod">
          <ac:chgData name="Akash Levy" userId="0f662538-7453-45f3-952a-fc9f1a7c515e" providerId="ADAL" clId="{286DE22E-649A-1443-9A8C-CCEB6AD7C270}" dt="2020-02-12T10:46:34.880" v="159" actId="20577"/>
          <ac:spMkLst>
            <pc:docMk/>
            <pc:sldMk cId="2940993425" sldId="363"/>
            <ac:spMk id="94" creationId="{6A07C98A-33ED-2543-801D-A2C7F2A8526A}"/>
          </ac:spMkLst>
        </pc:spChg>
      </pc:sldChg>
      <pc:sldChg chg="modSp">
        <pc:chgData name="Akash Levy" userId="0f662538-7453-45f3-952a-fc9f1a7c515e" providerId="ADAL" clId="{286DE22E-649A-1443-9A8C-CCEB6AD7C270}" dt="2020-02-12T17:48:04.203" v="14223" actId="20577"/>
        <pc:sldMkLst>
          <pc:docMk/>
          <pc:sldMk cId="2143445706" sldId="364"/>
        </pc:sldMkLst>
        <pc:spChg chg="mod">
          <ac:chgData name="Akash Levy" userId="0f662538-7453-45f3-952a-fc9f1a7c515e" providerId="ADAL" clId="{286DE22E-649A-1443-9A8C-CCEB6AD7C270}" dt="2020-02-12T17:48:04.203" v="14223" actId="20577"/>
          <ac:spMkLst>
            <pc:docMk/>
            <pc:sldMk cId="2143445706" sldId="364"/>
            <ac:spMk id="5" creationId="{D46F1676-F68F-2247-9F8B-AD9E9FDC017A}"/>
          </ac:spMkLst>
        </pc:spChg>
        <pc:spChg chg="mod">
          <ac:chgData name="Akash Levy" userId="0f662538-7453-45f3-952a-fc9f1a7c515e" providerId="ADAL" clId="{286DE22E-649A-1443-9A8C-CCEB6AD7C270}" dt="2020-02-12T17:47:58.148" v="14196" actId="20577"/>
          <ac:spMkLst>
            <pc:docMk/>
            <pc:sldMk cId="2143445706" sldId="364"/>
            <ac:spMk id="6" creationId="{405B9C47-5B6F-434F-9E72-6BEC42777548}"/>
          </ac:spMkLst>
        </pc:spChg>
      </pc:sldChg>
      <pc:sldChg chg="addSp delSp modSp add addAnim delAnim modAnim modNotesTx">
        <pc:chgData name="Akash Levy" userId="0f662538-7453-45f3-952a-fc9f1a7c515e" providerId="ADAL" clId="{286DE22E-649A-1443-9A8C-CCEB6AD7C270}" dt="2020-02-12T17:33:35.355" v="13455" actId="20577"/>
        <pc:sldMkLst>
          <pc:docMk/>
          <pc:sldMk cId="1805584668" sldId="365"/>
        </pc:sldMkLst>
        <pc:spChg chg="mod">
          <ac:chgData name="Akash Levy" userId="0f662538-7453-45f3-952a-fc9f1a7c515e" providerId="ADAL" clId="{286DE22E-649A-1443-9A8C-CCEB6AD7C270}" dt="2020-02-12T17:12:12.385" v="11589" actId="20577"/>
          <ac:spMkLst>
            <pc:docMk/>
            <pc:sldMk cId="1805584668" sldId="365"/>
            <ac:spMk id="2" creationId="{F1C62BB8-8183-F540-A1BD-F0D23D1EA31D}"/>
          </ac:spMkLst>
        </pc:spChg>
        <pc:spChg chg="add del mod">
          <ac:chgData name="Akash Levy" userId="0f662538-7453-45f3-952a-fc9f1a7c515e" providerId="ADAL" clId="{286DE22E-649A-1443-9A8C-CCEB6AD7C270}" dt="2020-02-12T17:24:44.513" v="11998" actId="478"/>
          <ac:spMkLst>
            <pc:docMk/>
            <pc:sldMk cId="1805584668" sldId="365"/>
            <ac:spMk id="12" creationId="{60B1C458-5271-CD4C-AF04-244D779E9CD7}"/>
          </ac:spMkLst>
        </pc:spChg>
        <pc:spChg chg="add del">
          <ac:chgData name="Akash Levy" userId="0f662538-7453-45f3-952a-fc9f1a7c515e" providerId="ADAL" clId="{286DE22E-649A-1443-9A8C-CCEB6AD7C270}" dt="2020-02-12T17:31:13.739" v="12937" actId="478"/>
          <ac:spMkLst>
            <pc:docMk/>
            <pc:sldMk cId="1805584668" sldId="365"/>
            <ac:spMk id="13" creationId="{BE51B14A-FED5-814D-BC5A-58E84898C7FC}"/>
          </ac:spMkLst>
        </pc:spChg>
      </pc:sldChg>
      <pc:sldChg chg="addSp delSp modSp del">
        <pc:chgData name="Akash Levy" userId="0f662538-7453-45f3-952a-fc9f1a7c515e" providerId="ADAL" clId="{286DE22E-649A-1443-9A8C-CCEB6AD7C270}" dt="2020-02-12T17:10:29.254" v="11560" actId="2696"/>
        <pc:sldMkLst>
          <pc:docMk/>
          <pc:sldMk cId="3173411662" sldId="365"/>
        </pc:sldMkLst>
        <pc:spChg chg="mod">
          <ac:chgData name="Akash Levy" userId="0f662538-7453-45f3-952a-fc9f1a7c515e" providerId="ADAL" clId="{286DE22E-649A-1443-9A8C-CCEB6AD7C270}" dt="2020-02-12T16:06:28.819" v="5510" actId="20577"/>
          <ac:spMkLst>
            <pc:docMk/>
            <pc:sldMk cId="3173411662" sldId="365"/>
            <ac:spMk id="2" creationId="{F1C62BB8-8183-F540-A1BD-F0D23D1EA31D}"/>
          </ac:spMkLst>
        </pc:spChg>
        <pc:spChg chg="add del mod">
          <ac:chgData name="Akash Levy" userId="0f662538-7453-45f3-952a-fc9f1a7c515e" providerId="ADAL" clId="{286DE22E-649A-1443-9A8C-CCEB6AD7C270}" dt="2020-02-12T16:05:14.215" v="5464"/>
          <ac:spMkLst>
            <pc:docMk/>
            <pc:sldMk cId="3173411662" sldId="365"/>
            <ac:spMk id="4" creationId="{DAE3DBBB-B3A7-1140-B69A-8BE6FAE0335A}"/>
          </ac:spMkLst>
        </pc:spChg>
        <pc:spChg chg="mod">
          <ac:chgData name="Akash Levy" userId="0f662538-7453-45f3-952a-fc9f1a7c515e" providerId="ADAL" clId="{286DE22E-649A-1443-9A8C-CCEB6AD7C270}" dt="2020-02-12T16:05:59.745" v="5498" actId="1076"/>
          <ac:spMkLst>
            <pc:docMk/>
            <pc:sldMk cId="3173411662" sldId="365"/>
            <ac:spMk id="31" creationId="{7F10E027-B7B0-D54D-80C8-9F9D85C0CEED}"/>
          </ac:spMkLst>
        </pc:spChg>
        <pc:spChg chg="mod">
          <ac:chgData name="Akash Levy" userId="0f662538-7453-45f3-952a-fc9f1a7c515e" providerId="ADAL" clId="{286DE22E-649A-1443-9A8C-CCEB6AD7C270}" dt="2020-02-12T16:06:04.063" v="5499" actId="1076"/>
          <ac:spMkLst>
            <pc:docMk/>
            <pc:sldMk cId="3173411662" sldId="365"/>
            <ac:spMk id="32" creationId="{8956D293-7FD1-7749-BB9C-020847D6C408}"/>
          </ac:spMkLst>
        </pc:spChg>
        <pc:spChg chg="del">
          <ac:chgData name="Akash Levy" userId="0f662538-7453-45f3-952a-fc9f1a7c515e" providerId="ADAL" clId="{286DE22E-649A-1443-9A8C-CCEB6AD7C270}" dt="2020-02-12T16:05:28.611" v="5466" actId="478"/>
          <ac:spMkLst>
            <pc:docMk/>
            <pc:sldMk cId="3173411662" sldId="365"/>
            <ac:spMk id="34" creationId="{3AD835DB-5E3A-3C4C-BB51-FD23C5AD8766}"/>
          </ac:spMkLst>
        </pc:spChg>
        <pc:spChg chg="mod">
          <ac:chgData name="Akash Levy" userId="0f662538-7453-45f3-952a-fc9f1a7c515e" providerId="ADAL" clId="{286DE22E-649A-1443-9A8C-CCEB6AD7C270}" dt="2020-02-12T16:05:50.374" v="5497" actId="20577"/>
          <ac:spMkLst>
            <pc:docMk/>
            <pc:sldMk cId="3173411662" sldId="365"/>
            <ac:spMk id="35" creationId="{B2CC704D-5934-D242-9F66-4E7405DC0611}"/>
          </ac:spMkLst>
        </pc:spChg>
        <pc:spChg chg="del">
          <ac:chgData name="Akash Levy" userId="0f662538-7453-45f3-952a-fc9f1a7c515e" providerId="ADAL" clId="{286DE22E-649A-1443-9A8C-CCEB6AD7C270}" dt="2020-02-12T16:05:30.009" v="5467" actId="478"/>
          <ac:spMkLst>
            <pc:docMk/>
            <pc:sldMk cId="3173411662" sldId="365"/>
            <ac:spMk id="37" creationId="{E5CD35EC-14DA-6648-BCE2-BADE3D6F5AA9}"/>
          </ac:spMkLst>
        </pc:spChg>
        <pc:picChg chg="del">
          <ac:chgData name="Akash Levy" userId="0f662538-7453-45f3-952a-fc9f1a7c515e" providerId="ADAL" clId="{286DE22E-649A-1443-9A8C-CCEB6AD7C270}" dt="2020-02-12T16:05:05.349" v="5463" actId="478"/>
          <ac:picMkLst>
            <pc:docMk/>
            <pc:sldMk cId="3173411662" sldId="365"/>
            <ac:picMk id="30" creationId="{8DA19321-76C6-8042-B70E-F51B41BA053B}"/>
          </ac:picMkLst>
        </pc:picChg>
        <pc:picChg chg="del">
          <ac:chgData name="Akash Levy" userId="0f662538-7453-45f3-952a-fc9f1a7c515e" providerId="ADAL" clId="{286DE22E-649A-1443-9A8C-CCEB6AD7C270}" dt="2020-02-12T16:05:26.600" v="5465" actId="478"/>
          <ac:picMkLst>
            <pc:docMk/>
            <pc:sldMk cId="3173411662" sldId="365"/>
            <ac:picMk id="36" creationId="{0064D557-9F2E-B54E-B5AB-42B4C66658A5}"/>
          </ac:picMkLst>
        </pc:picChg>
        <pc:cxnChg chg="mod">
          <ac:chgData name="Akash Levy" userId="0f662538-7453-45f3-952a-fc9f1a7c515e" providerId="ADAL" clId="{286DE22E-649A-1443-9A8C-CCEB6AD7C270}" dt="2020-02-12T16:05:37.521" v="5469" actId="1076"/>
          <ac:cxnSpMkLst>
            <pc:docMk/>
            <pc:sldMk cId="3173411662" sldId="365"/>
            <ac:cxnSpMk id="39" creationId="{797C047F-8296-3544-93CA-7A57FEC7A973}"/>
          </ac:cxnSpMkLst>
        </pc:cxnChg>
      </pc:sldChg>
      <pc:sldChg chg="addSp delSp modSp add del">
        <pc:chgData name="Akash Levy" userId="0f662538-7453-45f3-952a-fc9f1a7c515e" providerId="ADAL" clId="{286DE22E-649A-1443-9A8C-CCEB6AD7C270}" dt="2020-02-12T14:40:54.825" v="459" actId="2696"/>
        <pc:sldMkLst>
          <pc:docMk/>
          <pc:sldMk cId="2715848057" sldId="366"/>
        </pc:sldMkLst>
        <pc:spChg chg="mod">
          <ac:chgData name="Akash Levy" userId="0f662538-7453-45f3-952a-fc9f1a7c515e" providerId="ADAL" clId="{286DE22E-649A-1443-9A8C-CCEB6AD7C270}" dt="2020-02-12T14:40:51.335" v="457"/>
          <ac:spMkLst>
            <pc:docMk/>
            <pc:sldMk cId="2715848057" sldId="366"/>
            <ac:spMk id="2" creationId="{AD3092A2-9103-5B43-B039-821A181737FF}"/>
          </ac:spMkLst>
        </pc:spChg>
        <pc:spChg chg="del">
          <ac:chgData name="Akash Levy" userId="0f662538-7453-45f3-952a-fc9f1a7c515e" providerId="ADAL" clId="{286DE22E-649A-1443-9A8C-CCEB6AD7C270}" dt="2020-02-12T10:44:48.553" v="125"/>
          <ac:spMkLst>
            <pc:docMk/>
            <pc:sldMk cId="2715848057" sldId="366"/>
            <ac:spMk id="3" creationId="{F09A862E-D967-5D4C-98C2-235A1D61F8C6}"/>
          </ac:spMkLst>
        </pc:spChg>
        <pc:spChg chg="add mod">
          <ac:chgData name="Akash Levy" userId="0f662538-7453-45f3-952a-fc9f1a7c515e" providerId="ADAL" clId="{286DE22E-649A-1443-9A8C-CCEB6AD7C270}" dt="2020-02-12T14:40:30.285" v="454"/>
          <ac:spMkLst>
            <pc:docMk/>
            <pc:sldMk cId="2715848057" sldId="366"/>
            <ac:spMk id="6" creationId="{EFE0FD50-3138-E548-BE83-9B766ECA0ED5}"/>
          </ac:spMkLst>
        </pc:spChg>
        <pc:picChg chg="add del mod">
          <ac:chgData name="Akash Levy" userId="0f662538-7453-45f3-952a-fc9f1a7c515e" providerId="ADAL" clId="{286DE22E-649A-1443-9A8C-CCEB6AD7C270}" dt="2020-02-12T14:40:30.285" v="454"/>
          <ac:picMkLst>
            <pc:docMk/>
            <pc:sldMk cId="2715848057" sldId="366"/>
            <ac:picMk id="5" creationId="{90AC2178-AA39-054A-AC83-5E9F69AA35B9}"/>
          </ac:picMkLst>
        </pc:picChg>
      </pc:sldChg>
      <pc:sldChg chg="addSp delSp modSp add modAnim modNotesTx">
        <pc:chgData name="Akash Levy" userId="0f662538-7453-45f3-952a-fc9f1a7c515e" providerId="ADAL" clId="{286DE22E-649A-1443-9A8C-CCEB6AD7C270}" dt="2020-02-12T16:49:51.803" v="9026" actId="20577"/>
        <pc:sldMkLst>
          <pc:docMk/>
          <pc:sldMk cId="526183674" sldId="367"/>
        </pc:sldMkLst>
        <pc:spChg chg="mod">
          <ac:chgData name="Akash Levy" userId="0f662538-7453-45f3-952a-fc9f1a7c515e" providerId="ADAL" clId="{286DE22E-649A-1443-9A8C-CCEB6AD7C270}" dt="2020-02-12T14:40:53.272" v="458"/>
          <ac:spMkLst>
            <pc:docMk/>
            <pc:sldMk cId="526183674" sldId="367"/>
            <ac:spMk id="2" creationId="{B55E5C0D-D67A-194E-A412-8DB18B96F0AA}"/>
          </ac:spMkLst>
        </pc:spChg>
        <pc:spChg chg="mod">
          <ac:chgData name="Akash Levy" userId="0f662538-7453-45f3-952a-fc9f1a7c515e" providerId="ADAL" clId="{286DE22E-649A-1443-9A8C-CCEB6AD7C270}" dt="2020-02-12T16:47:56.794" v="8629" actId="20577"/>
          <ac:spMkLst>
            <pc:docMk/>
            <pc:sldMk cId="526183674" sldId="367"/>
            <ac:spMk id="3" creationId="{7BAE5149-A55C-C34F-A35C-B7FD939A2762}"/>
          </ac:spMkLst>
        </pc:spChg>
        <pc:spChg chg="del">
          <ac:chgData name="Akash Levy" userId="0f662538-7453-45f3-952a-fc9f1a7c515e" providerId="ADAL" clId="{286DE22E-649A-1443-9A8C-CCEB6AD7C270}" dt="2020-02-12T14:40:38.615" v="456"/>
          <ac:spMkLst>
            <pc:docMk/>
            <pc:sldMk cId="526183674" sldId="367"/>
            <ac:spMk id="4" creationId="{8E17D5BD-1188-0941-94BB-65AA3546F9A3}"/>
          </ac:spMkLst>
        </pc:spChg>
        <pc:spChg chg="add mod">
          <ac:chgData name="Akash Levy" userId="0f662538-7453-45f3-952a-fc9f1a7c515e" providerId="ADAL" clId="{286DE22E-649A-1443-9A8C-CCEB6AD7C270}" dt="2020-02-12T14:49:39.718" v="765" actId="1076"/>
          <ac:spMkLst>
            <pc:docMk/>
            <pc:sldMk cId="526183674" sldId="367"/>
            <ac:spMk id="12" creationId="{DB6AA391-2448-E449-B794-8BEE0F93277A}"/>
          </ac:spMkLst>
        </pc:spChg>
        <pc:spChg chg="add del mod">
          <ac:chgData name="Akash Levy" userId="0f662538-7453-45f3-952a-fc9f1a7c515e" providerId="ADAL" clId="{286DE22E-649A-1443-9A8C-CCEB6AD7C270}" dt="2020-02-12T14:50:07.463" v="780"/>
          <ac:spMkLst>
            <pc:docMk/>
            <pc:sldMk cId="526183674" sldId="367"/>
            <ac:spMk id="13" creationId="{EDE78381-4880-F44E-8361-45E87AB90000}"/>
          </ac:spMkLst>
        </pc:spChg>
        <pc:spChg chg="add mod">
          <ac:chgData name="Akash Levy" userId="0f662538-7453-45f3-952a-fc9f1a7c515e" providerId="ADAL" clId="{286DE22E-649A-1443-9A8C-CCEB6AD7C270}" dt="2020-02-12T15:58:14.001" v="4983" actId="1076"/>
          <ac:spMkLst>
            <pc:docMk/>
            <pc:sldMk cId="526183674" sldId="367"/>
            <ac:spMk id="14" creationId="{C5D12814-392F-2549-858F-DF1D6897E1D4}"/>
          </ac:spMkLst>
        </pc:spChg>
        <pc:spChg chg="add mod">
          <ac:chgData name="Akash Levy" userId="0f662538-7453-45f3-952a-fc9f1a7c515e" providerId="ADAL" clId="{286DE22E-649A-1443-9A8C-CCEB6AD7C270}" dt="2020-02-12T14:57:38.899" v="911" actId="207"/>
          <ac:spMkLst>
            <pc:docMk/>
            <pc:sldMk cId="526183674" sldId="367"/>
            <ac:spMk id="23" creationId="{24B82309-68F2-CE44-BA3A-B01B2024061E}"/>
          </ac:spMkLst>
        </pc:spChg>
        <pc:spChg chg="add del mod">
          <ac:chgData name="Akash Levy" userId="0f662538-7453-45f3-952a-fc9f1a7c515e" providerId="ADAL" clId="{286DE22E-649A-1443-9A8C-CCEB6AD7C270}" dt="2020-02-12T14:58:38.522" v="920" actId="478"/>
          <ac:spMkLst>
            <pc:docMk/>
            <pc:sldMk cId="526183674" sldId="367"/>
            <ac:spMk id="24" creationId="{2007D87D-BF9B-2843-96C3-4909855DD5B0}"/>
          </ac:spMkLst>
        </pc:spChg>
        <pc:spChg chg="add mod">
          <ac:chgData name="Akash Levy" userId="0f662538-7453-45f3-952a-fc9f1a7c515e" providerId="ADAL" clId="{286DE22E-649A-1443-9A8C-CCEB6AD7C270}" dt="2020-02-12T15:58:47.492" v="4990" actId="1076"/>
          <ac:spMkLst>
            <pc:docMk/>
            <pc:sldMk cId="526183674" sldId="367"/>
            <ac:spMk id="32" creationId="{18B8A41C-BB53-6648-A1B4-484A7CCFD0CE}"/>
          </ac:spMkLst>
        </pc:spChg>
        <pc:spChg chg="add mod">
          <ac:chgData name="Akash Levy" userId="0f662538-7453-45f3-952a-fc9f1a7c515e" providerId="ADAL" clId="{286DE22E-649A-1443-9A8C-CCEB6AD7C270}" dt="2020-02-12T16:20:55.511" v="5638" actId="14100"/>
          <ac:spMkLst>
            <pc:docMk/>
            <pc:sldMk cId="526183674" sldId="367"/>
            <ac:spMk id="46" creationId="{2A3A1A46-FFE6-3749-A5CE-65B17E9E1BFC}"/>
          </ac:spMkLst>
        </pc:spChg>
        <pc:picChg chg="add">
          <ac:chgData name="Akash Levy" userId="0f662538-7453-45f3-952a-fc9f1a7c515e" providerId="ADAL" clId="{286DE22E-649A-1443-9A8C-CCEB6AD7C270}" dt="2020-02-12T14:40:38.615" v="456"/>
          <ac:picMkLst>
            <pc:docMk/>
            <pc:sldMk cId="526183674" sldId="367"/>
            <ac:picMk id="5" creationId="{9B8B146D-25C5-D44E-971D-B62039A9CC8A}"/>
          </ac:picMkLst>
        </pc:picChg>
        <pc:cxnChg chg="add mod">
          <ac:chgData name="Akash Levy" userId="0f662538-7453-45f3-952a-fc9f1a7c515e" providerId="ADAL" clId="{286DE22E-649A-1443-9A8C-CCEB6AD7C270}" dt="2020-02-12T14:49:10.805" v="746" actId="11529"/>
          <ac:cxnSpMkLst>
            <pc:docMk/>
            <pc:sldMk cId="526183674" sldId="367"/>
            <ac:cxnSpMk id="7" creationId="{519AF350-8A2B-714C-B691-9A32F64B89F2}"/>
          </ac:cxnSpMkLst>
        </pc:cxnChg>
        <pc:cxnChg chg="add mod">
          <ac:chgData name="Akash Levy" userId="0f662538-7453-45f3-952a-fc9f1a7c515e" providerId="ADAL" clId="{286DE22E-649A-1443-9A8C-CCEB6AD7C270}" dt="2020-02-12T14:49:18.407" v="747" actId="11529"/>
          <ac:cxnSpMkLst>
            <pc:docMk/>
            <pc:sldMk cId="526183674" sldId="367"/>
            <ac:cxnSpMk id="9" creationId="{9DDF4A57-232A-F140-B544-0F4DE0D6C953}"/>
          </ac:cxnSpMkLst>
        </pc:cxnChg>
        <pc:cxnChg chg="add mod">
          <ac:chgData name="Akash Levy" userId="0f662538-7453-45f3-952a-fc9f1a7c515e" providerId="ADAL" clId="{286DE22E-649A-1443-9A8C-CCEB6AD7C270}" dt="2020-02-12T14:49:29.411" v="750" actId="14100"/>
          <ac:cxnSpMkLst>
            <pc:docMk/>
            <pc:sldMk cId="526183674" sldId="367"/>
            <ac:cxnSpMk id="10" creationId="{54D591BC-D5BA-A44C-9F4B-030D5013D750}"/>
          </ac:cxnSpMkLst>
        </pc:cxnChg>
        <pc:cxnChg chg="add mod">
          <ac:chgData name="Akash Levy" userId="0f662538-7453-45f3-952a-fc9f1a7c515e" providerId="ADAL" clId="{286DE22E-649A-1443-9A8C-CCEB6AD7C270}" dt="2020-02-12T15:58:21.023" v="4985" actId="14100"/>
          <ac:cxnSpMkLst>
            <pc:docMk/>
            <pc:sldMk cId="526183674" sldId="367"/>
            <ac:cxnSpMk id="15" creationId="{19FC3988-157E-FD4D-B09A-1D842ABABE6B}"/>
          </ac:cxnSpMkLst>
        </pc:cxnChg>
        <pc:cxnChg chg="add mod">
          <ac:chgData name="Akash Levy" userId="0f662538-7453-45f3-952a-fc9f1a7c515e" providerId="ADAL" clId="{286DE22E-649A-1443-9A8C-CCEB6AD7C270}" dt="2020-02-12T15:59:08.347" v="4994" actId="14100"/>
          <ac:cxnSpMkLst>
            <pc:docMk/>
            <pc:sldMk cId="526183674" sldId="367"/>
            <ac:cxnSpMk id="26" creationId="{DB6C425B-A62F-E14D-A541-46A8E2714226}"/>
          </ac:cxnSpMkLst>
        </pc:cxnChg>
        <pc:cxnChg chg="add mod">
          <ac:chgData name="Akash Levy" userId="0f662538-7453-45f3-952a-fc9f1a7c515e" providerId="ADAL" clId="{286DE22E-649A-1443-9A8C-CCEB6AD7C270}" dt="2020-02-12T15:59:01.893" v="4993" actId="14100"/>
          <ac:cxnSpMkLst>
            <pc:docMk/>
            <pc:sldMk cId="526183674" sldId="367"/>
            <ac:cxnSpMk id="27" creationId="{7D587D51-E902-9C4E-B9AB-DA3CC19F29CB}"/>
          </ac:cxnSpMkLst>
        </pc:cxnChg>
        <pc:cxnChg chg="add mod">
          <ac:chgData name="Akash Levy" userId="0f662538-7453-45f3-952a-fc9f1a7c515e" providerId="ADAL" clId="{286DE22E-649A-1443-9A8C-CCEB6AD7C270}" dt="2020-02-12T15:58:51.527" v="4991" actId="14100"/>
          <ac:cxnSpMkLst>
            <pc:docMk/>
            <pc:sldMk cId="526183674" sldId="367"/>
            <ac:cxnSpMk id="35" creationId="{F1029D89-656D-DB49-9515-80E03B40198D}"/>
          </ac:cxnSpMkLst>
        </pc:cxnChg>
        <pc:cxnChg chg="add mod">
          <ac:chgData name="Akash Levy" userId="0f662538-7453-45f3-952a-fc9f1a7c515e" providerId="ADAL" clId="{286DE22E-649A-1443-9A8C-CCEB6AD7C270}" dt="2020-02-12T15:58:40.227" v="4989" actId="14100"/>
          <ac:cxnSpMkLst>
            <pc:docMk/>
            <pc:sldMk cId="526183674" sldId="367"/>
            <ac:cxnSpMk id="40" creationId="{B8FE9B2C-A40C-1646-B1AE-8DB90AD92E80}"/>
          </ac:cxnSpMkLst>
        </pc:cxnChg>
      </pc:sldChg>
      <pc:sldChg chg="add del">
        <pc:chgData name="Akash Levy" userId="0f662538-7453-45f3-952a-fc9f1a7c515e" providerId="ADAL" clId="{286DE22E-649A-1443-9A8C-CCEB6AD7C270}" dt="2020-02-12T14:37:58.425" v="406" actId="2696"/>
        <pc:sldMkLst>
          <pc:docMk/>
          <pc:sldMk cId="3724871977" sldId="367"/>
        </pc:sldMkLst>
      </pc:sldChg>
      <pc:sldChg chg="add del">
        <pc:chgData name="Akash Levy" userId="0f662538-7453-45f3-952a-fc9f1a7c515e" providerId="ADAL" clId="{286DE22E-649A-1443-9A8C-CCEB6AD7C270}" dt="2020-02-12T10:46:24.902" v="142" actId="2696"/>
        <pc:sldMkLst>
          <pc:docMk/>
          <pc:sldMk cId="4074191238" sldId="367"/>
        </pc:sldMkLst>
      </pc:sldChg>
      <pc:sldChg chg="addSp delSp modSp add modTransition modNotesTx">
        <pc:chgData name="Akash Levy" userId="0f662538-7453-45f3-952a-fc9f1a7c515e" providerId="ADAL" clId="{286DE22E-649A-1443-9A8C-CCEB6AD7C270}" dt="2020-02-12T17:15:33.773" v="11659" actId="20577"/>
        <pc:sldMkLst>
          <pc:docMk/>
          <pc:sldMk cId="2028225333" sldId="368"/>
        </pc:sldMkLst>
        <pc:spChg chg="del">
          <ac:chgData name="Akash Levy" userId="0f662538-7453-45f3-952a-fc9f1a7c515e" providerId="ADAL" clId="{286DE22E-649A-1443-9A8C-CCEB6AD7C270}" dt="2020-02-12T16:30:17.291" v="6276"/>
          <ac:spMkLst>
            <pc:docMk/>
            <pc:sldMk cId="2028225333" sldId="368"/>
            <ac:spMk id="2" creationId="{7FF90980-B10D-134B-AE02-DB48B900B237}"/>
          </ac:spMkLst>
        </pc:spChg>
        <pc:spChg chg="del">
          <ac:chgData name="Akash Levy" userId="0f662538-7453-45f3-952a-fc9f1a7c515e" providerId="ADAL" clId="{286DE22E-649A-1443-9A8C-CCEB6AD7C270}" dt="2020-02-12T16:30:17.291" v="6276"/>
          <ac:spMkLst>
            <pc:docMk/>
            <pc:sldMk cId="2028225333" sldId="368"/>
            <ac:spMk id="3" creationId="{792D215C-4D16-B54E-A1AC-3A3E4821B837}"/>
          </ac:spMkLst>
        </pc:spChg>
        <pc:spChg chg="add mod">
          <ac:chgData name="Akash Levy" userId="0f662538-7453-45f3-952a-fc9f1a7c515e" providerId="ADAL" clId="{286DE22E-649A-1443-9A8C-CCEB6AD7C270}" dt="2020-02-12T17:15:33.773" v="11659" actId="20577"/>
          <ac:spMkLst>
            <pc:docMk/>
            <pc:sldMk cId="2028225333" sldId="368"/>
            <ac:spMk id="5" creationId="{56F21629-E35C-7942-A0F0-22DEB7DED819}"/>
          </ac:spMkLst>
        </pc:spChg>
        <pc:spChg chg="add del mod">
          <ac:chgData name="Akash Levy" userId="0f662538-7453-45f3-952a-fc9f1a7c515e" providerId="ADAL" clId="{286DE22E-649A-1443-9A8C-CCEB6AD7C270}" dt="2020-02-12T16:30:23.226" v="6291" actId="478"/>
          <ac:spMkLst>
            <pc:docMk/>
            <pc:sldMk cId="2028225333" sldId="368"/>
            <ac:spMk id="6" creationId="{DD5B8037-D6D5-4D4A-A590-D11E257E5A25}"/>
          </ac:spMkLst>
        </pc:spChg>
        <pc:spChg chg="add mod">
          <ac:chgData name="Akash Levy" userId="0f662538-7453-45f3-952a-fc9f1a7c515e" providerId="ADAL" clId="{286DE22E-649A-1443-9A8C-CCEB6AD7C270}" dt="2020-02-12T16:30:17.291" v="6276"/>
          <ac:spMkLst>
            <pc:docMk/>
            <pc:sldMk cId="2028225333" sldId="368"/>
            <ac:spMk id="7" creationId="{9FACCF2A-2576-8640-AA22-729E5FBF1877}"/>
          </ac:spMkLst>
        </pc:spChg>
      </pc:sldChg>
      <pc:sldChg chg="add del">
        <pc:chgData name="Akash Levy" userId="0f662538-7453-45f3-952a-fc9f1a7c515e" providerId="ADAL" clId="{286DE22E-649A-1443-9A8C-CCEB6AD7C270}" dt="2020-02-12T17:14:56.445" v="11606" actId="2696"/>
        <pc:sldMkLst>
          <pc:docMk/>
          <pc:sldMk cId="388536672" sldId="369"/>
        </pc:sldMkLst>
      </pc:sldChg>
      <pc:sldChg chg="modSp add">
        <pc:chgData name="Akash Levy" userId="0f662538-7453-45f3-952a-fc9f1a7c515e" providerId="ADAL" clId="{286DE22E-649A-1443-9A8C-CCEB6AD7C270}" dt="2020-02-12T17:15:18.980" v="11642" actId="20577"/>
        <pc:sldMkLst>
          <pc:docMk/>
          <pc:sldMk cId="4105833243" sldId="370"/>
        </pc:sldMkLst>
        <pc:spChg chg="mod">
          <ac:chgData name="Akash Levy" userId="0f662538-7453-45f3-952a-fc9f1a7c515e" providerId="ADAL" clId="{286DE22E-649A-1443-9A8C-CCEB6AD7C270}" dt="2020-02-12T17:15:18.980" v="11642" actId="20577"/>
          <ac:spMkLst>
            <pc:docMk/>
            <pc:sldMk cId="4105833243" sldId="370"/>
            <ac:spMk id="2" creationId="{54113328-75BF-5340-8954-AE8A1DD880B3}"/>
          </ac:spMkLst>
        </pc:spChg>
      </pc:sldChg>
      <pc:sldChg chg="add del">
        <pc:chgData name="Akash Levy" userId="0f662538-7453-45f3-952a-fc9f1a7c515e" providerId="ADAL" clId="{286DE22E-649A-1443-9A8C-CCEB6AD7C270}" dt="2020-02-12T17:16:01.318" v="11662" actId="2696"/>
        <pc:sldMkLst>
          <pc:docMk/>
          <pc:sldMk cId="1682394411" sldId="371"/>
        </pc:sldMkLst>
      </pc:sldChg>
      <pc:sldChg chg="addSp delSp modSp add modAnim modNotesTx">
        <pc:chgData name="Akash Levy" userId="0f662538-7453-45f3-952a-fc9f1a7c515e" providerId="ADAL" clId="{286DE22E-649A-1443-9A8C-CCEB6AD7C270}" dt="2020-02-12T18:58:54.139" v="14474" actId="20577"/>
        <pc:sldMkLst>
          <pc:docMk/>
          <pc:sldMk cId="2719313261" sldId="372"/>
        </pc:sldMkLst>
        <pc:spChg chg="mod">
          <ac:chgData name="Akash Levy" userId="0f662538-7453-45f3-952a-fc9f1a7c515e" providerId="ADAL" clId="{286DE22E-649A-1443-9A8C-CCEB6AD7C270}" dt="2020-02-12T17:18:44.878" v="11721" actId="20577"/>
          <ac:spMkLst>
            <pc:docMk/>
            <pc:sldMk cId="2719313261" sldId="372"/>
            <ac:spMk id="2" creationId="{3B5557CB-D4CE-1F4A-8361-B6ACFB854A86}"/>
          </ac:spMkLst>
        </pc:spChg>
        <pc:spChg chg="add del mod">
          <ac:chgData name="Akash Levy" userId="0f662538-7453-45f3-952a-fc9f1a7c515e" providerId="ADAL" clId="{286DE22E-649A-1443-9A8C-CCEB6AD7C270}" dt="2020-02-12T17:18:04.743" v="11678"/>
          <ac:spMkLst>
            <pc:docMk/>
            <pc:sldMk cId="2719313261" sldId="372"/>
            <ac:spMk id="3" creationId="{548DBD48-4BEB-2C4C-B4B7-3BBAEC9526E5}"/>
          </ac:spMkLst>
        </pc:spChg>
        <pc:spChg chg="add del mod">
          <ac:chgData name="Akash Levy" userId="0f662538-7453-45f3-952a-fc9f1a7c515e" providerId="ADAL" clId="{286DE22E-649A-1443-9A8C-CCEB6AD7C270}" dt="2020-02-12T17:17:59.211" v="11677"/>
          <ac:spMkLst>
            <pc:docMk/>
            <pc:sldMk cId="2719313261" sldId="372"/>
            <ac:spMk id="4" creationId="{542C5893-D28F-5A48-88E8-15D29D3EA305}"/>
          </ac:spMkLst>
        </pc:spChg>
        <pc:spChg chg="add mod">
          <ac:chgData name="Akash Levy" userId="0f662538-7453-45f3-952a-fc9f1a7c515e" providerId="ADAL" clId="{286DE22E-649A-1443-9A8C-CCEB6AD7C270}" dt="2020-02-12T17:35:50.657" v="13508" actId="403"/>
          <ac:spMkLst>
            <pc:docMk/>
            <pc:sldMk cId="2719313261" sldId="372"/>
            <ac:spMk id="6" creationId="{F33F9902-EC1C-024C-B3DC-5D5DDA6EBE1E}"/>
          </ac:spMkLst>
        </pc:spChg>
        <pc:picChg chg="add mod">
          <ac:chgData name="Akash Levy" userId="0f662538-7453-45f3-952a-fc9f1a7c515e" providerId="ADAL" clId="{286DE22E-649A-1443-9A8C-CCEB6AD7C270}" dt="2020-02-12T17:19:45.602" v="11725" actId="1076"/>
          <ac:picMkLst>
            <pc:docMk/>
            <pc:sldMk cId="2719313261" sldId="372"/>
            <ac:picMk id="5" creationId="{CE64896E-DF75-D147-AA75-3780E448E3A7}"/>
          </ac:picMkLst>
        </pc:picChg>
      </pc:sldChg>
      <pc:sldChg chg="modSp add modNotesTx">
        <pc:chgData name="Akash Levy" userId="0f662538-7453-45f3-952a-fc9f1a7c515e" providerId="ADAL" clId="{286DE22E-649A-1443-9A8C-CCEB6AD7C270}" dt="2020-02-12T17:41:59.177" v="13959" actId="20577"/>
        <pc:sldMkLst>
          <pc:docMk/>
          <pc:sldMk cId="2321452775" sldId="373"/>
        </pc:sldMkLst>
        <pc:spChg chg="mod">
          <ac:chgData name="Akash Levy" userId="0f662538-7453-45f3-952a-fc9f1a7c515e" providerId="ADAL" clId="{286DE22E-649A-1443-9A8C-CCEB6AD7C270}" dt="2020-02-12T17:23:18.552" v="11990" actId="20577"/>
          <ac:spMkLst>
            <pc:docMk/>
            <pc:sldMk cId="2321452775" sldId="373"/>
            <ac:spMk id="2" creationId="{B6901A36-02CB-2E42-8E01-FD6D01A67B2F}"/>
          </ac:spMkLst>
        </pc:spChg>
      </pc:sldChg>
      <pc:sldChg chg="addSp delSp modSp add">
        <pc:chgData name="Akash Levy" userId="0f662538-7453-45f3-952a-fc9f1a7c515e" providerId="ADAL" clId="{286DE22E-649A-1443-9A8C-CCEB6AD7C270}" dt="2020-02-12T18:09:36.491" v="14456" actId="732"/>
        <pc:sldMkLst>
          <pc:docMk/>
          <pc:sldMk cId="3119925506" sldId="374"/>
        </pc:sldMkLst>
        <pc:spChg chg="mod">
          <ac:chgData name="Akash Levy" userId="0f662538-7453-45f3-952a-fc9f1a7c515e" providerId="ADAL" clId="{286DE22E-649A-1443-9A8C-CCEB6AD7C270}" dt="2020-02-12T17:48:33.137" v="14259" actId="20577"/>
          <ac:spMkLst>
            <pc:docMk/>
            <pc:sldMk cId="3119925506" sldId="374"/>
            <ac:spMk id="2" creationId="{014AA9D0-F029-AA47-B932-BF86D335453A}"/>
          </ac:spMkLst>
        </pc:spChg>
        <pc:spChg chg="del">
          <ac:chgData name="Akash Levy" userId="0f662538-7453-45f3-952a-fc9f1a7c515e" providerId="ADAL" clId="{286DE22E-649A-1443-9A8C-CCEB6AD7C270}" dt="2020-02-12T17:53:10.158" v="14260"/>
          <ac:spMkLst>
            <pc:docMk/>
            <pc:sldMk cId="3119925506" sldId="374"/>
            <ac:spMk id="3" creationId="{AC503FB1-FF2F-5842-9AF7-4726129F1A59}"/>
          </ac:spMkLst>
        </pc:spChg>
        <pc:spChg chg="add del mod">
          <ac:chgData name="Akash Levy" userId="0f662538-7453-45f3-952a-fc9f1a7c515e" providerId="ADAL" clId="{286DE22E-649A-1443-9A8C-CCEB6AD7C270}" dt="2020-02-12T18:00:06.565" v="14266"/>
          <ac:spMkLst>
            <pc:docMk/>
            <pc:sldMk cId="3119925506" sldId="374"/>
            <ac:spMk id="4" creationId="{8274F33C-93C0-C142-A802-2156C82311D6}"/>
          </ac:spMkLst>
        </pc:spChg>
        <pc:spChg chg="add del mod">
          <ac:chgData name="Akash Levy" userId="0f662538-7453-45f3-952a-fc9f1a7c515e" providerId="ADAL" clId="{286DE22E-649A-1443-9A8C-CCEB6AD7C270}" dt="2020-02-12T17:53:39.439" v="14265"/>
          <ac:spMkLst>
            <pc:docMk/>
            <pc:sldMk cId="3119925506" sldId="374"/>
            <ac:spMk id="5" creationId="{BCFF178B-AB8A-9F46-8D0E-2493EAEAF17B}"/>
          </ac:spMkLst>
        </pc:spChg>
        <pc:spChg chg="add mod">
          <ac:chgData name="Akash Levy" userId="0f662538-7453-45f3-952a-fc9f1a7c515e" providerId="ADAL" clId="{286DE22E-649A-1443-9A8C-CCEB6AD7C270}" dt="2020-02-12T18:06:10.020" v="14390" actId="20577"/>
          <ac:spMkLst>
            <pc:docMk/>
            <pc:sldMk cId="3119925506" sldId="374"/>
            <ac:spMk id="8" creationId="{6A2118B6-5925-D04C-B105-4379CACFC59D}"/>
          </ac:spMkLst>
        </pc:spChg>
        <pc:spChg chg="add mod">
          <ac:chgData name="Akash Levy" userId="0f662538-7453-45f3-952a-fc9f1a7c515e" providerId="ADAL" clId="{286DE22E-649A-1443-9A8C-CCEB6AD7C270}" dt="2020-02-12T18:02:53.044" v="14324" actId="1076"/>
          <ac:spMkLst>
            <pc:docMk/>
            <pc:sldMk cId="3119925506" sldId="374"/>
            <ac:spMk id="9" creationId="{D8DF01B1-95CA-6640-B3D0-3977BB62A2B6}"/>
          </ac:spMkLst>
        </pc:spChg>
        <pc:spChg chg="add mod">
          <ac:chgData name="Akash Levy" userId="0f662538-7453-45f3-952a-fc9f1a7c515e" providerId="ADAL" clId="{286DE22E-649A-1443-9A8C-CCEB6AD7C270}" dt="2020-02-12T18:06:37.283" v="14403" actId="1035"/>
          <ac:spMkLst>
            <pc:docMk/>
            <pc:sldMk cId="3119925506" sldId="374"/>
            <ac:spMk id="14" creationId="{88C17C73-39E5-1041-BE9E-62BD175D1388}"/>
          </ac:spMkLst>
        </pc:spChg>
        <pc:spChg chg="add mod">
          <ac:chgData name="Akash Levy" userId="0f662538-7453-45f3-952a-fc9f1a7c515e" providerId="ADAL" clId="{286DE22E-649A-1443-9A8C-CCEB6AD7C270}" dt="2020-02-12T18:04:24.748" v="14356" actId="1076"/>
          <ac:spMkLst>
            <pc:docMk/>
            <pc:sldMk cId="3119925506" sldId="374"/>
            <ac:spMk id="18" creationId="{F49458A6-E89F-5B4B-AD73-B233EE3EB526}"/>
          </ac:spMkLst>
        </pc:spChg>
        <pc:spChg chg="add mod">
          <ac:chgData name="Akash Levy" userId="0f662538-7453-45f3-952a-fc9f1a7c515e" providerId="ADAL" clId="{286DE22E-649A-1443-9A8C-CCEB6AD7C270}" dt="2020-02-12T18:05:36.414" v="14379" actId="1076"/>
          <ac:spMkLst>
            <pc:docMk/>
            <pc:sldMk cId="3119925506" sldId="374"/>
            <ac:spMk id="21" creationId="{7F80FF0B-4C84-5547-8E92-49CD3ADBAB2B}"/>
          </ac:spMkLst>
        </pc:spChg>
        <pc:spChg chg="add mod">
          <ac:chgData name="Akash Levy" userId="0f662538-7453-45f3-952a-fc9f1a7c515e" providerId="ADAL" clId="{286DE22E-649A-1443-9A8C-CCEB6AD7C270}" dt="2020-02-12T18:07:00.768" v="14420" actId="1076"/>
          <ac:spMkLst>
            <pc:docMk/>
            <pc:sldMk cId="3119925506" sldId="374"/>
            <ac:spMk id="30" creationId="{DD2A71BC-F9B1-044C-91D9-8126691C7422}"/>
          </ac:spMkLst>
        </pc:spChg>
        <pc:spChg chg="add mod">
          <ac:chgData name="Akash Levy" userId="0f662538-7453-45f3-952a-fc9f1a7c515e" providerId="ADAL" clId="{286DE22E-649A-1443-9A8C-CCEB6AD7C270}" dt="2020-02-12T18:07:22.104" v="14430" actId="20577"/>
          <ac:spMkLst>
            <pc:docMk/>
            <pc:sldMk cId="3119925506" sldId="374"/>
            <ac:spMk id="34" creationId="{74AE5DD3-D2A9-B247-9601-BD3603FB24C7}"/>
          </ac:spMkLst>
        </pc:spChg>
        <pc:spChg chg="add mod">
          <ac:chgData name="Akash Levy" userId="0f662538-7453-45f3-952a-fc9f1a7c515e" providerId="ADAL" clId="{286DE22E-649A-1443-9A8C-CCEB6AD7C270}" dt="2020-02-12T18:07:47.550" v="14440" actId="207"/>
          <ac:spMkLst>
            <pc:docMk/>
            <pc:sldMk cId="3119925506" sldId="374"/>
            <ac:spMk id="35" creationId="{B01881D7-8744-D044-B3A4-D451A6E80A35}"/>
          </ac:spMkLst>
        </pc:spChg>
        <pc:picChg chg="add mod">
          <ac:chgData name="Akash Levy" userId="0f662538-7453-45f3-952a-fc9f1a7c515e" providerId="ADAL" clId="{286DE22E-649A-1443-9A8C-CCEB6AD7C270}" dt="2020-02-12T18:01:00.663" v="14275" actId="1076"/>
          <ac:picMkLst>
            <pc:docMk/>
            <pc:sldMk cId="3119925506" sldId="374"/>
            <ac:picMk id="6" creationId="{4CDE17A2-C5CE-924A-BA35-543BF48828CC}"/>
          </ac:picMkLst>
        </pc:picChg>
        <pc:picChg chg="add mod modCrop">
          <ac:chgData name="Akash Levy" userId="0f662538-7453-45f3-952a-fc9f1a7c515e" providerId="ADAL" clId="{286DE22E-649A-1443-9A8C-CCEB6AD7C270}" dt="2020-02-12T18:09:36.491" v="14456" actId="732"/>
          <ac:picMkLst>
            <pc:docMk/>
            <pc:sldMk cId="3119925506" sldId="374"/>
            <ac:picMk id="7" creationId="{582364C6-2A0B-D74B-9E85-57EA7F9B431B}"/>
          </ac:picMkLst>
        </pc:picChg>
        <pc:cxnChg chg="add mod">
          <ac:chgData name="Akash Levy" userId="0f662538-7453-45f3-952a-fc9f1a7c515e" providerId="ADAL" clId="{286DE22E-649A-1443-9A8C-CCEB6AD7C270}" dt="2020-02-12T18:03:23.476" v="14331" actId="692"/>
          <ac:cxnSpMkLst>
            <pc:docMk/>
            <pc:sldMk cId="3119925506" sldId="374"/>
            <ac:cxnSpMk id="11" creationId="{3EADB61F-8AD4-B14D-8D80-5AF54A6901F0}"/>
          </ac:cxnSpMkLst>
        </pc:cxnChg>
        <pc:cxnChg chg="add del mod">
          <ac:chgData name="Akash Levy" userId="0f662538-7453-45f3-952a-fc9f1a7c515e" providerId="ADAL" clId="{286DE22E-649A-1443-9A8C-CCEB6AD7C270}" dt="2020-02-12T18:03:51.834" v="14338" actId="478"/>
          <ac:cxnSpMkLst>
            <pc:docMk/>
            <pc:sldMk cId="3119925506" sldId="374"/>
            <ac:cxnSpMk id="15" creationId="{E891F72D-98E4-0E4C-A600-A19C18DC3572}"/>
          </ac:cxnSpMkLst>
        </pc:cxnChg>
        <pc:cxnChg chg="add mod">
          <ac:chgData name="Akash Levy" userId="0f662538-7453-45f3-952a-fc9f1a7c515e" providerId="ADAL" clId="{286DE22E-649A-1443-9A8C-CCEB6AD7C270}" dt="2020-02-12T18:04:33.069" v="14359" actId="14100"/>
          <ac:cxnSpMkLst>
            <pc:docMk/>
            <pc:sldMk cId="3119925506" sldId="374"/>
            <ac:cxnSpMk id="19" creationId="{211EB673-7FBC-0146-8F35-E84BD3C0F2B6}"/>
          </ac:cxnSpMkLst>
        </pc:cxnChg>
        <pc:cxnChg chg="add mod">
          <ac:chgData name="Akash Levy" userId="0f662538-7453-45f3-952a-fc9f1a7c515e" providerId="ADAL" clId="{286DE22E-649A-1443-9A8C-CCEB6AD7C270}" dt="2020-02-12T18:05:53.415" v="14384" actId="14100"/>
          <ac:cxnSpMkLst>
            <pc:docMk/>
            <pc:sldMk cId="3119925506" sldId="374"/>
            <ac:cxnSpMk id="22" creationId="{4E0231CA-EFC2-DD4A-9C8C-792E94310EB0}"/>
          </ac:cxnSpMkLst>
        </pc:cxnChg>
        <pc:cxnChg chg="add mod">
          <ac:chgData name="Akash Levy" userId="0f662538-7453-45f3-952a-fc9f1a7c515e" providerId="ADAL" clId="{286DE22E-649A-1443-9A8C-CCEB6AD7C270}" dt="2020-02-12T18:07:07.197" v="14423" actId="14100"/>
          <ac:cxnSpMkLst>
            <pc:docMk/>
            <pc:sldMk cId="3119925506" sldId="374"/>
            <ac:cxnSpMk id="31" creationId="{5BDCF0F8-F40B-0247-8122-78C271BEE799}"/>
          </ac:cxnSpMkLst>
        </pc:cxnChg>
        <pc:cxnChg chg="add mod">
          <ac:chgData name="Akash Levy" userId="0f662538-7453-45f3-952a-fc9f1a7c515e" providerId="ADAL" clId="{286DE22E-649A-1443-9A8C-CCEB6AD7C270}" dt="2020-02-12T18:08:20.685" v="14448" actId="1038"/>
          <ac:cxnSpMkLst>
            <pc:docMk/>
            <pc:sldMk cId="3119925506" sldId="374"/>
            <ac:cxnSpMk id="36" creationId="{170E3209-CC39-9F42-BC04-72AD9B8408D8}"/>
          </ac:cxnSpMkLst>
        </pc:cxnChg>
        <pc:cxnChg chg="add mod">
          <ac:chgData name="Akash Levy" userId="0f662538-7453-45f3-952a-fc9f1a7c515e" providerId="ADAL" clId="{286DE22E-649A-1443-9A8C-CCEB6AD7C270}" dt="2020-02-12T18:08:50.405" v="14453" actId="14100"/>
          <ac:cxnSpMkLst>
            <pc:docMk/>
            <pc:sldMk cId="3119925506" sldId="374"/>
            <ac:cxnSpMk id="37" creationId="{5CE83D31-C6A9-E043-A180-19DC0F5CB572}"/>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9E497B3-C21B-414D-BEF0-3624C9221167}"/>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56137967-052C-1E4F-A239-8653E35C5B09}"/>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EC70CCDB-42C0-D048-80CB-008F24B12ADD}" type="datetimeFigureOut">
              <a:rPr lang="en-US" altLang="en-US"/>
              <a:pPr/>
              <a:t>2/12/20</a:t>
            </a:fld>
            <a:endParaRPr lang="en-US" altLang="en-US"/>
          </a:p>
        </p:txBody>
      </p:sp>
      <p:sp>
        <p:nvSpPr>
          <p:cNvPr id="4" name="Footer Placeholder 3">
            <a:extLst>
              <a:ext uri="{FF2B5EF4-FFF2-40B4-BE49-F238E27FC236}">
                <a16:creationId xmlns:a16="http://schemas.microsoft.com/office/drawing/2014/main" id="{81C1A693-2704-F643-A808-1AEABE43B2AF}"/>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a:extLst>
              <a:ext uri="{FF2B5EF4-FFF2-40B4-BE49-F238E27FC236}">
                <a16:creationId xmlns:a16="http://schemas.microsoft.com/office/drawing/2014/main" id="{8E97AE8A-66C9-3941-A80B-B897287F5E04}"/>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37DC060-7AFA-F441-9A60-0F577BC3E10C}"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04A98B-8B30-614C-A107-D55074CDB822}"/>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030B9B55-4D77-8342-81BA-26CCAFFDA4D1}"/>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24607092-41FF-244E-BCDC-3413D7A4C42A}" type="datetimeFigureOut">
              <a:rPr lang="en-US" altLang="en-US"/>
              <a:pPr/>
              <a:t>2/12/20</a:t>
            </a:fld>
            <a:endParaRPr lang="en-US" altLang="en-US"/>
          </a:p>
        </p:txBody>
      </p:sp>
      <p:sp>
        <p:nvSpPr>
          <p:cNvPr id="4" name="Slide Image Placeholder 3">
            <a:extLst>
              <a:ext uri="{FF2B5EF4-FFF2-40B4-BE49-F238E27FC236}">
                <a16:creationId xmlns:a16="http://schemas.microsoft.com/office/drawing/2014/main" id="{EDB25CF5-336B-4E4E-9F61-70250ABD0665}"/>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7F8F93E7-C7D6-AE4E-A1AE-C0525BE52452}"/>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B86A5DD-0975-6E48-8518-1D3E08244317}"/>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A48ABC77-77D7-8944-BBF1-8BBC66172290}"/>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612B983-3B3C-2F41-A372-FA161441C52F}"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So today, I’m going to be talking about my research into making ultra-efficient reconfigurable architectures through monolithic 3D integration of RRAM and NEM relays. I’m going to try to make this a short talk, but please feel free to stop me at any point with questions, and I’ll be happy to go deeper.</a:t>
            </a:r>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1</a:t>
            </a:fld>
            <a:endParaRPr lang="en-US" altLang="en-US"/>
          </a:p>
        </p:txBody>
      </p:sp>
    </p:spTree>
    <p:extLst>
      <p:ext uri="{BB962C8B-B14F-4D97-AF65-F5344CB8AC3E}">
        <p14:creationId xmlns:p14="http://schemas.microsoft.com/office/powerpoint/2010/main" val="2967065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am going to focus on improving CGRA performance with emerging nanotechnologies that can be integrated in 3D above CMOS layers.</a:t>
            </a:r>
          </a:p>
          <a:p>
            <a:endParaRPr lang="en-US" dirty="0"/>
          </a:p>
          <a:p>
            <a:r>
              <a:rPr lang="en-US" dirty="0"/>
              <a:t>NEM relays will be one focus. They have already been studied to some degree for FPGAs, but without rigorous study on how the relays would actually be integrated in 3D. I want to focus on the practical matter of integrating and routing CGRAs with NEM relays, to come up with realistic estimates of where it would make sense to use them.</a:t>
            </a:r>
          </a:p>
          <a:p>
            <a:endParaRPr lang="en-US" dirty="0"/>
          </a:p>
          <a:p>
            <a:r>
              <a:rPr lang="en-US" dirty="0"/>
              <a:t>RRAM will be the other focus. An RRAM FPGA was built by one of Simon’s students several years ago, and I have ideas for improving the design to involve less overhead.</a:t>
            </a:r>
          </a:p>
        </p:txBody>
      </p:sp>
      <p:sp>
        <p:nvSpPr>
          <p:cNvPr id="4" name="Slide Number Placeholder 3"/>
          <p:cNvSpPr>
            <a:spLocks noGrp="1"/>
          </p:cNvSpPr>
          <p:nvPr>
            <p:ph type="sldNum" sz="quarter" idx="5"/>
          </p:nvPr>
        </p:nvSpPr>
        <p:spPr/>
        <p:txBody>
          <a:bodyPr/>
          <a:lstStyle/>
          <a:p>
            <a:fld id="{C02BCE1B-0358-064B-A696-3D0408AA6E41}" type="slidenum">
              <a:rPr lang="en-US" smtClean="0"/>
              <a:t>10</a:t>
            </a:fld>
            <a:endParaRPr lang="en-US"/>
          </a:p>
        </p:txBody>
      </p:sp>
    </p:spTree>
    <p:extLst>
      <p:ext uri="{BB962C8B-B14F-4D97-AF65-F5344CB8AC3E}">
        <p14:creationId xmlns:p14="http://schemas.microsoft.com/office/powerpoint/2010/main" val="1829258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talk about NEM relays.</a:t>
            </a:r>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11</a:t>
            </a:fld>
            <a:endParaRPr lang="en-US" altLang="en-US"/>
          </a:p>
        </p:txBody>
      </p:sp>
    </p:spTree>
    <p:extLst>
      <p:ext uri="{BB962C8B-B14F-4D97-AF65-F5344CB8AC3E}">
        <p14:creationId xmlns:p14="http://schemas.microsoft.com/office/powerpoint/2010/main" val="913983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 want to talk briefly about how we can actually integrate relays to work as multiplexers. On the left, we have a mux based on pass transistor logic. Each of the dashed boxes represents a configuration register. Only one configuration register is on at any given time, hence it is called “one-hot”, and we have a one-hot multiplexer. Only the signal whose config register is on has its signal passed. However, the pass transistor introduces a threshold drop of VT and requires level restoration with a properly sized feedback buffer. This increases area, power, and delay in a digital circuit design. To incorporate NEM relays into this design, we can replace the pass transistors with NEM relays, which can be represented as switches.</a:t>
            </a:r>
          </a:p>
          <a:p>
            <a:endParaRPr lang="en-US" dirty="0"/>
          </a:p>
          <a:p>
            <a:r>
              <a:rPr lang="en-US" dirty="0"/>
              <a:t>Now there is no threshold drop, so the PMOS feedback is no longer required. Even buffers may not be required if the parasitics are small enough. If the effect of introducing NEM relays is to reduce the resistance, capacitance, and number of buffers required, then they can also result in improved power and delay in addition to area.</a:t>
            </a:r>
          </a:p>
          <a:p>
            <a:endParaRPr lang="en-US" dirty="0"/>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12</a:t>
            </a:fld>
            <a:endParaRPr lang="en-US" altLang="en-US"/>
          </a:p>
        </p:txBody>
      </p:sp>
    </p:spTree>
    <p:extLst>
      <p:ext uri="{BB962C8B-B14F-4D97-AF65-F5344CB8AC3E}">
        <p14:creationId xmlns:p14="http://schemas.microsoft.com/office/powerpoint/2010/main" val="1129099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quarter, I developed a design for a symmetric relay similar to the Berkeley design that shows low actuation voltage, small area profile, and contact resistance in simulation. It is also parametric, so it can be easily sized and modified as desired. The goal is to use these designs to truly understand the limits to which we can scale the number of bits routed without contact resistance and parasitic capacitance increasing dramatically. This has not been studied in depth, and I think that understanding bit width scalability alone would be a significant contribution. I have a draft fabrication flow for the relays that I hope to start working on in the fall of this year.</a:t>
            </a:r>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13</a:t>
            </a:fld>
            <a:endParaRPr lang="en-US" altLang="en-US"/>
          </a:p>
        </p:txBody>
      </p:sp>
    </p:spTree>
    <p:extLst>
      <p:ext uri="{BB962C8B-B14F-4D97-AF65-F5344CB8AC3E}">
        <p14:creationId xmlns:p14="http://schemas.microsoft.com/office/powerpoint/2010/main" val="187290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14</a:t>
            </a:fld>
            <a:endParaRPr lang="en-US" altLang="en-US"/>
          </a:p>
        </p:txBody>
      </p:sp>
    </p:spTree>
    <p:extLst>
      <p:ext uri="{BB962C8B-B14F-4D97-AF65-F5344CB8AC3E}">
        <p14:creationId xmlns:p14="http://schemas.microsoft.com/office/powerpoint/2010/main" val="155297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15</a:t>
            </a:fld>
            <a:endParaRPr lang="en-US" altLang="en-US"/>
          </a:p>
        </p:txBody>
      </p:sp>
    </p:spTree>
    <p:extLst>
      <p:ext uri="{BB962C8B-B14F-4D97-AF65-F5344CB8AC3E}">
        <p14:creationId xmlns:p14="http://schemas.microsoft.com/office/powerpoint/2010/main" val="2389958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16</a:t>
            </a:fld>
            <a:endParaRPr lang="en-US" altLang="en-US"/>
          </a:p>
        </p:txBody>
      </p:sp>
    </p:spTree>
    <p:extLst>
      <p:ext uri="{BB962C8B-B14F-4D97-AF65-F5344CB8AC3E}">
        <p14:creationId xmlns:p14="http://schemas.microsoft.com/office/powerpoint/2010/main" val="1940586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extracted the relay spring constant from FEM and computed various relay properties from it.</a:t>
            </a:r>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17</a:t>
            </a:fld>
            <a:endParaRPr lang="en-US" altLang="en-US"/>
          </a:p>
        </p:txBody>
      </p:sp>
    </p:spTree>
    <p:extLst>
      <p:ext uri="{BB962C8B-B14F-4D97-AF65-F5344CB8AC3E}">
        <p14:creationId xmlns:p14="http://schemas.microsoft.com/office/powerpoint/2010/main" val="3816897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next steps going forward with the NEM relay design project.</a:t>
            </a:r>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18</a:t>
            </a:fld>
            <a:endParaRPr lang="en-US" altLang="en-US"/>
          </a:p>
        </p:txBody>
      </p:sp>
    </p:spTree>
    <p:extLst>
      <p:ext uri="{BB962C8B-B14F-4D97-AF65-F5344CB8AC3E}">
        <p14:creationId xmlns:p14="http://schemas.microsoft.com/office/powerpoint/2010/main" val="2783850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19</a:t>
            </a:fld>
            <a:endParaRPr lang="en-US" altLang="en-US"/>
          </a:p>
        </p:txBody>
      </p:sp>
    </p:spTree>
    <p:extLst>
      <p:ext uri="{BB962C8B-B14F-4D97-AF65-F5344CB8AC3E}">
        <p14:creationId xmlns:p14="http://schemas.microsoft.com/office/powerpoint/2010/main" val="872340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a:solidFill>
                  <a:schemeClr val="tx1"/>
                </a:solidFill>
                <a:effectLst/>
                <a:latin typeface="+mn-lt"/>
                <a:ea typeface="ＭＳ Ｐゴシック" charset="0"/>
                <a:cs typeface="ＭＳ Ｐゴシック" charset="0"/>
              </a:rPr>
              <a:t>Today when designing an application, you have many platform options that provide tradeoffs between flexibility and cost.</a:t>
            </a:r>
          </a:p>
          <a:p>
            <a:endParaRPr lang="en-US" sz="1200" kern="1200" dirty="0">
              <a:solidFill>
                <a:schemeClr val="tx1"/>
              </a:solidFill>
              <a:effectLst/>
              <a:latin typeface="+mn-lt"/>
              <a:ea typeface="ＭＳ Ｐゴシック" charset="0"/>
            </a:endParaRPr>
          </a:p>
          <a:p>
            <a:r>
              <a:rPr lang="en-US" dirty="0"/>
              <a:t>Going from left to right, we have CPUs, then GPUs, then FPGAs (field programmable gate arrays), and finally ASICs (application-specific integrated circuits). So for situations where you care a lot about efficiency, you want to target a platform towards the right end of the spectrum. And that’s where a lot of research in computer architecture has been focusing today.</a:t>
            </a:r>
          </a:p>
          <a:p>
            <a:endParaRPr lang="en-US" dirty="0"/>
          </a:p>
          <a:p>
            <a:r>
              <a:rPr lang="en-US" dirty="0"/>
              <a:t>The problem with ASICs is that they are fixed-function and cannot be configured to run new applications. Usually, the NRE cost and design time of designing an ASIC greatly outweigh the efficiency benefits. Also, a common problem is that by the time ASICs go into production, they are almost obsoleted by their long design cycle. So a more desirable solution is to use a reconfigurable platform such as an FPGA. Unfortunately, there is a huge gap in resource efficiency between FPGAs and ASICs, which I’ll discuss more later.</a:t>
            </a:r>
          </a:p>
          <a:p>
            <a:endParaRPr lang="en-US" dirty="0"/>
          </a:p>
          <a:p>
            <a:r>
              <a:rPr lang="en-US" dirty="0"/>
              <a:t>More recently, we also have CGRAs, which are coarse-grained reconfigurable arrays. Typical CGRAs are quite similar to FPGAs but consist of coarse-grained logic blocks with wide datapaths that make common workloads more efficient than on FPGAs. I’m going to be focusing on CGRAs as my target platform for improving application efficiency, while maintaining flexibility.</a:t>
            </a:r>
          </a:p>
        </p:txBody>
      </p:sp>
      <p:sp>
        <p:nvSpPr>
          <p:cNvPr id="4" name="Slide Number Placeholder 3"/>
          <p:cNvSpPr>
            <a:spLocks noGrp="1"/>
          </p:cNvSpPr>
          <p:nvPr>
            <p:ph type="sldNum" sz="quarter" idx="5"/>
          </p:nvPr>
        </p:nvSpPr>
        <p:spPr/>
        <p:txBody>
          <a:bodyPr/>
          <a:lstStyle/>
          <a:p>
            <a:fld id="{C02BCE1B-0358-064B-A696-3D0408AA6E41}" type="slidenum">
              <a:rPr lang="en-US" smtClean="0"/>
              <a:t>2</a:t>
            </a:fld>
            <a:endParaRPr lang="en-US"/>
          </a:p>
        </p:txBody>
      </p:sp>
    </p:spTree>
    <p:extLst>
      <p:ext uri="{BB962C8B-B14F-4D97-AF65-F5344CB8AC3E}">
        <p14:creationId xmlns:p14="http://schemas.microsoft.com/office/powerpoint/2010/main" val="1159384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making a multiplexer that uses RRAM for the control bits, you are replacing the config registers</a:t>
            </a:r>
          </a:p>
          <a:p>
            <a:endParaRPr lang="en-US" dirty="0"/>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20</a:t>
            </a:fld>
            <a:endParaRPr lang="en-US" altLang="en-US"/>
          </a:p>
        </p:txBody>
      </p:sp>
    </p:spTree>
    <p:extLst>
      <p:ext uri="{BB962C8B-B14F-4D97-AF65-F5344CB8AC3E}">
        <p14:creationId xmlns:p14="http://schemas.microsoft.com/office/powerpoint/2010/main" val="295257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you can do this is using a programmable voltage divider. By having two RRAM cells act as a voltage divider, you can </a:t>
            </a:r>
            <a:r>
              <a:rPr lang="en-US" dirty="0" err="1"/>
              <a:t>programmably</a:t>
            </a:r>
            <a:r>
              <a:rPr lang="en-US" dirty="0"/>
              <a:t> control the gate voltage of the routing switch. This was first presented by one of Simon’s students at ISSCC in 2012.</a:t>
            </a:r>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21</a:t>
            </a:fld>
            <a:endParaRPr lang="en-US" altLang="en-US"/>
          </a:p>
        </p:txBody>
      </p:sp>
    </p:spTree>
    <p:extLst>
      <p:ext uri="{BB962C8B-B14F-4D97-AF65-F5344CB8AC3E}">
        <p14:creationId xmlns:p14="http://schemas.microsoft.com/office/powerpoint/2010/main" val="642112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build a programmable voltage divider is to put two RRAM cells </a:t>
            </a:r>
            <a:r>
              <a:rPr lang="en-US" dirty="0" err="1"/>
              <a:t>antiserially</a:t>
            </a:r>
            <a:r>
              <a:rPr lang="en-US" dirty="0"/>
              <a:t> and SET one while </a:t>
            </a:r>
            <a:r>
              <a:rPr lang="en-US" dirty="0" err="1"/>
              <a:t>RESETing</a:t>
            </a:r>
            <a:r>
              <a:rPr lang="en-US" dirty="0"/>
              <a:t> the other. This means that no programming transistor is required and the programming transistor can be at the circuit periphery instead.</a:t>
            </a:r>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22</a:t>
            </a:fld>
            <a:endParaRPr lang="en-US" altLang="en-US"/>
          </a:p>
        </p:txBody>
      </p:sp>
    </p:spTree>
    <p:extLst>
      <p:ext uri="{BB962C8B-B14F-4D97-AF65-F5344CB8AC3E}">
        <p14:creationId xmlns:p14="http://schemas.microsoft.com/office/powerpoint/2010/main" val="3840608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a comparison of how the two methods would work.</a:t>
            </a:r>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23</a:t>
            </a:fld>
            <a:endParaRPr lang="en-US" altLang="en-US"/>
          </a:p>
        </p:txBody>
      </p:sp>
    </p:spTree>
    <p:extLst>
      <p:ext uri="{BB962C8B-B14F-4D97-AF65-F5344CB8AC3E}">
        <p14:creationId xmlns:p14="http://schemas.microsoft.com/office/powerpoint/2010/main" val="4269239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24</a:t>
            </a:fld>
            <a:endParaRPr lang="en-US" altLang="en-US"/>
          </a:p>
        </p:txBody>
      </p:sp>
    </p:spTree>
    <p:extLst>
      <p:ext uri="{BB962C8B-B14F-4D97-AF65-F5344CB8AC3E}">
        <p14:creationId xmlns:p14="http://schemas.microsoft.com/office/powerpoint/2010/main" val="576686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25</a:t>
            </a:fld>
            <a:endParaRPr lang="en-US" altLang="en-US"/>
          </a:p>
        </p:txBody>
      </p:sp>
    </p:spTree>
    <p:extLst>
      <p:ext uri="{BB962C8B-B14F-4D97-AF65-F5344CB8AC3E}">
        <p14:creationId xmlns:p14="http://schemas.microsoft.com/office/powerpoint/2010/main" val="2991126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how the CRS concept would work with high-resistance aluminum oxynitride RRAM, I adapted a SPICE version of the Stanford-PKU model and fitted it to parameters reported in the literature.</a:t>
            </a:r>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26</a:t>
            </a:fld>
            <a:endParaRPr lang="en-US" altLang="en-US"/>
          </a:p>
        </p:txBody>
      </p:sp>
    </p:spTree>
    <p:extLst>
      <p:ext uri="{BB962C8B-B14F-4D97-AF65-F5344CB8AC3E}">
        <p14:creationId xmlns:p14="http://schemas.microsoft.com/office/powerpoint/2010/main" val="2003556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the CRS curves, we see a self-compliance effect… as soon as one cell starts </a:t>
            </a:r>
            <a:r>
              <a:rPr lang="en-US" dirty="0" err="1"/>
              <a:t>SETting</a:t>
            </a:r>
            <a:r>
              <a:rPr lang="en-US" dirty="0"/>
              <a:t>, the other starts </a:t>
            </a:r>
            <a:r>
              <a:rPr lang="en-US" dirty="0" err="1"/>
              <a:t>RESETting</a:t>
            </a:r>
            <a:r>
              <a:rPr lang="en-US" dirty="0"/>
              <a:t> and so you almost never have high current dissipation.</a:t>
            </a:r>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27</a:t>
            </a:fld>
            <a:endParaRPr lang="en-US" altLang="en-US"/>
          </a:p>
        </p:txBody>
      </p:sp>
    </p:spTree>
    <p:extLst>
      <p:ext uri="{BB962C8B-B14F-4D97-AF65-F5344CB8AC3E}">
        <p14:creationId xmlns:p14="http://schemas.microsoft.com/office/powerpoint/2010/main" val="4124007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quarter I’ve been working on a standard RRAM process flow in SNF that uses trenches to define the device area. This is an ongoing project and I am close to finishing the fabrication of the first single-cell devices. After this, I will work on patterning the bottom electrodes to form crossbar devices that can be tested with external equipment.</a:t>
            </a:r>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28</a:t>
            </a:fld>
            <a:endParaRPr lang="en-US" altLang="en-US"/>
          </a:p>
        </p:txBody>
      </p:sp>
    </p:spTree>
    <p:extLst>
      <p:ext uri="{BB962C8B-B14F-4D97-AF65-F5344CB8AC3E}">
        <p14:creationId xmlns:p14="http://schemas.microsoft.com/office/powerpoint/2010/main" val="2533369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approaches I’ve brought up with RRAM and NEM relays are not mutually exclusive. They can both work well together and put the entire control plane in 3D.</a:t>
            </a:r>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29</a:t>
            </a:fld>
            <a:endParaRPr lang="en-US" altLang="en-US"/>
          </a:p>
        </p:txBody>
      </p:sp>
    </p:spTree>
    <p:extLst>
      <p:ext uri="{BB962C8B-B14F-4D97-AF65-F5344CB8AC3E}">
        <p14:creationId xmlns:p14="http://schemas.microsoft.com/office/powerpoint/2010/main" val="3170467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high-level picture of a CGRA. I’m not going to go into too much detail on the architectural specifics, but I’ll give a quick overview of what’s going on. The array is composed of compute and memory tiles, interconnected by a reconfigurable routing fabric. A PE tile is a processing element tile, and it consists of a custom ALU for performing wide datapath computations, such as a 16-bit integer adds and multiplies. Each PE takes two inputs and produces one output. The two inputs are selected by the connection boxes (or CBs) shown by these multiplexers. The output is then sent to a switch box that connects different tiles in a desired fashion. This architecture enables many classes of data processing pipelines to be targeted efficiently from the high-level language called Halide.</a:t>
            </a:r>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3</a:t>
            </a:fld>
            <a:endParaRPr lang="en-US" altLang="en-US"/>
          </a:p>
        </p:txBody>
      </p:sp>
    </p:spTree>
    <p:extLst>
      <p:ext uri="{BB962C8B-B14F-4D97-AF65-F5344CB8AC3E}">
        <p14:creationId xmlns:p14="http://schemas.microsoft.com/office/powerpoint/2010/main" val="33670172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want to talk about how the ideas of using NEM relays and using RRAM fit together really nicely. If we use the RRAM as config bits, and the NEM relays as efficient 3D switches, we effectively have a control plane that is entirely free of transistors, so it can be implemented very nicely in BEOL.</a:t>
            </a:r>
          </a:p>
          <a:p>
            <a:endParaRPr lang="en-US" dirty="0"/>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30</a:t>
            </a:fld>
            <a:endParaRPr lang="en-US" altLang="en-US"/>
          </a:p>
        </p:txBody>
      </p:sp>
    </p:spTree>
    <p:extLst>
      <p:ext uri="{BB962C8B-B14F-4D97-AF65-F5344CB8AC3E}">
        <p14:creationId xmlns:p14="http://schemas.microsoft.com/office/powerpoint/2010/main" val="1634571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draft layout of what an 8-bit hybrid switch would look like. Notice that the tilling is very compact and area-efficient.</a:t>
            </a:r>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31</a:t>
            </a:fld>
            <a:endParaRPr lang="en-US" altLang="en-US"/>
          </a:p>
        </p:txBody>
      </p:sp>
    </p:spTree>
    <p:extLst>
      <p:ext uri="{BB962C8B-B14F-4D97-AF65-F5344CB8AC3E}">
        <p14:creationId xmlns:p14="http://schemas.microsoft.com/office/powerpoint/2010/main" val="985830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simple SPICE models of RRAM and NEM relays, I performed a full synthesis-based performance estimate of a CGRA.</a:t>
            </a:r>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32</a:t>
            </a:fld>
            <a:endParaRPr lang="en-US" altLang="en-US"/>
          </a:p>
        </p:txBody>
      </p:sp>
    </p:spTree>
    <p:extLst>
      <p:ext uri="{BB962C8B-B14F-4D97-AF65-F5344CB8AC3E}">
        <p14:creationId xmlns:p14="http://schemas.microsoft.com/office/powerpoint/2010/main" val="23484853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33</a:t>
            </a:fld>
            <a:endParaRPr lang="en-US" altLang="en-US"/>
          </a:p>
        </p:txBody>
      </p:sp>
    </p:spTree>
    <p:extLst>
      <p:ext uri="{BB962C8B-B14F-4D97-AF65-F5344CB8AC3E}">
        <p14:creationId xmlns:p14="http://schemas.microsoft.com/office/powerpoint/2010/main" val="3651863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34</a:t>
            </a:fld>
            <a:endParaRPr lang="en-US" altLang="en-US"/>
          </a:p>
        </p:txBody>
      </p:sp>
    </p:spTree>
    <p:extLst>
      <p:ext uri="{BB962C8B-B14F-4D97-AF65-F5344CB8AC3E}">
        <p14:creationId xmlns:p14="http://schemas.microsoft.com/office/powerpoint/2010/main" val="249983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 plane vs. </a:t>
            </a:r>
            <a:r>
              <a:rPr lang="en-US"/>
              <a:t>data plane</a:t>
            </a:r>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35</a:t>
            </a:fld>
            <a:endParaRPr lang="en-US" altLang="en-US"/>
          </a:p>
        </p:txBody>
      </p:sp>
    </p:spTree>
    <p:extLst>
      <p:ext uri="{BB962C8B-B14F-4D97-AF65-F5344CB8AC3E}">
        <p14:creationId xmlns:p14="http://schemas.microsoft.com/office/powerpoint/2010/main" val="3892634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36</a:t>
            </a:fld>
            <a:endParaRPr lang="en-US" altLang="en-US"/>
          </a:p>
        </p:txBody>
      </p:sp>
    </p:spTree>
    <p:extLst>
      <p:ext uri="{BB962C8B-B14F-4D97-AF65-F5344CB8AC3E}">
        <p14:creationId xmlns:p14="http://schemas.microsoft.com/office/powerpoint/2010/main" val="1081970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37</a:t>
            </a:fld>
            <a:endParaRPr lang="en-US" altLang="en-US"/>
          </a:p>
        </p:txBody>
      </p:sp>
    </p:spTree>
    <p:extLst>
      <p:ext uri="{BB962C8B-B14F-4D97-AF65-F5344CB8AC3E}">
        <p14:creationId xmlns:p14="http://schemas.microsoft.com/office/powerpoint/2010/main" val="1236613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38</a:t>
            </a:fld>
            <a:endParaRPr lang="en-US" altLang="en-US"/>
          </a:p>
        </p:txBody>
      </p:sp>
    </p:spTree>
    <p:extLst>
      <p:ext uri="{BB962C8B-B14F-4D97-AF65-F5344CB8AC3E}">
        <p14:creationId xmlns:p14="http://schemas.microsoft.com/office/powerpoint/2010/main" val="2733536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have many options for designing an application. Here’s a diagram showing the supposed tradeoffs between different application design flows.</a:t>
            </a:r>
          </a:p>
          <a:p>
            <a:endParaRPr lang="en-US" dirty="0"/>
          </a:p>
          <a:p>
            <a:r>
              <a:rPr lang="en-US" dirty="0"/>
              <a:t>Flexibility = What applications can be run on it</a:t>
            </a:r>
          </a:p>
          <a:p>
            <a:r>
              <a:rPr lang="en-US" dirty="0"/>
              <a:t>Efficiency = EDP</a:t>
            </a:r>
          </a:p>
          <a:p>
            <a:r>
              <a:rPr lang="en-US" dirty="0"/>
              <a:t>Cost per unit = NRE cost</a:t>
            </a:r>
          </a:p>
          <a:p>
            <a:endParaRPr lang="en-US" dirty="0"/>
          </a:p>
          <a:p>
            <a:r>
              <a:rPr lang="en-US" dirty="0"/>
              <a:t>We have CPUs which you run software on, GPUs which you run CUDA software on, FPGAs which you compile RTL to (or use HLS), and ASICs which have the most complex design flow.</a:t>
            </a:r>
          </a:p>
          <a:p>
            <a:endParaRPr lang="en-US" dirty="0"/>
          </a:p>
          <a:p>
            <a:r>
              <a:rPr lang="en-US" dirty="0"/>
              <a:t>More recently, we also have CGRAs, which are coarse-grained FPGAs, meaning they replace some LUTs with common logic structures. These have a somewhat interesting profile on this scale.</a:t>
            </a:r>
          </a:p>
          <a:p>
            <a:endParaRPr lang="en-US" dirty="0"/>
          </a:p>
          <a:p>
            <a:r>
              <a:rPr lang="en-US" dirty="0"/>
              <a:t>CGRAs are FPGAs that tradeoff a small amount of flexibility for a decent amount of efficiency (depending on workload though)</a:t>
            </a:r>
          </a:p>
          <a:p>
            <a:r>
              <a:rPr lang="en-US" dirty="0"/>
              <a:t>Same design flow should mean same cost per unit</a:t>
            </a:r>
          </a:p>
        </p:txBody>
      </p:sp>
      <p:sp>
        <p:nvSpPr>
          <p:cNvPr id="4" name="Slide Number Placeholder 3"/>
          <p:cNvSpPr>
            <a:spLocks noGrp="1"/>
          </p:cNvSpPr>
          <p:nvPr>
            <p:ph type="sldNum" sz="quarter" idx="5"/>
          </p:nvPr>
        </p:nvSpPr>
        <p:spPr/>
        <p:txBody>
          <a:bodyPr/>
          <a:lstStyle/>
          <a:p>
            <a:fld id="{C02BCE1B-0358-064B-A696-3D0408AA6E41}" type="slidenum">
              <a:rPr lang="en-US" smtClean="0"/>
              <a:t>39</a:t>
            </a:fld>
            <a:endParaRPr lang="en-US"/>
          </a:p>
        </p:txBody>
      </p:sp>
    </p:spTree>
    <p:extLst>
      <p:ext uri="{BB962C8B-B14F-4D97-AF65-F5344CB8AC3E}">
        <p14:creationId xmlns:p14="http://schemas.microsoft.com/office/powerpoint/2010/main" val="3820890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earlier, there is a huge gap in performance and efficiency between reconfigurable platforms and fixed-function ASICs. So where does the overhead arise from?</a:t>
            </a:r>
          </a:p>
          <a:p>
            <a:endParaRPr lang="en-US" dirty="0"/>
          </a:p>
          <a:p>
            <a:r>
              <a:rPr lang="en-US" dirty="0"/>
              <a:t>The first answer is the reconfigurable routing; there is a huge cost to having multiplexers deciding where data should be routed, and a prior study showed there to be greatly increased area/power/delay in FPGAs.</a:t>
            </a:r>
          </a:p>
          <a:p>
            <a:endParaRPr lang="en-US" dirty="0"/>
          </a:p>
          <a:p>
            <a:r>
              <a:rPr lang="en-US" dirty="0"/>
              <a:t>The second answer is the configuration memory. It takes time to load configuration data into the on-chip registers—this can dominate the time and energy for intermittent applications that only need to run normally off instantly on. And also there is the silicon area and static power consumed by these registers.</a:t>
            </a:r>
          </a:p>
          <a:p>
            <a:endParaRPr lang="en-US" dirty="0"/>
          </a:p>
          <a:p>
            <a:r>
              <a:rPr lang="en-US" dirty="0"/>
              <a:t>Basically, we notice that most of the reconfigurability overhead comes from control plane components, rather than data plane components. So how can we integrate the control plane with lower overhead?</a:t>
            </a:r>
          </a:p>
        </p:txBody>
      </p:sp>
      <p:sp>
        <p:nvSpPr>
          <p:cNvPr id="4" name="Slide Number Placeholder 3"/>
          <p:cNvSpPr>
            <a:spLocks noGrp="1"/>
          </p:cNvSpPr>
          <p:nvPr>
            <p:ph type="sldNum" sz="quarter" idx="5"/>
          </p:nvPr>
        </p:nvSpPr>
        <p:spPr/>
        <p:txBody>
          <a:bodyPr/>
          <a:lstStyle/>
          <a:p>
            <a:fld id="{C02BCE1B-0358-064B-A696-3D0408AA6E41}" type="slidenum">
              <a:rPr lang="en-US" smtClean="0"/>
              <a:t>4</a:t>
            </a:fld>
            <a:endParaRPr lang="en-US"/>
          </a:p>
        </p:txBody>
      </p:sp>
    </p:spTree>
    <p:extLst>
      <p:ext uri="{BB962C8B-B14F-4D97-AF65-F5344CB8AC3E}">
        <p14:creationId xmlns:p14="http://schemas.microsoft.com/office/powerpoint/2010/main" val="15698024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need to think about what causes this overhead. There are three main causes.</a:t>
            </a:r>
          </a:p>
        </p:txBody>
      </p:sp>
      <p:sp>
        <p:nvSpPr>
          <p:cNvPr id="4" name="Slide Number Placeholder 3"/>
          <p:cNvSpPr>
            <a:spLocks noGrp="1"/>
          </p:cNvSpPr>
          <p:nvPr>
            <p:ph type="sldNum" sz="quarter" idx="5"/>
          </p:nvPr>
        </p:nvSpPr>
        <p:spPr/>
        <p:txBody>
          <a:bodyPr/>
          <a:lstStyle/>
          <a:p>
            <a:fld id="{C02BCE1B-0358-064B-A696-3D0408AA6E41}" type="slidenum">
              <a:rPr lang="en-US" smtClean="0"/>
              <a:t>40</a:t>
            </a:fld>
            <a:endParaRPr lang="en-US"/>
          </a:p>
        </p:txBody>
      </p:sp>
    </p:spTree>
    <p:extLst>
      <p:ext uri="{BB962C8B-B14F-4D97-AF65-F5344CB8AC3E}">
        <p14:creationId xmlns:p14="http://schemas.microsoft.com/office/powerpoint/2010/main" val="29054183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a:t>
            </a:r>
          </a:p>
          <a:p>
            <a:r>
              <a:rPr lang="en-US" dirty="0"/>
              <a:t>CGRAs become competitive with ASICs in terms of performance</a:t>
            </a:r>
          </a:p>
          <a:p>
            <a:r>
              <a:rPr lang="en-US" dirty="0"/>
              <a:t>CGRAs become competitive with ASICs for “normally off, instantly on”</a:t>
            </a:r>
          </a:p>
        </p:txBody>
      </p:sp>
      <p:sp>
        <p:nvSpPr>
          <p:cNvPr id="4" name="Slide Number Placeholder 3"/>
          <p:cNvSpPr>
            <a:spLocks noGrp="1"/>
          </p:cNvSpPr>
          <p:nvPr>
            <p:ph type="sldNum" sz="quarter" idx="5"/>
          </p:nvPr>
        </p:nvSpPr>
        <p:spPr/>
        <p:txBody>
          <a:bodyPr/>
          <a:lstStyle/>
          <a:p>
            <a:fld id="{C02BCE1B-0358-064B-A696-3D0408AA6E41}" type="slidenum">
              <a:rPr lang="en-US" smtClean="0"/>
              <a:t>41</a:t>
            </a:fld>
            <a:endParaRPr lang="en-US"/>
          </a:p>
        </p:txBody>
      </p:sp>
    </p:spTree>
    <p:extLst>
      <p:ext uri="{BB962C8B-B14F-4D97-AF65-F5344CB8AC3E}">
        <p14:creationId xmlns:p14="http://schemas.microsoft.com/office/powerpoint/2010/main" val="40599759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42</a:t>
            </a:fld>
            <a:endParaRPr lang="en-US" altLang="en-US"/>
          </a:p>
        </p:txBody>
      </p:sp>
    </p:spTree>
    <p:extLst>
      <p:ext uri="{BB962C8B-B14F-4D97-AF65-F5344CB8AC3E}">
        <p14:creationId xmlns:p14="http://schemas.microsoft.com/office/powerpoint/2010/main" val="29872846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43</a:t>
            </a:fld>
            <a:endParaRPr lang="en-US" altLang="en-US"/>
          </a:p>
        </p:txBody>
      </p:sp>
    </p:spTree>
    <p:extLst>
      <p:ext uri="{BB962C8B-B14F-4D97-AF65-F5344CB8AC3E}">
        <p14:creationId xmlns:p14="http://schemas.microsoft.com/office/powerpoint/2010/main" val="30792595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44</a:t>
            </a:fld>
            <a:endParaRPr lang="en-US"/>
          </a:p>
        </p:txBody>
      </p:sp>
    </p:spTree>
    <p:extLst>
      <p:ext uri="{BB962C8B-B14F-4D97-AF65-F5344CB8AC3E}">
        <p14:creationId xmlns:p14="http://schemas.microsoft.com/office/powerpoint/2010/main" val="19475745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45</a:t>
            </a:fld>
            <a:endParaRPr lang="en-US"/>
          </a:p>
        </p:txBody>
      </p:sp>
    </p:spTree>
    <p:extLst>
      <p:ext uri="{BB962C8B-B14F-4D97-AF65-F5344CB8AC3E}">
        <p14:creationId xmlns:p14="http://schemas.microsoft.com/office/powerpoint/2010/main" val="21930487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46</a:t>
            </a:fld>
            <a:endParaRPr lang="en-US" altLang="en-US"/>
          </a:p>
        </p:txBody>
      </p:sp>
    </p:spTree>
    <p:extLst>
      <p:ext uri="{BB962C8B-B14F-4D97-AF65-F5344CB8AC3E}">
        <p14:creationId xmlns:p14="http://schemas.microsoft.com/office/powerpoint/2010/main" val="17636154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47</a:t>
            </a:fld>
            <a:endParaRPr lang="en-US" altLang="en-US"/>
          </a:p>
        </p:txBody>
      </p:sp>
    </p:spTree>
    <p:extLst>
      <p:ext uri="{BB962C8B-B14F-4D97-AF65-F5344CB8AC3E}">
        <p14:creationId xmlns:p14="http://schemas.microsoft.com/office/powerpoint/2010/main" val="24639376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48</a:t>
            </a:fld>
            <a:endParaRPr lang="en-US" altLang="en-US"/>
          </a:p>
        </p:txBody>
      </p:sp>
    </p:spTree>
    <p:extLst>
      <p:ext uri="{BB962C8B-B14F-4D97-AF65-F5344CB8AC3E}">
        <p14:creationId xmlns:p14="http://schemas.microsoft.com/office/powerpoint/2010/main" val="15251796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49</a:t>
            </a:fld>
            <a:endParaRPr lang="en-US" altLang="en-US"/>
          </a:p>
        </p:txBody>
      </p:sp>
    </p:spTree>
    <p:extLst>
      <p:ext uri="{BB962C8B-B14F-4D97-AF65-F5344CB8AC3E}">
        <p14:creationId xmlns:p14="http://schemas.microsoft.com/office/powerpoint/2010/main" val="3209380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3D integration is a solution to the overhead problem.</a:t>
            </a:r>
          </a:p>
          <a:p>
            <a:endParaRPr lang="en-US" dirty="0"/>
          </a:p>
          <a:p>
            <a:r>
              <a:rPr lang="en-US" dirty="0"/>
              <a:t>The advantages of 3D integration are clear; you are reducing silicon area by moving components upwards, your wire lengths are becoming shorter, and you can use other CMOS-compatible technologies. </a:t>
            </a:r>
          </a:p>
          <a:p>
            <a:endParaRPr lang="en-US" dirty="0"/>
          </a:p>
          <a:p>
            <a:r>
              <a:rPr lang="en-US" dirty="0"/>
              <a:t>Other things to note are that the control plane components are less sensitive to write speed since they are only written once ; the switching speed of a router between routing A versus B is less important than how fast it can propagate the signal. And for configuration memory, the write speed is much less important than the read speed.</a:t>
            </a:r>
          </a:p>
          <a:p>
            <a:endParaRPr lang="en-US" dirty="0"/>
          </a:p>
          <a:p>
            <a:r>
              <a:rPr lang="en-US" dirty="0"/>
              <a:t>The solution I propose is one that I think is very elegant: take the control and data planes and separate them into different layers of a 3D design. The intuition behind this is that this is essentially what an ASIC does. All of the routing and “configuration memory” is hard-coded in the wiring of the circuit, and all the wiring is done in 3D!</a:t>
            </a:r>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5</a:t>
            </a:fld>
            <a:endParaRPr lang="en-US" altLang="en-US"/>
          </a:p>
        </p:txBody>
      </p:sp>
    </p:spTree>
    <p:extLst>
      <p:ext uri="{BB962C8B-B14F-4D97-AF65-F5344CB8AC3E}">
        <p14:creationId xmlns:p14="http://schemas.microsoft.com/office/powerpoint/2010/main" val="737261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50</a:t>
            </a:fld>
            <a:endParaRPr lang="en-US" altLang="en-US"/>
          </a:p>
        </p:txBody>
      </p:sp>
    </p:spTree>
    <p:extLst>
      <p:ext uri="{BB962C8B-B14F-4D97-AF65-F5344CB8AC3E}">
        <p14:creationId xmlns:p14="http://schemas.microsoft.com/office/powerpoint/2010/main" val="33728094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51</a:t>
            </a:fld>
            <a:endParaRPr lang="en-US" altLang="en-US"/>
          </a:p>
        </p:txBody>
      </p:sp>
    </p:spTree>
    <p:extLst>
      <p:ext uri="{BB962C8B-B14F-4D97-AF65-F5344CB8AC3E}">
        <p14:creationId xmlns:p14="http://schemas.microsoft.com/office/powerpoint/2010/main" val="4240114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52</a:t>
            </a:fld>
            <a:endParaRPr lang="en-US" altLang="en-US"/>
          </a:p>
        </p:txBody>
      </p:sp>
    </p:spTree>
    <p:extLst>
      <p:ext uri="{BB962C8B-B14F-4D97-AF65-F5344CB8AC3E}">
        <p14:creationId xmlns:p14="http://schemas.microsoft.com/office/powerpoint/2010/main" val="9673253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53</a:t>
            </a:fld>
            <a:endParaRPr lang="en-US" altLang="en-US"/>
          </a:p>
        </p:txBody>
      </p:sp>
    </p:spTree>
    <p:extLst>
      <p:ext uri="{BB962C8B-B14F-4D97-AF65-F5344CB8AC3E}">
        <p14:creationId xmlns:p14="http://schemas.microsoft.com/office/powerpoint/2010/main" val="3125898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idea: use RRAM to actuate the NEM relays</a:t>
            </a:r>
          </a:p>
          <a:p>
            <a:r>
              <a:rPr lang="en-US" dirty="0"/>
              <a:t>Entirely back-end-of-line (0T)</a:t>
            </a:r>
          </a:p>
          <a:p>
            <a:r>
              <a:rPr lang="en-US" dirty="0"/>
              <a:t>1N1R design</a:t>
            </a:r>
          </a:p>
          <a:p>
            <a:r>
              <a:rPr lang="en-US" dirty="0"/>
              <a:t>Need a good way to actuate</a:t>
            </a:r>
          </a:p>
          <a:p>
            <a:endParaRPr lang="en-US" dirty="0"/>
          </a:p>
          <a:p>
            <a:r>
              <a:rPr lang="en-US" dirty="0"/>
              <a:t>Poly layers are annoying to get to</a:t>
            </a:r>
          </a:p>
          <a:p>
            <a:r>
              <a:rPr lang="en-US" dirty="0"/>
              <a:t>RRAM properties have to match NEM relays’</a:t>
            </a:r>
          </a:p>
        </p:txBody>
      </p:sp>
      <p:sp>
        <p:nvSpPr>
          <p:cNvPr id="4" name="Slide Number Placeholder 3"/>
          <p:cNvSpPr>
            <a:spLocks noGrp="1"/>
          </p:cNvSpPr>
          <p:nvPr>
            <p:ph type="sldNum" sz="quarter" idx="5"/>
          </p:nvPr>
        </p:nvSpPr>
        <p:spPr/>
        <p:txBody>
          <a:bodyPr/>
          <a:lstStyle/>
          <a:p>
            <a:fld id="{C02BCE1B-0358-064B-A696-3D0408AA6E41}" type="slidenum">
              <a:rPr lang="en-US" smtClean="0"/>
              <a:t>54</a:t>
            </a:fld>
            <a:endParaRPr lang="en-US"/>
          </a:p>
        </p:txBody>
      </p:sp>
    </p:spTree>
    <p:extLst>
      <p:ext uri="{BB962C8B-B14F-4D97-AF65-F5344CB8AC3E}">
        <p14:creationId xmlns:p14="http://schemas.microsoft.com/office/powerpoint/2010/main" val="5357565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idea: use RRAM to actuate the NEM relays</a:t>
            </a:r>
          </a:p>
          <a:p>
            <a:r>
              <a:rPr lang="en-US" dirty="0"/>
              <a:t>Entirely back-end-of-line (0T)</a:t>
            </a:r>
          </a:p>
          <a:p>
            <a:r>
              <a:rPr lang="en-US" dirty="0"/>
              <a:t>1N1R design</a:t>
            </a:r>
          </a:p>
          <a:p>
            <a:r>
              <a:rPr lang="en-US" dirty="0"/>
              <a:t>Need a good way to actuate</a:t>
            </a:r>
          </a:p>
          <a:p>
            <a:endParaRPr lang="en-US" dirty="0"/>
          </a:p>
          <a:p>
            <a:r>
              <a:rPr lang="en-US" dirty="0"/>
              <a:t>Poly layers are annoying to get to</a:t>
            </a:r>
          </a:p>
          <a:p>
            <a:r>
              <a:rPr lang="en-US" dirty="0"/>
              <a:t>RRAM properties have to match NEM relays’</a:t>
            </a:r>
          </a:p>
        </p:txBody>
      </p:sp>
      <p:sp>
        <p:nvSpPr>
          <p:cNvPr id="4" name="Slide Number Placeholder 3"/>
          <p:cNvSpPr>
            <a:spLocks noGrp="1"/>
          </p:cNvSpPr>
          <p:nvPr>
            <p:ph type="sldNum" sz="quarter" idx="5"/>
          </p:nvPr>
        </p:nvSpPr>
        <p:spPr/>
        <p:txBody>
          <a:bodyPr/>
          <a:lstStyle/>
          <a:p>
            <a:fld id="{C02BCE1B-0358-064B-A696-3D0408AA6E41}" type="slidenum">
              <a:rPr lang="en-US" smtClean="0"/>
              <a:t>55</a:t>
            </a:fld>
            <a:endParaRPr lang="en-US"/>
          </a:p>
        </p:txBody>
      </p:sp>
    </p:spTree>
    <p:extLst>
      <p:ext uri="{BB962C8B-B14F-4D97-AF65-F5344CB8AC3E}">
        <p14:creationId xmlns:p14="http://schemas.microsoft.com/office/powerpoint/2010/main" val="25474958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56</a:t>
            </a:fld>
            <a:endParaRPr lang="en-US"/>
          </a:p>
        </p:txBody>
      </p:sp>
    </p:spTree>
    <p:extLst>
      <p:ext uri="{BB962C8B-B14F-4D97-AF65-F5344CB8AC3E}">
        <p14:creationId xmlns:p14="http://schemas.microsoft.com/office/powerpoint/2010/main" val="31990494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measurements on critical dimensions</a:t>
            </a:r>
          </a:p>
        </p:txBody>
      </p:sp>
      <p:sp>
        <p:nvSpPr>
          <p:cNvPr id="4" name="Slide Number Placeholder 3"/>
          <p:cNvSpPr>
            <a:spLocks noGrp="1"/>
          </p:cNvSpPr>
          <p:nvPr>
            <p:ph type="sldNum" sz="quarter" idx="5"/>
          </p:nvPr>
        </p:nvSpPr>
        <p:spPr/>
        <p:txBody>
          <a:bodyPr/>
          <a:lstStyle/>
          <a:p>
            <a:fld id="{C02BCE1B-0358-064B-A696-3D0408AA6E41}" type="slidenum">
              <a:rPr lang="en-US" smtClean="0"/>
              <a:t>57</a:t>
            </a:fld>
            <a:endParaRPr lang="en-US"/>
          </a:p>
        </p:txBody>
      </p:sp>
    </p:spTree>
    <p:extLst>
      <p:ext uri="{BB962C8B-B14F-4D97-AF65-F5344CB8AC3E}">
        <p14:creationId xmlns:p14="http://schemas.microsoft.com/office/powerpoint/2010/main" val="12320590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58</a:t>
            </a:fld>
            <a:endParaRPr lang="en-US" altLang="en-US"/>
          </a:p>
        </p:txBody>
      </p:sp>
    </p:spTree>
    <p:extLst>
      <p:ext uri="{BB962C8B-B14F-4D97-AF65-F5344CB8AC3E}">
        <p14:creationId xmlns:p14="http://schemas.microsoft.com/office/powerpoint/2010/main" val="828732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59</a:t>
            </a:fld>
            <a:endParaRPr lang="en-US" altLang="en-US"/>
          </a:p>
        </p:txBody>
      </p:sp>
    </p:spTree>
    <p:extLst>
      <p:ext uri="{BB962C8B-B14F-4D97-AF65-F5344CB8AC3E}">
        <p14:creationId xmlns:p14="http://schemas.microsoft.com/office/powerpoint/2010/main" val="2728844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zoom in on the PE tile to understand what we are hoping to move into 3D.</a:t>
            </a:r>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6</a:t>
            </a:fld>
            <a:endParaRPr lang="en-US" altLang="en-US"/>
          </a:p>
        </p:txBody>
      </p:sp>
    </p:spTree>
    <p:extLst>
      <p:ext uri="{BB962C8B-B14F-4D97-AF65-F5344CB8AC3E}">
        <p14:creationId xmlns:p14="http://schemas.microsoft.com/office/powerpoint/2010/main" val="33312680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60</a:t>
            </a:fld>
            <a:endParaRPr lang="en-US" altLang="en-US"/>
          </a:p>
        </p:txBody>
      </p:sp>
    </p:spTree>
    <p:extLst>
      <p:ext uri="{BB962C8B-B14F-4D97-AF65-F5344CB8AC3E}">
        <p14:creationId xmlns:p14="http://schemas.microsoft.com/office/powerpoint/2010/main" val="6487772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61</a:t>
            </a:fld>
            <a:endParaRPr lang="en-US" altLang="en-US"/>
          </a:p>
        </p:txBody>
      </p:sp>
    </p:spTree>
    <p:extLst>
      <p:ext uri="{BB962C8B-B14F-4D97-AF65-F5344CB8AC3E}">
        <p14:creationId xmlns:p14="http://schemas.microsoft.com/office/powerpoint/2010/main" val="34692525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62</a:t>
            </a:fld>
            <a:endParaRPr lang="en-US" altLang="en-US"/>
          </a:p>
        </p:txBody>
      </p:sp>
    </p:spTree>
    <p:extLst>
      <p:ext uri="{BB962C8B-B14F-4D97-AF65-F5344CB8AC3E}">
        <p14:creationId xmlns:p14="http://schemas.microsoft.com/office/powerpoint/2010/main" val="42523475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63</a:t>
            </a:fld>
            <a:endParaRPr lang="en-US" altLang="en-US"/>
          </a:p>
        </p:txBody>
      </p:sp>
    </p:spTree>
    <p:extLst>
      <p:ext uri="{BB962C8B-B14F-4D97-AF65-F5344CB8AC3E}">
        <p14:creationId xmlns:p14="http://schemas.microsoft.com/office/powerpoint/2010/main" val="1538147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64</a:t>
            </a:fld>
            <a:endParaRPr lang="en-US" altLang="en-US"/>
          </a:p>
        </p:txBody>
      </p:sp>
    </p:spTree>
    <p:extLst>
      <p:ext uri="{BB962C8B-B14F-4D97-AF65-F5344CB8AC3E}">
        <p14:creationId xmlns:p14="http://schemas.microsoft.com/office/powerpoint/2010/main" val="36743253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65</a:t>
            </a:fld>
            <a:endParaRPr lang="en-US" altLang="en-US"/>
          </a:p>
        </p:txBody>
      </p:sp>
    </p:spTree>
    <p:extLst>
      <p:ext uri="{BB962C8B-B14F-4D97-AF65-F5344CB8AC3E}">
        <p14:creationId xmlns:p14="http://schemas.microsoft.com/office/powerpoint/2010/main" val="29611586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66</a:t>
            </a:fld>
            <a:endParaRPr lang="en-US" altLang="en-US"/>
          </a:p>
        </p:txBody>
      </p:sp>
    </p:spTree>
    <p:extLst>
      <p:ext uri="{BB962C8B-B14F-4D97-AF65-F5344CB8AC3E}">
        <p14:creationId xmlns:p14="http://schemas.microsoft.com/office/powerpoint/2010/main" val="3815092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67</a:t>
            </a:fld>
            <a:endParaRPr lang="en-US" altLang="en-US"/>
          </a:p>
        </p:txBody>
      </p:sp>
    </p:spTree>
    <p:extLst>
      <p:ext uri="{BB962C8B-B14F-4D97-AF65-F5344CB8AC3E}">
        <p14:creationId xmlns:p14="http://schemas.microsoft.com/office/powerpoint/2010/main" val="31757506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68</a:t>
            </a:fld>
            <a:endParaRPr lang="en-US" altLang="en-US"/>
          </a:p>
        </p:txBody>
      </p:sp>
    </p:spTree>
    <p:extLst>
      <p:ext uri="{BB962C8B-B14F-4D97-AF65-F5344CB8AC3E}">
        <p14:creationId xmlns:p14="http://schemas.microsoft.com/office/powerpoint/2010/main" val="36335984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69</a:t>
            </a:fld>
            <a:endParaRPr lang="en-US" altLang="en-US"/>
          </a:p>
        </p:txBody>
      </p:sp>
    </p:spTree>
    <p:extLst>
      <p:ext uri="{BB962C8B-B14F-4D97-AF65-F5344CB8AC3E}">
        <p14:creationId xmlns:p14="http://schemas.microsoft.com/office/powerpoint/2010/main" val="2630444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10 vertical 16-bit tracks going up and down and we want to choose one of these tracks to have as an input. Each PE has two inputs, so we need two 10:1 connection boxes and control registers for them.</a:t>
            </a:r>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7</a:t>
            </a:fld>
            <a:endParaRPr lang="en-US" altLang="en-US"/>
          </a:p>
        </p:txBody>
      </p:sp>
    </p:spTree>
    <p:extLst>
      <p:ext uri="{BB962C8B-B14F-4D97-AF65-F5344CB8AC3E}">
        <p14:creationId xmlns:p14="http://schemas.microsoft.com/office/powerpoint/2010/main" val="24580406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70</a:t>
            </a:fld>
            <a:endParaRPr lang="en-US" altLang="en-US"/>
          </a:p>
        </p:txBody>
      </p:sp>
    </p:spTree>
    <p:extLst>
      <p:ext uri="{BB962C8B-B14F-4D97-AF65-F5344CB8AC3E}">
        <p14:creationId xmlns:p14="http://schemas.microsoft.com/office/powerpoint/2010/main" val="21818641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71</a:t>
            </a:fld>
            <a:endParaRPr lang="en-US" altLang="en-US"/>
          </a:p>
        </p:txBody>
      </p:sp>
    </p:spTree>
    <p:extLst>
      <p:ext uri="{BB962C8B-B14F-4D97-AF65-F5344CB8AC3E}">
        <p14:creationId xmlns:p14="http://schemas.microsoft.com/office/powerpoint/2010/main" val="7796929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72</a:t>
            </a:fld>
            <a:endParaRPr lang="en-US" altLang="en-US"/>
          </a:p>
        </p:txBody>
      </p:sp>
    </p:spTree>
    <p:extLst>
      <p:ext uri="{BB962C8B-B14F-4D97-AF65-F5344CB8AC3E}">
        <p14:creationId xmlns:p14="http://schemas.microsoft.com/office/powerpoint/2010/main" val="16349124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73</a:t>
            </a:fld>
            <a:endParaRPr lang="en-US" altLang="en-US"/>
          </a:p>
        </p:txBody>
      </p:sp>
    </p:spTree>
    <p:extLst>
      <p:ext uri="{BB962C8B-B14F-4D97-AF65-F5344CB8AC3E}">
        <p14:creationId xmlns:p14="http://schemas.microsoft.com/office/powerpoint/2010/main" val="9614951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74</a:t>
            </a:fld>
            <a:endParaRPr lang="en-US" altLang="en-US"/>
          </a:p>
        </p:txBody>
      </p:sp>
    </p:spTree>
    <p:extLst>
      <p:ext uri="{BB962C8B-B14F-4D97-AF65-F5344CB8AC3E}">
        <p14:creationId xmlns:p14="http://schemas.microsoft.com/office/powerpoint/2010/main" val="17235898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75</a:t>
            </a:fld>
            <a:endParaRPr lang="en-US" altLang="en-US"/>
          </a:p>
        </p:txBody>
      </p:sp>
    </p:spTree>
    <p:extLst>
      <p:ext uri="{BB962C8B-B14F-4D97-AF65-F5344CB8AC3E}">
        <p14:creationId xmlns:p14="http://schemas.microsoft.com/office/powerpoint/2010/main" val="25562107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76</a:t>
            </a:fld>
            <a:endParaRPr lang="en-US" altLang="en-US"/>
          </a:p>
        </p:txBody>
      </p:sp>
    </p:spTree>
    <p:extLst>
      <p:ext uri="{BB962C8B-B14F-4D97-AF65-F5344CB8AC3E}">
        <p14:creationId xmlns:p14="http://schemas.microsoft.com/office/powerpoint/2010/main" val="33631506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77</a:t>
            </a:fld>
            <a:endParaRPr lang="en-US" altLang="en-US"/>
          </a:p>
        </p:txBody>
      </p:sp>
    </p:spTree>
    <p:extLst>
      <p:ext uri="{BB962C8B-B14F-4D97-AF65-F5344CB8AC3E}">
        <p14:creationId xmlns:p14="http://schemas.microsoft.com/office/powerpoint/2010/main" val="3012976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stream for reduced I/O pin requirement)</a:t>
            </a:r>
          </a:p>
          <a:p>
            <a:r>
              <a:rPr lang="en-US" dirty="0"/>
              <a:t>Probably want to do this on-chip to reduce pin requirement</a:t>
            </a:r>
          </a:p>
          <a:p>
            <a:r>
              <a:rPr lang="en-US" dirty="0"/>
              <a:t>Column controller is similar</a:t>
            </a:r>
          </a:p>
        </p:txBody>
      </p:sp>
      <p:sp>
        <p:nvSpPr>
          <p:cNvPr id="4" name="Slide Number Placeholder 3"/>
          <p:cNvSpPr>
            <a:spLocks noGrp="1"/>
          </p:cNvSpPr>
          <p:nvPr>
            <p:ph type="sldNum" sz="quarter" idx="5"/>
          </p:nvPr>
        </p:nvSpPr>
        <p:spPr/>
        <p:txBody>
          <a:bodyPr/>
          <a:lstStyle/>
          <a:p>
            <a:fld id="{C02BCE1B-0358-064B-A696-3D0408AA6E41}" type="slidenum">
              <a:rPr lang="en-US" smtClean="0"/>
              <a:t>78</a:t>
            </a:fld>
            <a:endParaRPr lang="en-US"/>
          </a:p>
        </p:txBody>
      </p:sp>
    </p:spTree>
    <p:extLst>
      <p:ext uri="{BB962C8B-B14F-4D97-AF65-F5344CB8AC3E}">
        <p14:creationId xmlns:p14="http://schemas.microsoft.com/office/powerpoint/2010/main" val="28168120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79</a:t>
            </a:fld>
            <a:endParaRPr lang="en-US" altLang="en-US"/>
          </a:p>
        </p:txBody>
      </p:sp>
    </p:spTree>
    <p:extLst>
      <p:ext uri="{BB962C8B-B14F-4D97-AF65-F5344CB8AC3E}">
        <p14:creationId xmlns:p14="http://schemas.microsoft.com/office/powerpoint/2010/main" val="3204557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let’s zoom in on the switch box which is a little bit more complicated.</a:t>
            </a:r>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8</a:t>
            </a:fld>
            <a:endParaRPr lang="en-US" altLang="en-US"/>
          </a:p>
        </p:txBody>
      </p:sp>
    </p:spTree>
    <p:extLst>
      <p:ext uri="{BB962C8B-B14F-4D97-AF65-F5344CB8AC3E}">
        <p14:creationId xmlns:p14="http://schemas.microsoft.com/office/powerpoint/2010/main" val="4528382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80</a:t>
            </a:fld>
            <a:endParaRPr lang="en-US" altLang="en-US"/>
          </a:p>
        </p:txBody>
      </p:sp>
    </p:spTree>
    <p:extLst>
      <p:ext uri="{BB962C8B-B14F-4D97-AF65-F5344CB8AC3E}">
        <p14:creationId xmlns:p14="http://schemas.microsoft.com/office/powerpoint/2010/main" val="24191487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81</a:t>
            </a:fld>
            <a:endParaRPr lang="en-US" altLang="en-US"/>
          </a:p>
        </p:txBody>
      </p:sp>
    </p:spTree>
    <p:extLst>
      <p:ext uri="{BB962C8B-B14F-4D97-AF65-F5344CB8AC3E}">
        <p14:creationId xmlns:p14="http://schemas.microsoft.com/office/powerpoint/2010/main" val="9934605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82</a:t>
            </a:fld>
            <a:endParaRPr lang="en-US" altLang="en-US"/>
          </a:p>
        </p:txBody>
      </p:sp>
    </p:spTree>
    <p:extLst>
      <p:ext uri="{BB962C8B-B14F-4D97-AF65-F5344CB8AC3E}">
        <p14:creationId xmlns:p14="http://schemas.microsoft.com/office/powerpoint/2010/main" val="9346820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83</a:t>
            </a:fld>
            <a:endParaRPr lang="en-US" altLang="en-US"/>
          </a:p>
        </p:txBody>
      </p:sp>
    </p:spTree>
    <p:extLst>
      <p:ext uri="{BB962C8B-B14F-4D97-AF65-F5344CB8AC3E}">
        <p14:creationId xmlns:p14="http://schemas.microsoft.com/office/powerpoint/2010/main" val="955131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84</a:t>
            </a:fld>
            <a:endParaRPr lang="en-US" altLang="en-US"/>
          </a:p>
        </p:txBody>
      </p:sp>
    </p:spTree>
    <p:extLst>
      <p:ext uri="{BB962C8B-B14F-4D97-AF65-F5344CB8AC3E}">
        <p14:creationId xmlns:p14="http://schemas.microsoft.com/office/powerpoint/2010/main" val="39233225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85</a:t>
            </a:fld>
            <a:endParaRPr lang="en-US"/>
          </a:p>
        </p:txBody>
      </p:sp>
    </p:spTree>
    <p:extLst>
      <p:ext uri="{BB962C8B-B14F-4D97-AF65-F5344CB8AC3E}">
        <p14:creationId xmlns:p14="http://schemas.microsoft.com/office/powerpoint/2010/main" val="27477608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86</a:t>
            </a:fld>
            <a:endParaRPr lang="en-US" altLang="en-US"/>
          </a:p>
        </p:txBody>
      </p:sp>
    </p:spTree>
    <p:extLst>
      <p:ext uri="{BB962C8B-B14F-4D97-AF65-F5344CB8AC3E}">
        <p14:creationId xmlns:p14="http://schemas.microsoft.com/office/powerpoint/2010/main" val="38753713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87</a:t>
            </a:fld>
            <a:endParaRPr lang="en-US" altLang="en-US"/>
          </a:p>
        </p:txBody>
      </p:sp>
    </p:spTree>
    <p:extLst>
      <p:ext uri="{BB962C8B-B14F-4D97-AF65-F5344CB8AC3E}">
        <p14:creationId xmlns:p14="http://schemas.microsoft.com/office/powerpoint/2010/main" val="33178254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88</a:t>
            </a:fld>
            <a:endParaRPr lang="en-US" altLang="en-US"/>
          </a:p>
        </p:txBody>
      </p:sp>
    </p:spTree>
    <p:extLst>
      <p:ext uri="{BB962C8B-B14F-4D97-AF65-F5344CB8AC3E}">
        <p14:creationId xmlns:p14="http://schemas.microsoft.com/office/powerpoint/2010/main" val="17125222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89</a:t>
            </a:fld>
            <a:endParaRPr lang="en-US" altLang="en-US"/>
          </a:p>
        </p:txBody>
      </p:sp>
    </p:spTree>
    <p:extLst>
      <p:ext uri="{BB962C8B-B14F-4D97-AF65-F5344CB8AC3E}">
        <p14:creationId xmlns:p14="http://schemas.microsoft.com/office/powerpoint/2010/main" val="2559785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switch box has 5 output tracks/side which can be routed from any of the 3 other sides or the PE. So we need a 4:1 mux for track selection. Then we need to allow for pipelining, so we have a pipeline register, which is a 2:1 mux. We are going to put all of these muxes into 3D as well as the control registers for them.</a:t>
            </a:r>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9</a:t>
            </a:fld>
            <a:endParaRPr lang="en-US" altLang="en-US"/>
          </a:p>
        </p:txBody>
      </p:sp>
    </p:spTree>
    <p:extLst>
      <p:ext uri="{BB962C8B-B14F-4D97-AF65-F5344CB8AC3E}">
        <p14:creationId xmlns:p14="http://schemas.microsoft.com/office/powerpoint/2010/main" val="33704064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2B983-3B3C-2F41-A372-FA161441C52F}" type="slidenum">
              <a:rPr lang="en-US" altLang="en-US" smtClean="0"/>
              <a:pPr/>
              <a:t>90</a:t>
            </a:fld>
            <a:endParaRPr lang="en-US" altLang="en-US"/>
          </a:p>
        </p:txBody>
      </p:sp>
    </p:spTree>
    <p:extLst>
      <p:ext uri="{BB962C8B-B14F-4D97-AF65-F5344CB8AC3E}">
        <p14:creationId xmlns:p14="http://schemas.microsoft.com/office/powerpoint/2010/main" val="30058842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D01ABEB-5AF5-6649-B6E6-1CB299D13576}"/>
              </a:ext>
            </a:extLst>
          </p:cNvPr>
          <p:cNvSpPr>
            <a:spLocks noChangeArrowheads="1"/>
          </p:cNvSpPr>
          <p:nvPr/>
        </p:nvSpPr>
        <p:spPr bwMode="auto">
          <a:xfrm>
            <a:off x="0" y="4806950"/>
            <a:ext cx="9155113" cy="342900"/>
          </a:xfrm>
          <a:prstGeom prst="rect">
            <a:avLst/>
          </a:prstGeom>
          <a:solidFill>
            <a:srgbClr val="8C1515"/>
          </a:solidFill>
          <a:ln w="9525">
            <a:solidFill>
              <a:srgbClr val="8C1515"/>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dirty="0">
              <a:solidFill>
                <a:schemeClr val="lt1"/>
              </a:solidFill>
              <a:latin typeface="Arial"/>
              <a:ea typeface="+mn-ea"/>
            </a:endParaRPr>
          </a:p>
        </p:txBody>
      </p:sp>
      <p:pic>
        <p:nvPicPr>
          <p:cNvPr id="6" name="Picture 14" title="Stanford University">
            <a:extLst>
              <a:ext uri="{FF2B5EF4-FFF2-40B4-BE49-F238E27FC236}">
                <a16:creationId xmlns:a16="http://schemas.microsoft.com/office/drawing/2014/main" id="{F37F95AE-AD3E-2A43-B09D-837394DD8F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0" y="4883150"/>
            <a:ext cx="1546225" cy="188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57200" y="1792517"/>
            <a:ext cx="8229600" cy="618473"/>
          </a:xfrm>
          <a:prstGeom prst="rect">
            <a:avLst/>
          </a:prstGeom>
        </p:spPr>
        <p:txBody>
          <a:bodyPr>
            <a:noAutofit/>
          </a:bodyPr>
          <a:lstStyle>
            <a:lvl1pPr algn="ctr">
              <a:defRPr sz="3600">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1603375" y="3599022"/>
            <a:ext cx="6059488" cy="20574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457200" y="2410990"/>
            <a:ext cx="8229600" cy="461897"/>
          </a:xfrm>
          <a:prstGeom prst="rect">
            <a:avLst/>
          </a:prstGeom>
        </p:spPr>
        <p:txBody>
          <a:bodyPr>
            <a:noAutofit/>
          </a:bodyPr>
          <a:lstStyle>
            <a:lvl1pPr marL="0" indent="0" algn="ctr">
              <a:buNone/>
              <a:defRPr sz="21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220479752"/>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B9019-C66F-174F-8B25-32E9A0E88C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36859C-1D78-644A-BD79-A52D77E4F81A}"/>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332783-7876-6944-B277-7688B610B51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BF963A-9F2E-A041-85E9-11387348717F}"/>
              </a:ext>
            </a:extLst>
          </p:cNvPr>
          <p:cNvSpPr>
            <a:spLocks noGrp="1"/>
          </p:cNvSpPr>
          <p:nvPr>
            <p:ph type="dt" sz="half" idx="10"/>
          </p:nvPr>
        </p:nvSpPr>
        <p:spPr/>
        <p:txBody>
          <a:bodyPr/>
          <a:lstStyle/>
          <a:p>
            <a:fld id="{BDCAF309-DA05-9240-BB62-E0D792A8CCCA}" type="datetimeFigureOut">
              <a:rPr lang="en-US" smtClean="0"/>
              <a:t>2/12/20</a:t>
            </a:fld>
            <a:endParaRPr lang="en-US"/>
          </a:p>
        </p:txBody>
      </p:sp>
      <p:sp>
        <p:nvSpPr>
          <p:cNvPr id="6" name="Footer Placeholder 5">
            <a:extLst>
              <a:ext uri="{FF2B5EF4-FFF2-40B4-BE49-F238E27FC236}">
                <a16:creationId xmlns:a16="http://schemas.microsoft.com/office/drawing/2014/main" id="{BC422299-48C3-7F41-A3E8-5DA77A4532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7E051-7167-F248-A5DC-FD0A04D94235}"/>
              </a:ext>
            </a:extLst>
          </p:cNvPr>
          <p:cNvSpPr>
            <a:spLocks noGrp="1"/>
          </p:cNvSpPr>
          <p:nvPr>
            <p:ph type="sldNum" sz="quarter" idx="12"/>
          </p:nvPr>
        </p:nvSpPr>
        <p:spPr/>
        <p:txBody>
          <a:bodyPr/>
          <a:lstStyle/>
          <a:p>
            <a:fld id="{ED592E09-314B-9448-B044-E398C8EABE53}" type="slidenum">
              <a:rPr lang="en-US" smtClean="0"/>
              <a:t>‹#›</a:t>
            </a:fld>
            <a:endParaRPr lang="en-US"/>
          </a:p>
        </p:txBody>
      </p:sp>
    </p:spTree>
    <p:extLst>
      <p:ext uri="{BB962C8B-B14F-4D97-AF65-F5344CB8AC3E}">
        <p14:creationId xmlns:p14="http://schemas.microsoft.com/office/powerpoint/2010/main" val="2076992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86D7-5EE6-334C-AEE7-7D05E3664A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00CDA5-3774-4443-B787-AD6351FCDD8A}"/>
              </a:ext>
            </a:extLst>
          </p:cNvPr>
          <p:cNvSpPr>
            <a:spLocks noGrp="1"/>
          </p:cNvSpPr>
          <p:nvPr>
            <p:ph type="dt" sz="half" idx="10"/>
          </p:nvPr>
        </p:nvSpPr>
        <p:spPr/>
        <p:txBody>
          <a:bodyPr/>
          <a:lstStyle/>
          <a:p>
            <a:fld id="{9DFF981E-7E04-3149-BBA3-99501D3F0100}" type="datetimeFigureOut">
              <a:rPr lang="en-US" smtClean="0"/>
              <a:t>2/12/20</a:t>
            </a:fld>
            <a:endParaRPr lang="en-US"/>
          </a:p>
        </p:txBody>
      </p:sp>
      <p:sp>
        <p:nvSpPr>
          <p:cNvPr id="4" name="Footer Placeholder 3">
            <a:extLst>
              <a:ext uri="{FF2B5EF4-FFF2-40B4-BE49-F238E27FC236}">
                <a16:creationId xmlns:a16="http://schemas.microsoft.com/office/drawing/2014/main" id="{10E15093-AD2C-DC43-A456-A15FF4DA05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E44FEB-AFFA-B24E-8F55-F984A7C295B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2313315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9" descr="SUSig_White.eps">
            <a:extLst>
              <a:ext uri="{FF2B5EF4-FFF2-40B4-BE49-F238E27FC236}">
                <a16:creationId xmlns:a16="http://schemas.microsoft.com/office/drawing/2014/main" id="{35800731-C701-C742-A510-3E864367A3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0350" y="4811713"/>
            <a:ext cx="2046288"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45861BB-B542-ED45-94BF-BC53C13E644E}"/>
              </a:ext>
            </a:extLst>
          </p:cNvPr>
          <p:cNvSpPr>
            <a:spLocks noChangeArrowheads="1"/>
          </p:cNvSpPr>
          <p:nvPr/>
        </p:nvSpPr>
        <p:spPr bwMode="auto">
          <a:xfrm>
            <a:off x="0" y="4806950"/>
            <a:ext cx="9155113" cy="342900"/>
          </a:xfrm>
          <a:prstGeom prst="rect">
            <a:avLst/>
          </a:prstGeom>
          <a:solidFill>
            <a:schemeClr val="bg2"/>
          </a:solidFill>
          <a:ln w="9525">
            <a:solidFill>
              <a:schemeClr val="accent1"/>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dirty="0">
              <a:solidFill>
                <a:schemeClr val="lt1"/>
              </a:solidFill>
              <a:latin typeface="Arial"/>
              <a:ea typeface="+mn-ea"/>
            </a:endParaRPr>
          </a:p>
        </p:txBody>
      </p:sp>
      <p:pic>
        <p:nvPicPr>
          <p:cNvPr id="7" name="Picture 14" title="Stanford University">
            <a:extLst>
              <a:ext uri="{FF2B5EF4-FFF2-40B4-BE49-F238E27FC236}">
                <a16:creationId xmlns:a16="http://schemas.microsoft.com/office/drawing/2014/main" id="{77B70CB5-65E1-A841-B067-691CB91F51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0" y="4883150"/>
            <a:ext cx="1546225" cy="188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57200" y="1800555"/>
            <a:ext cx="8229600" cy="618473"/>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12" name="Text Placeholder 33"/>
          <p:cNvSpPr>
            <a:spLocks noGrp="1"/>
          </p:cNvSpPr>
          <p:nvPr>
            <p:ph type="body" sz="quarter" idx="18"/>
          </p:nvPr>
        </p:nvSpPr>
        <p:spPr>
          <a:xfrm>
            <a:off x="1603375" y="3599022"/>
            <a:ext cx="6059488" cy="20574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457200" y="2419028"/>
            <a:ext cx="8229600" cy="461897"/>
          </a:xfrm>
          <a:prstGeom prst="rect">
            <a:avLst/>
          </a:prstGeom>
        </p:spPr>
        <p:txBody>
          <a:bodyPr>
            <a:noAutofit/>
          </a:bodyPr>
          <a:lstStyle>
            <a:lvl1pPr marL="0" indent="0" algn="ctr">
              <a:buNone/>
              <a:defRPr sz="21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65250086"/>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25FBE7-F8F8-0946-9104-DF528E6CFF82}"/>
              </a:ext>
            </a:extLst>
          </p:cNvPr>
          <p:cNvSpPr>
            <a:spLocks noChangeArrowheads="1"/>
          </p:cNvSpPr>
          <p:nvPr/>
        </p:nvSpPr>
        <p:spPr bwMode="auto">
          <a:xfrm>
            <a:off x="0" y="4806950"/>
            <a:ext cx="9155113" cy="342900"/>
          </a:xfrm>
          <a:prstGeom prst="rect">
            <a:avLst/>
          </a:prstGeom>
          <a:solidFill>
            <a:schemeClr val="bg2"/>
          </a:solidFill>
          <a:ln w="9525">
            <a:solidFill>
              <a:schemeClr val="accent1"/>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dirty="0">
              <a:solidFill>
                <a:schemeClr val="lt1"/>
              </a:solidFill>
              <a:latin typeface="Arial"/>
              <a:ea typeface="+mn-ea"/>
            </a:endParaRPr>
          </a:p>
        </p:txBody>
      </p:sp>
      <p:pic>
        <p:nvPicPr>
          <p:cNvPr id="7" name="Picture 14" title="Stanford University">
            <a:extLst>
              <a:ext uri="{FF2B5EF4-FFF2-40B4-BE49-F238E27FC236}">
                <a16:creationId xmlns:a16="http://schemas.microsoft.com/office/drawing/2014/main" id="{1B6512F2-C882-3641-856E-0F4ABFCAB6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0" y="4883150"/>
            <a:ext cx="1546225" cy="188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a:xfrm>
            <a:off x="1603377" y="1538765"/>
            <a:ext cx="2954337" cy="925830"/>
          </a:xfrm>
          <a:prstGeom prst="rect">
            <a:avLst/>
          </a:prstGeom>
        </p:spPr>
        <p:txBody>
          <a:bodyPr/>
          <a:lstStyle>
            <a:lvl1pPr algn="r">
              <a:defRPr sz="2000"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1603377" y="2571750"/>
            <a:ext cx="2954337" cy="932975"/>
          </a:xfrm>
          <a:prstGeom prst="rect">
            <a:avLst/>
          </a:prstGeom>
        </p:spPr>
        <p:txBody>
          <a:bodyPr/>
          <a:lstStyle>
            <a:lvl1pPr marL="0" indent="0" algn="r">
              <a:buNone/>
              <a:defRPr sz="1200" cap="all" spc="300">
                <a:solidFill>
                  <a:srgbClr val="A4001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6"/>
          <p:cNvSpPr>
            <a:spLocks noGrp="1"/>
          </p:cNvSpPr>
          <p:nvPr>
            <p:ph type="pic" sz="quarter" idx="13"/>
          </p:nvPr>
        </p:nvSpPr>
        <p:spPr>
          <a:xfrm>
            <a:off x="4665662" y="1535112"/>
            <a:ext cx="1951038" cy="1951038"/>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defRPr lang="en-US" sz="1200" dirty="0"/>
            </a:lvl1pPr>
          </a:lstStyle>
          <a:p>
            <a:pPr lvl="0"/>
            <a:r>
              <a:rPr lang="en-US" noProof="0"/>
              <a:t>Click icon to add picture</a:t>
            </a:r>
            <a:endParaRPr lang="en-US" noProof="0" dirty="0"/>
          </a:p>
        </p:txBody>
      </p:sp>
    </p:spTree>
    <p:extLst>
      <p:ext uri="{BB962C8B-B14F-4D97-AF65-F5344CB8AC3E}">
        <p14:creationId xmlns:p14="http://schemas.microsoft.com/office/powerpoint/2010/main" val="1206396199"/>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dirty="0"/>
              <a:t>Click to edit Master title style</a:t>
            </a:r>
          </a:p>
        </p:txBody>
      </p:sp>
      <p:sp>
        <p:nvSpPr>
          <p:cNvPr id="7" name="Content Placeholder 6"/>
          <p:cNvSpPr>
            <a:spLocks noGrp="1"/>
          </p:cNvSpPr>
          <p:nvPr>
            <p:ph sz="quarter" idx="10"/>
          </p:nvPr>
        </p:nvSpPr>
        <p:spPr>
          <a:xfrm>
            <a:off x="955677" y="908685"/>
            <a:ext cx="7700963"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2342992"/>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a:extLst>
              <a:ext uri="{FF2B5EF4-FFF2-40B4-BE49-F238E27FC236}">
                <a16:creationId xmlns:a16="http://schemas.microsoft.com/office/drawing/2014/main" id="{44031500-BF3D-1946-BB24-97AA96F30E56}"/>
              </a:ext>
            </a:extLst>
          </p:cNvPr>
          <p:cNvSpPr txBox="1">
            <a:spLocks/>
          </p:cNvSpPr>
          <p:nvPr/>
        </p:nvSpPr>
        <p:spPr>
          <a:xfrm>
            <a:off x="60325" y="7938"/>
            <a:ext cx="457200" cy="457200"/>
          </a:xfrm>
          <a:prstGeom prst="rect">
            <a:avLst/>
          </a:prstGeom>
        </p:spPr>
        <p:txBody>
          <a:bodyPr wrap="none" lIns="45720" tIns="0" rIns="45720" bIns="0" anchor="ctr" anchorCtr="1"/>
          <a:lstStyle>
            <a:lvl1pPr eaLnBrk="0" hangingPunct="0">
              <a:defRPr sz="2400">
                <a:solidFill>
                  <a:schemeClr val="tx1"/>
                </a:solidFill>
                <a:latin typeface="Source Sans Pro"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Source Sans Pro"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Source Sans Pro"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Source Sans Pro"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Source Sans Pro"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panose="020F0502020204030204" pitchFamily="34" charset="0"/>
                <a:ea typeface="ＭＳ Ｐゴシック" panose="020B0600070205080204" pitchFamily="34" charset="-128"/>
              </a:defRPr>
            </a:lvl9pPr>
          </a:lstStyle>
          <a:p>
            <a:pPr algn="ctr" eaLnBrk="1" hangingPunct="1"/>
            <a:fld id="{A4C23068-A3F7-AC4B-A6A1-0982DAC0E5C9}" type="slidenum">
              <a:rPr lang="en-US" altLang="en-US" sz="1000">
                <a:solidFill>
                  <a:srgbClr val="7F7F7F"/>
                </a:solidFill>
                <a:latin typeface="Arial" panose="020B0604020202020204" pitchFamily="34" charset="0"/>
              </a:rPr>
              <a:pPr algn="ctr" eaLnBrk="1" hangingPunct="1"/>
              <a:t>‹#›</a:t>
            </a:fld>
            <a:endParaRPr lang="en-US" altLang="en-US" sz="1000">
              <a:solidFill>
                <a:srgbClr val="7F7F7F"/>
              </a:solidFill>
              <a:latin typeface="Arial" panose="020B0604020202020204" pitchFamily="34" charset="0"/>
            </a:endParaRPr>
          </a:p>
        </p:txBody>
      </p:sp>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27" y="908685"/>
            <a:ext cx="3787775"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1"/>
          </p:nvPr>
        </p:nvSpPr>
        <p:spPr>
          <a:xfrm>
            <a:off x="4876800" y="908685"/>
            <a:ext cx="3779838"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037800"/>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908685"/>
            <a:ext cx="7707862" cy="18166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27" y="2841313"/>
            <a:ext cx="7707313" cy="18166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996954"/>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27" y="908685"/>
            <a:ext cx="3787775"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1"/>
          </p:nvPr>
        </p:nvSpPr>
        <p:spPr>
          <a:xfrm>
            <a:off x="4876800" y="908686"/>
            <a:ext cx="3779838" cy="182308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2"/>
          </p:nvPr>
        </p:nvSpPr>
        <p:spPr>
          <a:xfrm>
            <a:off x="4876800" y="2837497"/>
            <a:ext cx="3779838" cy="183023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4364861"/>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27" y="908686"/>
            <a:ext cx="3787775" cy="182308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1"/>
          </p:nvPr>
        </p:nvSpPr>
        <p:spPr>
          <a:xfrm>
            <a:off x="955677" y="2840613"/>
            <a:ext cx="3781425" cy="1827114"/>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2"/>
          </p:nvPr>
        </p:nvSpPr>
        <p:spPr>
          <a:xfrm>
            <a:off x="4876800" y="908686"/>
            <a:ext cx="3779838" cy="182308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p:cNvSpPr>
            <a:spLocks noGrp="1"/>
          </p:cNvSpPr>
          <p:nvPr>
            <p:ph sz="quarter" idx="13"/>
          </p:nvPr>
        </p:nvSpPr>
        <p:spPr>
          <a:xfrm>
            <a:off x="4876800" y="2840613"/>
            <a:ext cx="3779838" cy="1827114"/>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0828149"/>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52D310C-B1B0-AD45-9D7B-081A70306C14}"/>
              </a:ext>
            </a:extLst>
          </p:cNvPr>
          <p:cNvSpPr>
            <a:spLocks noChangeArrowheads="1"/>
          </p:cNvSpPr>
          <p:nvPr/>
        </p:nvSpPr>
        <p:spPr bwMode="auto">
          <a:xfrm>
            <a:off x="0" y="4806950"/>
            <a:ext cx="9155113" cy="342900"/>
          </a:xfrm>
          <a:prstGeom prst="rect">
            <a:avLst/>
          </a:prstGeom>
          <a:solidFill>
            <a:srgbClr val="8C1515"/>
          </a:solidFill>
          <a:ln w="9525">
            <a:solidFill>
              <a:srgbClr val="8C1515"/>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dirty="0">
              <a:solidFill>
                <a:schemeClr val="lt1"/>
              </a:solidFill>
              <a:latin typeface="Arial"/>
              <a:ea typeface="+mn-ea"/>
            </a:endParaRPr>
          </a:p>
        </p:txBody>
      </p:sp>
      <p:pic>
        <p:nvPicPr>
          <p:cNvPr id="6" name="Picture 14" title="Stanford University">
            <a:extLst>
              <a:ext uri="{FF2B5EF4-FFF2-40B4-BE49-F238E27FC236}">
                <a16:creationId xmlns:a16="http://schemas.microsoft.com/office/drawing/2014/main" id="{010C86CD-9E2A-A348-8BE8-B768171042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0" y="4883150"/>
            <a:ext cx="1546225" cy="188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a:xfrm>
            <a:off x="1603377" y="1538765"/>
            <a:ext cx="2954337" cy="925830"/>
          </a:xfrm>
          <a:prstGeom prst="rect">
            <a:avLst/>
          </a:prstGeom>
        </p:spPr>
        <p:txBody>
          <a:bodyPr/>
          <a:lstStyle>
            <a:lvl1pPr algn="r">
              <a:defRPr sz="2000"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1603377" y="2571750"/>
            <a:ext cx="2954337" cy="932975"/>
          </a:xfrm>
          <a:prstGeom prst="rect">
            <a:avLst/>
          </a:prstGeom>
        </p:spPr>
        <p:txBody>
          <a:bodyPr/>
          <a:lstStyle>
            <a:lvl1pPr marL="0" indent="0" algn="r">
              <a:buNone/>
              <a:defRPr sz="1200" cap="all" spc="300">
                <a:solidFill>
                  <a:srgbClr val="A4001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Picture Placeholder 16"/>
          <p:cNvSpPr>
            <a:spLocks noGrp="1"/>
          </p:cNvSpPr>
          <p:nvPr>
            <p:ph type="pic" sz="quarter" idx="13"/>
          </p:nvPr>
        </p:nvSpPr>
        <p:spPr>
          <a:xfrm>
            <a:off x="4665662" y="1535112"/>
            <a:ext cx="1951038" cy="1951038"/>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200"/>
            </a:lvl1pPr>
          </a:lstStyle>
          <a:p>
            <a:pPr lvl="0"/>
            <a:r>
              <a:rPr lang="en-US" noProof="0"/>
              <a:t>Click icon to add picture</a:t>
            </a:r>
            <a:endParaRPr lang="en-US" noProof="0" dirty="0"/>
          </a:p>
        </p:txBody>
      </p:sp>
    </p:spTree>
    <p:extLst>
      <p:ext uri="{BB962C8B-B14F-4D97-AF65-F5344CB8AC3E}">
        <p14:creationId xmlns:p14="http://schemas.microsoft.com/office/powerpoint/2010/main" val="1307361618"/>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955677" y="908685"/>
            <a:ext cx="7700963"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898179"/>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955677" y="908685"/>
            <a:ext cx="7700963" cy="3759042"/>
          </a:xfrm>
        </p:spPr>
        <p:txBody>
          <a:bodyPr/>
          <a:lstStyle>
            <a:lvl2pPr marL="0" indent="0">
              <a:buFont typeface="Arial"/>
              <a:buNone/>
              <a:defRPr baseline="0"/>
            </a:lvl2pPr>
            <a:lvl3pPr marL="344488" indent="0">
              <a:buNone/>
              <a:defRPr/>
            </a:lvl3pPr>
            <a:lvl4pPr marL="687387" indent="0">
              <a:buNone/>
              <a:defRPr/>
            </a:lvl4pPr>
            <a:lvl5pPr marL="1031875" indent="0">
              <a:buNone/>
              <a:defRPr/>
            </a:lvl5pPr>
          </a:lstStyle>
          <a:p>
            <a:pPr lvl="0"/>
            <a:r>
              <a:rPr lang="en-US"/>
              <a:t>Click to edit Master text styles</a:t>
            </a:r>
          </a:p>
        </p:txBody>
      </p:sp>
    </p:spTree>
    <p:extLst>
      <p:ext uri="{BB962C8B-B14F-4D97-AF65-F5344CB8AC3E}">
        <p14:creationId xmlns:p14="http://schemas.microsoft.com/office/powerpoint/2010/main" val="2294623995"/>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a:extLst>
              <a:ext uri="{FF2B5EF4-FFF2-40B4-BE49-F238E27FC236}">
                <a16:creationId xmlns:a16="http://schemas.microsoft.com/office/drawing/2014/main" id="{0FDE4454-6F61-5242-8032-00C7209C8439}"/>
              </a:ext>
            </a:extLst>
          </p:cNvPr>
          <p:cNvSpPr txBox="1">
            <a:spLocks/>
          </p:cNvSpPr>
          <p:nvPr/>
        </p:nvSpPr>
        <p:spPr>
          <a:xfrm>
            <a:off x="60325" y="7938"/>
            <a:ext cx="457200" cy="457200"/>
          </a:xfrm>
          <a:prstGeom prst="rect">
            <a:avLst/>
          </a:prstGeom>
        </p:spPr>
        <p:txBody>
          <a:bodyPr wrap="none" lIns="45720" tIns="0" rIns="45720" bIns="0" anchor="ctr" anchorCtr="1"/>
          <a:lstStyle>
            <a:lvl1pPr eaLnBrk="0" hangingPunct="0">
              <a:defRPr sz="2400">
                <a:solidFill>
                  <a:schemeClr val="tx1"/>
                </a:solidFill>
                <a:latin typeface="Source Sans Pro"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Source Sans Pro"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Source Sans Pro"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Source Sans Pro"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Source Sans Pro"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panose="020F0502020204030204" pitchFamily="34" charset="0"/>
                <a:ea typeface="ＭＳ Ｐゴシック" panose="020B0600070205080204" pitchFamily="34" charset="-128"/>
              </a:defRPr>
            </a:lvl9pPr>
          </a:lstStyle>
          <a:p>
            <a:pPr algn="ctr" eaLnBrk="1" hangingPunct="1"/>
            <a:fld id="{F51C3236-041E-0147-A42F-D0055D30F269}" type="slidenum">
              <a:rPr lang="en-US" altLang="en-US" sz="1000">
                <a:solidFill>
                  <a:srgbClr val="7F7F7F"/>
                </a:solidFill>
                <a:latin typeface="Arial" panose="020B0604020202020204" pitchFamily="34" charset="0"/>
              </a:rPr>
              <a:pPr algn="ctr" eaLnBrk="1" hangingPunct="1"/>
              <a:t>‹#›</a:t>
            </a:fld>
            <a:endParaRPr lang="en-US" altLang="en-US" sz="1000">
              <a:solidFill>
                <a:srgbClr val="7F7F7F"/>
              </a:solidFill>
              <a:latin typeface="Arial" panose="020B0604020202020204" pitchFamily="34" charset="0"/>
            </a:endParaRPr>
          </a:p>
        </p:txBody>
      </p:sp>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27" y="908685"/>
            <a:ext cx="3787775"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4876800" y="908685"/>
            <a:ext cx="3779838"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5617846"/>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908685"/>
            <a:ext cx="7707862" cy="1816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27" y="2841313"/>
            <a:ext cx="7707313" cy="1816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053928"/>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27" y="908685"/>
            <a:ext cx="3787775"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4876800" y="908686"/>
            <a:ext cx="3779838" cy="18230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4876800" y="2837497"/>
            <a:ext cx="3779838" cy="18302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5073038"/>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27" y="908686"/>
            <a:ext cx="3787775" cy="18230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955677" y="2840613"/>
            <a:ext cx="3781425" cy="1827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4876800" y="908686"/>
            <a:ext cx="3779838" cy="18230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4876800" y="2840613"/>
            <a:ext cx="3779838" cy="1827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143880"/>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A652-8E83-D746-B6D3-781EDA0433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9294D-C534-E541-B91F-855FC14356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9E4B88-517D-9B4B-9C46-DF0470FDDE76}"/>
              </a:ext>
            </a:extLst>
          </p:cNvPr>
          <p:cNvSpPr>
            <a:spLocks noGrp="1"/>
          </p:cNvSpPr>
          <p:nvPr>
            <p:ph type="dt" sz="half" idx="10"/>
          </p:nvPr>
        </p:nvSpPr>
        <p:spPr/>
        <p:txBody>
          <a:bodyPr/>
          <a:lstStyle/>
          <a:p>
            <a:fld id="{9DFF981E-7E04-3149-BBA3-99501D3F0100}" type="datetimeFigureOut">
              <a:rPr lang="en-US" smtClean="0"/>
              <a:t>2/12/20</a:t>
            </a:fld>
            <a:endParaRPr lang="en-US"/>
          </a:p>
        </p:txBody>
      </p:sp>
      <p:sp>
        <p:nvSpPr>
          <p:cNvPr id="5" name="Footer Placeholder 4">
            <a:extLst>
              <a:ext uri="{FF2B5EF4-FFF2-40B4-BE49-F238E27FC236}">
                <a16:creationId xmlns:a16="http://schemas.microsoft.com/office/drawing/2014/main" id="{91FE3CE9-6BD8-974D-ABC7-D0A9D3DDB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B2CCF-40D7-364E-98F7-7E8C96DE2A16}"/>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1430642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
            <a:extLst>
              <a:ext uri="{FF2B5EF4-FFF2-40B4-BE49-F238E27FC236}">
                <a16:creationId xmlns:a16="http://schemas.microsoft.com/office/drawing/2014/main" id="{27B985F1-329A-6744-B4BE-02BDB2ACAEFA}"/>
              </a:ext>
            </a:extLst>
          </p:cNvPr>
          <p:cNvSpPr>
            <a:spLocks noGrp="1"/>
          </p:cNvSpPr>
          <p:nvPr>
            <p:ph type="title"/>
          </p:nvPr>
        </p:nvSpPr>
        <p:spPr bwMode="auto">
          <a:xfrm>
            <a:off x="949325" y="358775"/>
            <a:ext cx="7707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a:t>Click to edit Master title style</a:t>
            </a:r>
          </a:p>
        </p:txBody>
      </p:sp>
      <p:sp>
        <p:nvSpPr>
          <p:cNvPr id="4" name="Text Placeholder 3">
            <a:extLst>
              <a:ext uri="{FF2B5EF4-FFF2-40B4-BE49-F238E27FC236}">
                <a16:creationId xmlns:a16="http://schemas.microsoft.com/office/drawing/2014/main" id="{20C2A4E6-6010-A147-A2B3-C9B3FBBD778D}"/>
              </a:ext>
            </a:extLst>
          </p:cNvPr>
          <p:cNvSpPr>
            <a:spLocks noGrp="1"/>
          </p:cNvSpPr>
          <p:nvPr>
            <p:ph type="body" idx="1"/>
          </p:nvPr>
        </p:nvSpPr>
        <p:spPr>
          <a:xfrm>
            <a:off x="949325" y="903288"/>
            <a:ext cx="7707313" cy="3763962"/>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a:extLst>
              <a:ext uri="{FF2B5EF4-FFF2-40B4-BE49-F238E27FC236}">
                <a16:creationId xmlns:a16="http://schemas.microsoft.com/office/drawing/2014/main" id="{51CC937D-F1FB-E449-8A5B-AECC07EDFDD1}"/>
              </a:ext>
            </a:extLst>
          </p:cNvPr>
          <p:cNvSpPr>
            <a:spLocks noGrp="1"/>
          </p:cNvSpPr>
          <p:nvPr>
            <p:ph type="sldNum" sz="quarter" idx="4"/>
          </p:nvPr>
        </p:nvSpPr>
        <p:spPr>
          <a:xfrm>
            <a:off x="109538" y="4811713"/>
            <a:ext cx="846137" cy="271462"/>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latin typeface="Arial" panose="020B0604020202020204" pitchFamily="34" charset="0"/>
              </a:defRPr>
            </a:lvl1pPr>
          </a:lstStyle>
          <a:p>
            <a:fld id="{65ED21CF-C819-A043-A8F7-005E9E584AD7}" type="slidenum">
              <a:rPr lang="en-US" altLang="en-US"/>
              <a:pPr/>
              <a:t>‹#›</a:t>
            </a:fld>
            <a:endParaRPr lang="en-US" altLang="en-US"/>
          </a:p>
        </p:txBody>
      </p:sp>
      <p:sp>
        <p:nvSpPr>
          <p:cNvPr id="10" name="Rectangle 9">
            <a:extLst>
              <a:ext uri="{FF2B5EF4-FFF2-40B4-BE49-F238E27FC236}">
                <a16:creationId xmlns:a16="http://schemas.microsoft.com/office/drawing/2014/main" id="{381E3D24-A22C-E84B-8850-E0B8D4BD29B9}"/>
              </a:ext>
            </a:extLst>
          </p:cNvPr>
          <p:cNvSpPr/>
          <p:nvPr/>
        </p:nvSpPr>
        <p:spPr>
          <a:xfrm>
            <a:off x="0" y="0"/>
            <a:ext cx="457200" cy="5149850"/>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pic>
        <p:nvPicPr>
          <p:cNvPr id="1030" name="Picture 10" title="Stanford University">
            <a:extLst>
              <a:ext uri="{FF2B5EF4-FFF2-40B4-BE49-F238E27FC236}">
                <a16:creationId xmlns:a16="http://schemas.microsoft.com/office/drawing/2014/main" id="{3923E478-5849-1740-ACB4-D9C42752F1EB}"/>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121525" y="4856163"/>
            <a:ext cx="1546225"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9" r:id="rId9"/>
    <p:sldLayoutId id="2147484100" r:id="rId10"/>
    <p:sldLayoutId id="2147484101" r:id="rId11"/>
  </p:sldLayoutIdLst>
  <p:transition spd="slow">
    <p:fade/>
  </p:transition>
  <p:hf hdr="0" ftr="0" dt="0"/>
  <p:txStyles>
    <p:titleStyle>
      <a:lvl1pPr algn="l" defTabSz="457200" rtl="0" eaLnBrk="1" fontAlgn="base" hangingPunct="1">
        <a:lnSpc>
          <a:spcPct val="85000"/>
        </a:lnSpc>
        <a:spcBef>
          <a:spcPct val="0"/>
        </a:spcBef>
        <a:spcAft>
          <a:spcPct val="0"/>
        </a:spcAft>
        <a:defRPr sz="2400" kern="1200">
          <a:solidFill>
            <a:schemeClr val="bg2"/>
          </a:solidFill>
          <a:latin typeface="Arial"/>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chemeClr val="bg2"/>
        </a:buClr>
        <a:buFont typeface="Wingdings" pitchFamily="2" charset="2"/>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pitchFamily="2" charset="2"/>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panose="020F0502020204030204" pitchFamily="34"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panose="020B0604020202020204" pitchFamily="34"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panose="020F0502020204030204" pitchFamily="34"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2">
            <a:extLst>
              <a:ext uri="{FF2B5EF4-FFF2-40B4-BE49-F238E27FC236}">
                <a16:creationId xmlns:a16="http://schemas.microsoft.com/office/drawing/2014/main" id="{02FC40D0-B094-3642-850B-BCC7AABE558B}"/>
              </a:ext>
            </a:extLst>
          </p:cNvPr>
          <p:cNvSpPr>
            <a:spLocks noGrp="1"/>
          </p:cNvSpPr>
          <p:nvPr>
            <p:ph type="title"/>
          </p:nvPr>
        </p:nvSpPr>
        <p:spPr bwMode="auto">
          <a:xfrm>
            <a:off x="949325" y="358775"/>
            <a:ext cx="7707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a:t>Click to edit Master title style</a:t>
            </a:r>
          </a:p>
        </p:txBody>
      </p:sp>
      <p:sp>
        <p:nvSpPr>
          <p:cNvPr id="4" name="Text Placeholder 3">
            <a:extLst>
              <a:ext uri="{FF2B5EF4-FFF2-40B4-BE49-F238E27FC236}">
                <a16:creationId xmlns:a16="http://schemas.microsoft.com/office/drawing/2014/main" id="{27A560C8-A33C-DF4F-9271-4DA5795FFFDA}"/>
              </a:ext>
            </a:extLst>
          </p:cNvPr>
          <p:cNvSpPr>
            <a:spLocks noGrp="1"/>
          </p:cNvSpPr>
          <p:nvPr>
            <p:ph type="body" idx="1"/>
          </p:nvPr>
        </p:nvSpPr>
        <p:spPr>
          <a:xfrm>
            <a:off x="949325" y="903288"/>
            <a:ext cx="7707313" cy="376396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4">
            <a:extLst>
              <a:ext uri="{FF2B5EF4-FFF2-40B4-BE49-F238E27FC236}">
                <a16:creationId xmlns:a16="http://schemas.microsoft.com/office/drawing/2014/main" id="{633BB8CB-6483-A94A-833D-DF64A3D870A0}"/>
              </a:ext>
            </a:extLst>
          </p:cNvPr>
          <p:cNvSpPr>
            <a:spLocks noGrp="1"/>
          </p:cNvSpPr>
          <p:nvPr>
            <p:ph type="sldNum" sz="quarter" idx="4"/>
          </p:nvPr>
        </p:nvSpPr>
        <p:spPr>
          <a:xfrm>
            <a:off x="109538" y="4811713"/>
            <a:ext cx="846137" cy="271462"/>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latin typeface="Arial" panose="020B0604020202020204" pitchFamily="34" charset="0"/>
              </a:defRPr>
            </a:lvl1pPr>
          </a:lstStyle>
          <a:p>
            <a:fld id="{AB7E1A74-30FD-DF46-9112-0B69ECCAE654}" type="slidenum">
              <a:rPr lang="en-US" altLang="en-US"/>
              <a:pPr/>
              <a:t>‹#›</a:t>
            </a:fld>
            <a:endParaRPr lang="en-US" altLang="en-US"/>
          </a:p>
        </p:txBody>
      </p:sp>
      <p:sp>
        <p:nvSpPr>
          <p:cNvPr id="7" name="Rectangle 6">
            <a:extLst>
              <a:ext uri="{FF2B5EF4-FFF2-40B4-BE49-F238E27FC236}">
                <a16:creationId xmlns:a16="http://schemas.microsoft.com/office/drawing/2014/main" id="{9DCD5AE5-2C96-D846-A6E3-B22F288343BE}"/>
              </a:ext>
            </a:extLst>
          </p:cNvPr>
          <p:cNvSpPr/>
          <p:nvPr/>
        </p:nvSpPr>
        <p:spPr>
          <a:xfrm>
            <a:off x="-11113" y="0"/>
            <a:ext cx="9155113" cy="342900"/>
          </a:xfrm>
          <a:prstGeom prst="rect">
            <a:avLst/>
          </a:prstGeom>
          <a:solidFill>
            <a:schemeClr val="bg2"/>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8C1515"/>
              </a:solidFill>
              <a:latin typeface="Arial"/>
            </a:endParaRPr>
          </a:p>
        </p:txBody>
      </p:sp>
      <p:pic>
        <p:nvPicPr>
          <p:cNvPr id="5126" name="Picture 10" title="Stanford University">
            <a:extLst>
              <a:ext uri="{FF2B5EF4-FFF2-40B4-BE49-F238E27FC236}">
                <a16:creationId xmlns:a16="http://schemas.microsoft.com/office/drawing/2014/main" id="{A777A49E-809C-C447-AF83-C0450E4B78AC}"/>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121525" y="4856163"/>
            <a:ext cx="1546225"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Lst>
  <p:transition spd="slow">
    <p:fade/>
  </p:transition>
  <p:hf hdr="0" ftr="0" dt="0"/>
  <p:txStyles>
    <p:titleStyle>
      <a:lvl1pPr algn="l" defTabSz="457200" rtl="0" eaLnBrk="0" fontAlgn="base" hangingPunct="0">
        <a:lnSpc>
          <a:spcPct val="85000"/>
        </a:lnSpc>
        <a:spcBef>
          <a:spcPct val="0"/>
        </a:spcBef>
        <a:spcAft>
          <a:spcPct val="0"/>
        </a:spcAft>
        <a:defRPr sz="2400" kern="1200">
          <a:solidFill>
            <a:schemeClr val="bg2"/>
          </a:solidFill>
          <a:latin typeface="Arial"/>
          <a:ea typeface="ＭＳ Ｐゴシック" charset="0"/>
          <a:cs typeface="ＭＳ Ｐゴシック" charset="0"/>
        </a:defRPr>
      </a:lvl1pPr>
      <a:lvl2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2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defRPr sz="1600" kern="1200" cap="small" spc="20">
          <a:solidFill>
            <a:schemeClr val="tx1"/>
          </a:solidFill>
          <a:latin typeface="Arial"/>
          <a:ea typeface="ＭＳ Ｐゴシック" charset="0"/>
          <a:cs typeface="ＭＳ Ｐゴシック" charset="0"/>
        </a:defRPr>
      </a:lvl1pPr>
      <a:lvl2pPr marL="288925" indent="-288925" algn="l" defTabSz="457200" rtl="0" eaLnBrk="0" fontAlgn="base" hangingPunct="0">
        <a:spcBef>
          <a:spcPct val="20000"/>
        </a:spcBef>
        <a:spcAft>
          <a:spcPct val="0"/>
        </a:spcAft>
        <a:buClr>
          <a:schemeClr val="bg2"/>
        </a:buClr>
        <a:buFont typeface="Wingdings" pitchFamily="2" charset="2"/>
        <a:buChar char="§"/>
        <a:defRPr kern="1200">
          <a:solidFill>
            <a:srgbClr val="595959"/>
          </a:solidFill>
          <a:latin typeface="Arial"/>
          <a:ea typeface="ＭＳ Ｐゴシック" charset="0"/>
          <a:cs typeface="+mn-cs"/>
        </a:defRPr>
      </a:lvl2pPr>
      <a:lvl3pPr marL="569913" indent="-225425" algn="l" defTabSz="457200" rtl="0" eaLnBrk="0" fontAlgn="base" hangingPunct="0">
        <a:spcBef>
          <a:spcPct val="20000"/>
        </a:spcBef>
        <a:spcAft>
          <a:spcPct val="0"/>
        </a:spcAft>
        <a:buClr>
          <a:schemeClr val="bg2"/>
        </a:buClr>
        <a:buSzPct val="102000"/>
        <a:buFont typeface="Source Sans Pro" panose="020F0502020204030204" pitchFamily="34" charset="0"/>
        <a:buChar char="›"/>
        <a:defRPr kern="1200">
          <a:solidFill>
            <a:srgbClr val="595959"/>
          </a:solidFill>
          <a:latin typeface="Arial"/>
          <a:ea typeface="ＭＳ Ｐゴシック" charset="0"/>
          <a:cs typeface="+mn-cs"/>
        </a:defRPr>
      </a:lvl3pPr>
      <a:lvl4pPr marL="914400" indent="-227013" algn="l" defTabSz="457200" rtl="0" eaLnBrk="0" fontAlgn="base" hangingPunct="0">
        <a:spcBef>
          <a:spcPct val="20000"/>
        </a:spcBef>
        <a:spcAft>
          <a:spcPct val="0"/>
        </a:spcAft>
        <a:buClr>
          <a:schemeClr val="bg2"/>
        </a:buClr>
        <a:buFont typeface="Arial" panose="020B0604020202020204" pitchFamily="34" charset="0"/>
        <a:buChar char="•"/>
        <a:defRPr kern="1200">
          <a:solidFill>
            <a:srgbClr val="595959"/>
          </a:solidFill>
          <a:latin typeface="Arial"/>
          <a:ea typeface="ＭＳ Ｐゴシック" charset="0"/>
          <a:cs typeface="+mn-cs"/>
        </a:defRPr>
      </a:lvl4pPr>
      <a:lvl5pPr marL="1258888" indent="-227013" algn="l" defTabSz="457200" rtl="0" eaLnBrk="0" fontAlgn="base" hangingPunct="0">
        <a:spcBef>
          <a:spcPct val="20000"/>
        </a:spcBef>
        <a:spcAft>
          <a:spcPct val="0"/>
        </a:spcAft>
        <a:buClr>
          <a:schemeClr val="bg2"/>
        </a:buClr>
        <a:buFont typeface="Source Sans Pro" panose="020F0502020204030204" pitchFamily="34"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hyperlink" Target="https://hackernoon.com/a-gentle-introduction-to-hardware-accelerated-data-processing-81ac79c21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1.tiff"/></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1.tiff"/></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4.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hyperlink" Target="https://hackernoon.com/a-gentle-introduction-to-hardware-accelerated-data-processing-81ac79c2105"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emf"/><Relationship Id="rId12"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36.emf"/><Relationship Id="rId11" Type="http://schemas.openxmlformats.org/officeDocument/2006/relationships/image" Target="../media/image41.png"/><Relationship Id="rId5" Type="http://schemas.openxmlformats.org/officeDocument/2006/relationships/image" Target="../media/image35.tiff"/><Relationship Id="rId10"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4.emf"/></Relationships>
</file>

<file path=ppt/slides/_rels/slide5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47.emf"/></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59.xml"/><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3.tiff"/><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65.xml"/><Relationship Id="rId1" Type="http://schemas.openxmlformats.org/officeDocument/2006/relationships/slideLayout" Target="../slideLayouts/slideLayout10.xml"/><Relationship Id="rId4" Type="http://schemas.openxmlformats.org/officeDocument/2006/relationships/image" Target="../media/image55.tiff"/></Relationships>
</file>

<file path=ppt/slides/_rels/slide66.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10.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10.xml"/><Relationship Id="rId4" Type="http://schemas.openxmlformats.org/officeDocument/2006/relationships/image" Target="../media/image63.tiff"/></Relationships>
</file>

<file path=ppt/slides/_rels/slide71.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71.xml"/><Relationship Id="rId1" Type="http://schemas.openxmlformats.org/officeDocument/2006/relationships/slideLayout" Target="../slideLayouts/slideLayout10.xm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10.xml"/><Relationship Id="rId4" Type="http://schemas.openxmlformats.org/officeDocument/2006/relationships/image" Target="../media/image7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5.xml"/><Relationship Id="rId1" Type="http://schemas.openxmlformats.org/officeDocument/2006/relationships/slideLayout" Target="../slideLayouts/slideLayout5.xml"/><Relationship Id="rId5" Type="http://schemas.openxmlformats.org/officeDocument/2006/relationships/image" Target="../media/image73.emf"/><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86.xml"/><Relationship Id="rId1" Type="http://schemas.openxmlformats.org/officeDocument/2006/relationships/slideLayout" Target="../slideLayouts/slideLayout5.xml"/><Relationship Id="rId4" Type="http://schemas.openxmlformats.org/officeDocument/2006/relationships/image" Target="../media/image75.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22008216-8E4C-8945-8EC1-E34A39448A1C}"/>
              </a:ext>
            </a:extLst>
          </p:cNvPr>
          <p:cNvSpPr>
            <a:spLocks noGrp="1"/>
          </p:cNvSpPr>
          <p:nvPr>
            <p:ph type="ctrTitle"/>
          </p:nvPr>
        </p:nvSpPr>
        <p:spPr>
          <a:xfrm>
            <a:off x="457200" y="1952625"/>
            <a:ext cx="8229600" cy="619125"/>
          </a:xfrm>
        </p:spPr>
        <p:txBody>
          <a:bodyPr/>
          <a:lstStyle/>
          <a:p>
            <a:pPr eaLnBrk="1" hangingPunct="1"/>
            <a:r>
              <a:rPr lang="en-US" altLang="en-US" sz="3200" b="1" dirty="0">
                <a:latin typeface="Arial" panose="020B0604020202020204" pitchFamily="34" charset="0"/>
                <a:ea typeface="ＭＳ Ｐゴシック" panose="020B0600070205080204" pitchFamily="34" charset="-128"/>
              </a:rPr>
              <a:t>Efficient architectures for reconfigurable computing using RRAM and NEM relays</a:t>
            </a:r>
          </a:p>
        </p:txBody>
      </p:sp>
      <p:sp>
        <p:nvSpPr>
          <p:cNvPr id="11266" name="Text Placeholder 2">
            <a:extLst>
              <a:ext uri="{FF2B5EF4-FFF2-40B4-BE49-F238E27FC236}">
                <a16:creationId xmlns:a16="http://schemas.microsoft.com/office/drawing/2014/main" id="{23D3DB84-266E-8F4B-8B02-B357EFC94F62}"/>
              </a:ext>
            </a:extLst>
          </p:cNvPr>
          <p:cNvSpPr>
            <a:spLocks noGrp="1"/>
          </p:cNvSpPr>
          <p:nvPr>
            <p:ph type="body" sz="quarter" idx="18"/>
          </p:nvPr>
        </p:nvSpPr>
        <p:spPr bwMode="auto">
          <a:xfrm>
            <a:off x="1603375" y="3344863"/>
            <a:ext cx="6059488" cy="587375"/>
          </a:xfrm>
        </p:spPr>
        <p:txBody>
          <a:bodyPr numCol="1" compatLnSpc="1">
            <a:prstTxWarp prst="textNoShape">
              <a:avLst/>
            </a:prstTxWarp>
          </a:bodyPr>
          <a:lstStyle/>
          <a:p>
            <a:pPr marL="0" indent="0" eaLnBrk="1" hangingPunct="1"/>
            <a:r>
              <a:rPr lang="en-US" altLang="en-US" b="1" dirty="0">
                <a:solidFill>
                  <a:srgbClr val="595959"/>
                </a:solidFill>
                <a:latin typeface="Arial" panose="020B0604020202020204" pitchFamily="34" charset="0"/>
                <a:ea typeface="ＭＳ Ｐゴシック" panose="020B0600070205080204" pitchFamily="34" charset="-128"/>
              </a:rPr>
              <a:t>Student: </a:t>
            </a:r>
            <a:r>
              <a:rPr lang="en-US" altLang="en-US" dirty="0">
                <a:solidFill>
                  <a:srgbClr val="595959"/>
                </a:solidFill>
                <a:latin typeface="Arial" panose="020B0604020202020204" pitchFamily="34" charset="0"/>
                <a:ea typeface="ＭＳ Ｐゴシック" panose="020B0600070205080204" pitchFamily="34" charset="-128"/>
              </a:rPr>
              <a:t>Akash Levy, </a:t>
            </a:r>
            <a:r>
              <a:rPr lang="en-US" altLang="en-US" b="1" dirty="0">
                <a:solidFill>
                  <a:srgbClr val="595959"/>
                </a:solidFill>
                <a:latin typeface="Arial" panose="020B0604020202020204" pitchFamily="34" charset="0"/>
                <a:ea typeface="ＭＳ Ｐゴシック" panose="020B0600070205080204" pitchFamily="34" charset="-128"/>
              </a:rPr>
              <a:t>Advisor: </a:t>
            </a:r>
            <a:r>
              <a:rPr lang="en-US" altLang="en-US" dirty="0">
                <a:solidFill>
                  <a:srgbClr val="595959"/>
                </a:solidFill>
                <a:latin typeface="Arial" panose="020B0604020202020204" pitchFamily="34" charset="0"/>
                <a:ea typeface="ＭＳ Ｐゴシック" panose="020B0600070205080204" pitchFamily="34" charset="-128"/>
              </a:rPr>
              <a:t>Priyanka Raina</a:t>
            </a:r>
          </a:p>
          <a:p>
            <a:pPr marL="0" indent="0" eaLnBrk="1" hangingPunct="1"/>
            <a:r>
              <a:rPr lang="en-US" altLang="en-US" b="1" dirty="0">
                <a:solidFill>
                  <a:srgbClr val="595959"/>
                </a:solidFill>
                <a:latin typeface="Arial" panose="020B0604020202020204" pitchFamily="34" charset="0"/>
                <a:ea typeface="ＭＳ Ｐゴシック" panose="020B0600070205080204" pitchFamily="34" charset="-128"/>
              </a:rPr>
              <a:t>Committee:</a:t>
            </a:r>
            <a:r>
              <a:rPr lang="en-US" altLang="en-US" dirty="0">
                <a:solidFill>
                  <a:srgbClr val="595959"/>
                </a:solidFill>
                <a:latin typeface="Arial" panose="020B0604020202020204" pitchFamily="34" charset="0"/>
                <a:ea typeface="ＭＳ Ｐゴシック" panose="020B0600070205080204" pitchFamily="34" charset="-128"/>
              </a:rPr>
              <a:t> S. Simon Wong, Roger Howe</a:t>
            </a:r>
            <a:endParaRPr lang="en-US" altLang="en-US" b="1" dirty="0">
              <a:solidFill>
                <a:srgbClr val="595959"/>
              </a:solidFill>
              <a:latin typeface="Arial" panose="020B0604020202020204" pitchFamily="34" charset="0"/>
              <a:ea typeface="ＭＳ Ｐゴシック" panose="020B0600070205080204" pitchFamily="34" charset="-128"/>
            </a:endParaRPr>
          </a:p>
        </p:txBody>
      </p:sp>
      <p:sp>
        <p:nvSpPr>
          <p:cNvPr id="4" name="Subtitle 3">
            <a:extLst>
              <a:ext uri="{FF2B5EF4-FFF2-40B4-BE49-F238E27FC236}">
                <a16:creationId xmlns:a16="http://schemas.microsoft.com/office/drawing/2014/main" id="{F64D5131-A98E-D445-9D80-909316634353}"/>
              </a:ext>
            </a:extLst>
          </p:cNvPr>
          <p:cNvSpPr>
            <a:spLocks noGrp="1"/>
          </p:cNvSpPr>
          <p:nvPr>
            <p:ph type="subTitle" idx="1"/>
          </p:nvPr>
        </p:nvSpPr>
        <p:spPr>
          <a:xfrm>
            <a:off x="457200" y="2571750"/>
            <a:ext cx="8229600" cy="461963"/>
          </a:xfrm>
        </p:spPr>
        <p:txBody>
          <a:bodyPr/>
          <a:lstStyle/>
          <a:p>
            <a:pPr eaLnBrk="1" fontAlgn="auto" hangingPunct="1">
              <a:spcAft>
                <a:spcPts val="0"/>
              </a:spcAft>
              <a:buFont typeface="Wingdings" charset="0"/>
              <a:buNone/>
              <a:defRPr/>
            </a:pPr>
            <a:r>
              <a:rPr lang="en-US" dirty="0"/>
              <a:t>Electrical Engineering Qualifying Exam</a:t>
            </a:r>
            <a:endParaRPr lang="en-US" dirty="0">
              <a:solidFill>
                <a:schemeClr val="bg2"/>
              </a:solidFill>
              <a:ea typeface="+mn-ea"/>
              <a:cs typeface="+mn-cs"/>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8813-EB06-9242-8158-E8E31593A658}"/>
              </a:ext>
            </a:extLst>
          </p:cNvPr>
          <p:cNvSpPr>
            <a:spLocks noGrp="1"/>
          </p:cNvSpPr>
          <p:nvPr>
            <p:ph type="title"/>
          </p:nvPr>
        </p:nvSpPr>
        <p:spPr/>
        <p:txBody>
          <a:bodyPr/>
          <a:lstStyle/>
          <a:p>
            <a:r>
              <a:rPr lang="en-US" dirty="0"/>
              <a:t>Emerging nanotechnologies for reconfigurability</a:t>
            </a:r>
          </a:p>
        </p:txBody>
      </p:sp>
      <p:sp>
        <p:nvSpPr>
          <p:cNvPr id="3" name="Content Placeholder 2">
            <a:extLst>
              <a:ext uri="{FF2B5EF4-FFF2-40B4-BE49-F238E27FC236}">
                <a16:creationId xmlns:a16="http://schemas.microsoft.com/office/drawing/2014/main" id="{0A9098E7-1B8A-1C4B-B9A7-B0810938D8F8}"/>
              </a:ext>
            </a:extLst>
          </p:cNvPr>
          <p:cNvSpPr>
            <a:spLocks noGrp="1"/>
          </p:cNvSpPr>
          <p:nvPr>
            <p:ph idx="1"/>
          </p:nvPr>
        </p:nvSpPr>
        <p:spPr/>
        <p:txBody>
          <a:bodyPr>
            <a:normAutofit/>
          </a:bodyPr>
          <a:lstStyle/>
          <a:p>
            <a:r>
              <a:rPr lang="en-US" b="1" dirty="0"/>
              <a:t>CGRAs:</a:t>
            </a:r>
            <a:endParaRPr lang="en-US" dirty="0"/>
          </a:p>
          <a:p>
            <a:pPr>
              <a:buFont typeface="Arial" panose="020B0604020202020204" pitchFamily="34" charset="0"/>
              <a:buChar char="•"/>
            </a:pPr>
            <a:r>
              <a:rPr lang="en-US" dirty="0"/>
              <a:t>Reconfigurable architecture with multi-bit datapaths and wide ALUs</a:t>
            </a:r>
          </a:p>
          <a:p>
            <a:r>
              <a:rPr lang="en-US" b="1" dirty="0"/>
              <a:t>NEM relays:</a:t>
            </a:r>
          </a:p>
          <a:p>
            <a:pPr>
              <a:buFont typeface="Arial" panose="020B0604020202020204" pitchFamily="34" charset="0"/>
              <a:buChar char="•"/>
            </a:pPr>
            <a:r>
              <a:rPr lang="en-US" dirty="0"/>
              <a:t>Nano-scale mechanical switches monolithically integrated in 3D</a:t>
            </a:r>
          </a:p>
          <a:p>
            <a:pPr>
              <a:buFont typeface="Arial" panose="020B0604020202020204" pitchFamily="34" charset="0"/>
              <a:buChar char="•"/>
            </a:pPr>
            <a:r>
              <a:rPr lang="en-US" dirty="0"/>
              <a:t>Reduce area/power/delay overhead from reconfigurable interconnects</a:t>
            </a:r>
          </a:p>
          <a:p>
            <a:r>
              <a:rPr lang="en-US" b="1" dirty="0"/>
              <a:t>RRAM:</a:t>
            </a:r>
          </a:p>
          <a:p>
            <a:pPr>
              <a:buFont typeface="Arial" panose="020B0604020202020204" pitchFamily="34" charset="0"/>
              <a:buChar char="•"/>
            </a:pPr>
            <a:r>
              <a:rPr lang="en-US" dirty="0"/>
              <a:t>Non-volatile memory monolithically integrated in 3D</a:t>
            </a:r>
          </a:p>
          <a:p>
            <a:pPr>
              <a:buFont typeface="Arial" panose="020B0604020202020204" pitchFamily="34" charset="0"/>
              <a:buChar char="•"/>
            </a:pPr>
            <a:r>
              <a:rPr lang="en-US" dirty="0"/>
              <a:t>Reduce area/power/delay overhead from startup configuration</a:t>
            </a:r>
          </a:p>
        </p:txBody>
      </p:sp>
    </p:spTree>
    <p:extLst>
      <p:ext uri="{BB962C8B-B14F-4D97-AF65-F5344CB8AC3E}">
        <p14:creationId xmlns:p14="http://schemas.microsoft.com/office/powerpoint/2010/main" val="19881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F21629-E35C-7942-A0F0-22DEB7DED819}"/>
              </a:ext>
            </a:extLst>
          </p:cNvPr>
          <p:cNvSpPr>
            <a:spLocks noGrp="1"/>
          </p:cNvSpPr>
          <p:nvPr>
            <p:ph type="title"/>
          </p:nvPr>
        </p:nvSpPr>
        <p:spPr/>
        <p:txBody>
          <a:bodyPr/>
          <a:lstStyle/>
          <a:p>
            <a:r>
              <a:rPr lang="en-US" dirty="0"/>
              <a:t>NEM Relays: 3D Multiplexers</a:t>
            </a:r>
          </a:p>
        </p:txBody>
      </p:sp>
      <p:sp>
        <p:nvSpPr>
          <p:cNvPr id="7" name="Picture Placeholder 6">
            <a:extLst>
              <a:ext uri="{FF2B5EF4-FFF2-40B4-BE49-F238E27FC236}">
                <a16:creationId xmlns:a16="http://schemas.microsoft.com/office/drawing/2014/main" id="{9FACCF2A-2576-8640-AA22-729E5FBF1877}"/>
              </a:ext>
            </a:extLst>
          </p:cNvPr>
          <p:cNvSpPr>
            <a:spLocks noGrp="1"/>
          </p:cNvSpPr>
          <p:nvPr>
            <p:ph type="pic" sz="quarter" idx="13"/>
          </p:nvPr>
        </p:nvSpPr>
        <p:spPr/>
      </p:sp>
      <p:sp>
        <p:nvSpPr>
          <p:cNvPr id="4" name="Slide Number Placeholder 3">
            <a:extLst>
              <a:ext uri="{FF2B5EF4-FFF2-40B4-BE49-F238E27FC236}">
                <a16:creationId xmlns:a16="http://schemas.microsoft.com/office/drawing/2014/main" id="{895BDE76-7958-CA4C-AB66-D6EC9EC3FA25}"/>
              </a:ext>
            </a:extLst>
          </p:cNvPr>
          <p:cNvSpPr>
            <a:spLocks noGrp="1"/>
          </p:cNvSpPr>
          <p:nvPr>
            <p:ph type="sldNum" sz="quarter" idx="4294967295"/>
          </p:nvPr>
        </p:nvSpPr>
        <p:spPr>
          <a:xfrm>
            <a:off x="0" y="4811713"/>
            <a:ext cx="846138" cy="271462"/>
          </a:xfrm>
        </p:spPr>
        <p:txBody>
          <a:bodyPr/>
          <a:lstStyle/>
          <a:p>
            <a:fld id="{716A98DC-08F5-5D47-A74A-80726966A482}" type="slidenum">
              <a:rPr lang="en-US" smtClean="0"/>
              <a:t>11</a:t>
            </a:fld>
            <a:endParaRPr lang="en-US"/>
          </a:p>
        </p:txBody>
      </p:sp>
    </p:spTree>
    <p:extLst>
      <p:ext uri="{BB962C8B-B14F-4D97-AF65-F5344CB8AC3E}">
        <p14:creationId xmlns:p14="http://schemas.microsoft.com/office/powerpoint/2010/main" val="2028225333"/>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1A7FB58-636C-E047-9444-4B2B5C2B432D}"/>
              </a:ext>
            </a:extLst>
          </p:cNvPr>
          <p:cNvPicPr>
            <a:picLocks noGrp="1" noChangeAspect="1"/>
          </p:cNvPicPr>
          <p:nvPr>
            <p:ph sz="quarter" idx="11"/>
          </p:nvPr>
        </p:nvPicPr>
        <p:blipFill>
          <a:blip r:embed="rId3"/>
          <a:stretch>
            <a:fillRect/>
          </a:stretch>
        </p:blipFill>
        <p:spPr>
          <a:xfrm>
            <a:off x="5447149" y="908050"/>
            <a:ext cx="2639140" cy="3759200"/>
          </a:xfrm>
          <a:prstGeom prst="rect">
            <a:avLst/>
          </a:prstGeom>
        </p:spPr>
      </p:pic>
      <p:sp>
        <p:nvSpPr>
          <p:cNvPr id="2" name="Title 1">
            <a:extLst>
              <a:ext uri="{FF2B5EF4-FFF2-40B4-BE49-F238E27FC236}">
                <a16:creationId xmlns:a16="http://schemas.microsoft.com/office/drawing/2014/main" id="{F1C62BB8-8183-F540-A1BD-F0D23D1EA31D}"/>
              </a:ext>
            </a:extLst>
          </p:cNvPr>
          <p:cNvSpPr>
            <a:spLocks noGrp="1"/>
          </p:cNvSpPr>
          <p:nvPr>
            <p:ph type="title"/>
          </p:nvPr>
        </p:nvSpPr>
        <p:spPr/>
        <p:txBody>
          <a:bodyPr/>
          <a:lstStyle/>
          <a:p>
            <a:r>
              <a:rPr lang="en-US" dirty="0"/>
              <a:t>Making a Multiplexer with NEM Relays</a:t>
            </a:r>
          </a:p>
        </p:txBody>
      </p:sp>
      <p:pic>
        <p:nvPicPr>
          <p:cNvPr id="26" name="Content Placeholder 25">
            <a:extLst>
              <a:ext uri="{FF2B5EF4-FFF2-40B4-BE49-F238E27FC236}">
                <a16:creationId xmlns:a16="http://schemas.microsoft.com/office/drawing/2014/main" id="{1399627B-D74F-3643-834F-F97D56DD3C7D}"/>
              </a:ext>
            </a:extLst>
          </p:cNvPr>
          <p:cNvPicPr>
            <a:picLocks noGrp="1" noChangeAspect="1"/>
          </p:cNvPicPr>
          <p:nvPr>
            <p:ph sz="quarter" idx="10"/>
          </p:nvPr>
        </p:nvPicPr>
        <p:blipFill>
          <a:blip r:embed="rId4"/>
          <a:stretch>
            <a:fillRect/>
          </a:stretch>
        </p:blipFill>
        <p:spPr>
          <a:xfrm>
            <a:off x="1397366" y="908050"/>
            <a:ext cx="2891692" cy="3759200"/>
          </a:xfrm>
          <a:prstGeom prst="rect">
            <a:avLst/>
          </a:prstGeom>
        </p:spPr>
      </p:pic>
      <p:sp>
        <p:nvSpPr>
          <p:cNvPr id="31" name="TextBox 30">
            <a:extLst>
              <a:ext uri="{FF2B5EF4-FFF2-40B4-BE49-F238E27FC236}">
                <a16:creationId xmlns:a16="http://schemas.microsoft.com/office/drawing/2014/main" id="{7F10E027-B7B0-D54D-80C8-9F9D85C0CEED}"/>
              </a:ext>
            </a:extLst>
          </p:cNvPr>
          <p:cNvSpPr txBox="1"/>
          <p:nvPr/>
        </p:nvSpPr>
        <p:spPr>
          <a:xfrm>
            <a:off x="993186" y="4667250"/>
            <a:ext cx="3517310" cy="307777"/>
          </a:xfrm>
          <a:prstGeom prst="rect">
            <a:avLst/>
          </a:prstGeom>
          <a:noFill/>
        </p:spPr>
        <p:txBody>
          <a:bodyPr wrap="none" rtlCol="0">
            <a:spAutoFit/>
          </a:bodyPr>
          <a:lstStyle/>
          <a:p>
            <a:r>
              <a:rPr lang="en-US" sz="1400" dirty="0"/>
              <a:t>Requires buffer to drive downstream circuits</a:t>
            </a:r>
          </a:p>
        </p:txBody>
      </p:sp>
      <p:sp>
        <p:nvSpPr>
          <p:cNvPr id="32" name="TextBox 31">
            <a:extLst>
              <a:ext uri="{FF2B5EF4-FFF2-40B4-BE49-F238E27FC236}">
                <a16:creationId xmlns:a16="http://schemas.microsoft.com/office/drawing/2014/main" id="{8956D293-7FD1-7749-BB9C-020847D6C408}"/>
              </a:ext>
            </a:extLst>
          </p:cNvPr>
          <p:cNvSpPr txBox="1"/>
          <p:nvPr/>
        </p:nvSpPr>
        <p:spPr>
          <a:xfrm>
            <a:off x="2785781" y="1375079"/>
            <a:ext cx="1891865" cy="369332"/>
          </a:xfrm>
          <a:prstGeom prst="rect">
            <a:avLst/>
          </a:prstGeom>
          <a:noFill/>
        </p:spPr>
        <p:txBody>
          <a:bodyPr wrap="none" rtlCol="0">
            <a:spAutoFit/>
          </a:bodyPr>
          <a:lstStyle/>
          <a:p>
            <a:r>
              <a:rPr lang="en-US" dirty="0"/>
              <a:t>PTL-based design</a:t>
            </a:r>
          </a:p>
        </p:txBody>
      </p:sp>
      <p:sp>
        <p:nvSpPr>
          <p:cNvPr id="34" name="TextBox 33">
            <a:extLst>
              <a:ext uri="{FF2B5EF4-FFF2-40B4-BE49-F238E27FC236}">
                <a16:creationId xmlns:a16="http://schemas.microsoft.com/office/drawing/2014/main" id="{3AD835DB-5E3A-3C4C-BB51-FD23C5AD8766}"/>
              </a:ext>
            </a:extLst>
          </p:cNvPr>
          <p:cNvSpPr txBox="1"/>
          <p:nvPr/>
        </p:nvSpPr>
        <p:spPr>
          <a:xfrm>
            <a:off x="6544019" y="1054150"/>
            <a:ext cx="2012089" cy="369332"/>
          </a:xfrm>
          <a:prstGeom prst="rect">
            <a:avLst/>
          </a:prstGeom>
          <a:noFill/>
        </p:spPr>
        <p:txBody>
          <a:bodyPr wrap="none" rtlCol="0">
            <a:spAutoFit/>
          </a:bodyPr>
          <a:lstStyle/>
          <a:p>
            <a:r>
              <a:rPr lang="en-US" dirty="0"/>
              <a:t>No threshold drop!</a:t>
            </a:r>
          </a:p>
        </p:txBody>
      </p:sp>
      <p:sp>
        <p:nvSpPr>
          <p:cNvPr id="35" name="TextBox 34">
            <a:extLst>
              <a:ext uri="{FF2B5EF4-FFF2-40B4-BE49-F238E27FC236}">
                <a16:creationId xmlns:a16="http://schemas.microsoft.com/office/drawing/2014/main" id="{B2CC704D-5934-D242-9F66-4E7405DC0611}"/>
              </a:ext>
            </a:extLst>
          </p:cNvPr>
          <p:cNvSpPr txBox="1"/>
          <p:nvPr/>
        </p:nvSpPr>
        <p:spPr>
          <a:xfrm>
            <a:off x="2451115" y="3701535"/>
            <a:ext cx="2053767" cy="523220"/>
          </a:xfrm>
          <a:prstGeom prst="rect">
            <a:avLst/>
          </a:prstGeom>
          <a:noFill/>
        </p:spPr>
        <p:txBody>
          <a:bodyPr wrap="none" rtlCol="0">
            <a:spAutoFit/>
          </a:bodyPr>
          <a:lstStyle/>
          <a:p>
            <a:r>
              <a:rPr lang="en-US" sz="1400" dirty="0"/>
              <a:t>V</a:t>
            </a:r>
            <a:r>
              <a:rPr lang="en-US" sz="1400" baseline="-25000" dirty="0"/>
              <a:t>T</a:t>
            </a:r>
            <a:r>
              <a:rPr lang="en-US" sz="1400" dirty="0"/>
              <a:t> threshold drop</a:t>
            </a:r>
          </a:p>
          <a:p>
            <a:r>
              <a:rPr lang="en-US" sz="1400" dirty="0"/>
              <a:t>Requires PMOS feedback</a:t>
            </a:r>
          </a:p>
        </p:txBody>
      </p:sp>
      <p:sp>
        <p:nvSpPr>
          <p:cNvPr id="37" name="TextBox 36">
            <a:extLst>
              <a:ext uri="{FF2B5EF4-FFF2-40B4-BE49-F238E27FC236}">
                <a16:creationId xmlns:a16="http://schemas.microsoft.com/office/drawing/2014/main" id="{E5CD35EC-14DA-6648-BCE2-BADE3D6F5AA9}"/>
              </a:ext>
            </a:extLst>
          </p:cNvPr>
          <p:cNvSpPr txBox="1"/>
          <p:nvPr/>
        </p:nvSpPr>
        <p:spPr>
          <a:xfrm>
            <a:off x="6629803" y="3547646"/>
            <a:ext cx="2233662" cy="830997"/>
          </a:xfrm>
          <a:prstGeom prst="rect">
            <a:avLst/>
          </a:prstGeom>
          <a:noFill/>
        </p:spPr>
        <p:txBody>
          <a:bodyPr wrap="square" rtlCol="0">
            <a:spAutoFit/>
          </a:bodyPr>
          <a:lstStyle/>
          <a:p>
            <a:r>
              <a:rPr lang="en-US" sz="1600" dirty="0"/>
              <a:t>Buffer not necessary if switch parasitics are small enough</a:t>
            </a:r>
          </a:p>
        </p:txBody>
      </p:sp>
      <p:cxnSp>
        <p:nvCxnSpPr>
          <p:cNvPr id="39" name="Straight Arrow Connector 38">
            <a:extLst>
              <a:ext uri="{FF2B5EF4-FFF2-40B4-BE49-F238E27FC236}">
                <a16:creationId xmlns:a16="http://schemas.microsoft.com/office/drawing/2014/main" id="{797C047F-8296-3544-93CA-7A57FEC7A973}"/>
              </a:ext>
            </a:extLst>
          </p:cNvPr>
          <p:cNvCxnSpPr>
            <a:cxnSpLocks/>
          </p:cNvCxnSpPr>
          <p:nvPr/>
        </p:nvCxnSpPr>
        <p:spPr>
          <a:xfrm flipH="1" flipV="1">
            <a:off x="2702560" y="3244850"/>
            <a:ext cx="190744" cy="4566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0B41E5F-932B-914C-810F-68826E5EAC38}"/>
              </a:ext>
            </a:extLst>
          </p:cNvPr>
          <p:cNvSpPr txBox="1"/>
          <p:nvPr/>
        </p:nvSpPr>
        <p:spPr>
          <a:xfrm>
            <a:off x="1155809" y="1549255"/>
            <a:ext cx="444352" cy="369332"/>
          </a:xfrm>
          <a:prstGeom prst="rect">
            <a:avLst/>
          </a:prstGeom>
          <a:noFill/>
        </p:spPr>
        <p:txBody>
          <a:bodyPr wrap="none" rtlCol="0">
            <a:spAutoFit/>
          </a:bodyPr>
          <a:lstStyle/>
          <a:p>
            <a:r>
              <a:rPr lang="en-US" dirty="0"/>
              <a:t>in</a:t>
            </a:r>
            <a:r>
              <a:rPr lang="en-US" baseline="-25000" dirty="0"/>
              <a:t>0</a:t>
            </a:r>
            <a:endParaRPr lang="en-US" dirty="0"/>
          </a:p>
        </p:txBody>
      </p:sp>
      <p:sp>
        <p:nvSpPr>
          <p:cNvPr id="14" name="TextBox 13">
            <a:extLst>
              <a:ext uri="{FF2B5EF4-FFF2-40B4-BE49-F238E27FC236}">
                <a16:creationId xmlns:a16="http://schemas.microsoft.com/office/drawing/2014/main" id="{7DF23556-6CB9-1D42-9E6C-D5F5254A1014}"/>
              </a:ext>
            </a:extLst>
          </p:cNvPr>
          <p:cNvSpPr txBox="1"/>
          <p:nvPr/>
        </p:nvSpPr>
        <p:spPr>
          <a:xfrm>
            <a:off x="1155809" y="2422591"/>
            <a:ext cx="444352" cy="369332"/>
          </a:xfrm>
          <a:prstGeom prst="rect">
            <a:avLst/>
          </a:prstGeom>
          <a:noFill/>
        </p:spPr>
        <p:txBody>
          <a:bodyPr wrap="none" rtlCol="0">
            <a:spAutoFit/>
          </a:bodyPr>
          <a:lstStyle/>
          <a:p>
            <a:r>
              <a:rPr lang="en-US" dirty="0"/>
              <a:t>in</a:t>
            </a:r>
            <a:r>
              <a:rPr lang="en-US" baseline="-25000" dirty="0"/>
              <a:t>1</a:t>
            </a:r>
            <a:endParaRPr lang="en-US" dirty="0"/>
          </a:p>
        </p:txBody>
      </p:sp>
      <p:sp>
        <p:nvSpPr>
          <p:cNvPr id="15" name="TextBox 14">
            <a:extLst>
              <a:ext uri="{FF2B5EF4-FFF2-40B4-BE49-F238E27FC236}">
                <a16:creationId xmlns:a16="http://schemas.microsoft.com/office/drawing/2014/main" id="{2381C106-36B7-ED45-9951-6009F82CDBB7}"/>
              </a:ext>
            </a:extLst>
          </p:cNvPr>
          <p:cNvSpPr txBox="1"/>
          <p:nvPr/>
        </p:nvSpPr>
        <p:spPr>
          <a:xfrm>
            <a:off x="1155809" y="3327508"/>
            <a:ext cx="444352" cy="369332"/>
          </a:xfrm>
          <a:prstGeom prst="rect">
            <a:avLst/>
          </a:prstGeom>
          <a:noFill/>
        </p:spPr>
        <p:txBody>
          <a:bodyPr wrap="none" rtlCol="0">
            <a:spAutoFit/>
          </a:bodyPr>
          <a:lstStyle/>
          <a:p>
            <a:r>
              <a:rPr lang="en-US" dirty="0"/>
              <a:t>in</a:t>
            </a:r>
            <a:r>
              <a:rPr lang="en-US" baseline="-25000" dirty="0"/>
              <a:t>2</a:t>
            </a:r>
            <a:endParaRPr lang="en-US" dirty="0"/>
          </a:p>
        </p:txBody>
      </p:sp>
      <p:sp>
        <p:nvSpPr>
          <p:cNvPr id="16" name="TextBox 15">
            <a:extLst>
              <a:ext uri="{FF2B5EF4-FFF2-40B4-BE49-F238E27FC236}">
                <a16:creationId xmlns:a16="http://schemas.microsoft.com/office/drawing/2014/main" id="{D99BA9E3-C3BD-1A4E-B287-75C839D91230}"/>
              </a:ext>
            </a:extLst>
          </p:cNvPr>
          <p:cNvSpPr txBox="1"/>
          <p:nvPr/>
        </p:nvSpPr>
        <p:spPr>
          <a:xfrm>
            <a:off x="1155809" y="4228215"/>
            <a:ext cx="444352" cy="369332"/>
          </a:xfrm>
          <a:prstGeom prst="rect">
            <a:avLst/>
          </a:prstGeom>
          <a:noFill/>
        </p:spPr>
        <p:txBody>
          <a:bodyPr wrap="none" rtlCol="0">
            <a:spAutoFit/>
          </a:bodyPr>
          <a:lstStyle/>
          <a:p>
            <a:r>
              <a:rPr lang="en-US" dirty="0"/>
              <a:t>in</a:t>
            </a:r>
            <a:r>
              <a:rPr lang="en-US" baseline="-25000" dirty="0"/>
              <a:t>3</a:t>
            </a:r>
            <a:endParaRPr lang="en-US" dirty="0"/>
          </a:p>
        </p:txBody>
      </p:sp>
      <p:sp>
        <p:nvSpPr>
          <p:cNvPr id="12" name="Rectangle 11">
            <a:extLst>
              <a:ext uri="{FF2B5EF4-FFF2-40B4-BE49-F238E27FC236}">
                <a16:creationId xmlns:a16="http://schemas.microsoft.com/office/drawing/2014/main" id="{1FEDE0E4-FF84-2E4E-9546-0CD177B9C9C9}"/>
              </a:ext>
            </a:extLst>
          </p:cNvPr>
          <p:cNvSpPr/>
          <p:nvPr/>
        </p:nvSpPr>
        <p:spPr>
          <a:xfrm>
            <a:off x="6544019" y="2571750"/>
            <a:ext cx="1189822" cy="907333"/>
          </a:xfrm>
          <a:prstGeom prst="rect">
            <a:avLst/>
          </a:prstGeom>
          <a:solidFill>
            <a:schemeClr val="bg1">
              <a:alpha val="75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41A6E82-4AB8-4A41-AE50-06ABBE6B5DA3}"/>
              </a:ext>
            </a:extLst>
          </p:cNvPr>
          <p:cNvSpPr txBox="1"/>
          <p:nvPr/>
        </p:nvSpPr>
        <p:spPr>
          <a:xfrm>
            <a:off x="5080459" y="1513748"/>
            <a:ext cx="444352" cy="369332"/>
          </a:xfrm>
          <a:prstGeom prst="rect">
            <a:avLst/>
          </a:prstGeom>
          <a:noFill/>
        </p:spPr>
        <p:txBody>
          <a:bodyPr wrap="none" rtlCol="0">
            <a:spAutoFit/>
          </a:bodyPr>
          <a:lstStyle/>
          <a:p>
            <a:r>
              <a:rPr lang="en-US" dirty="0"/>
              <a:t>in</a:t>
            </a:r>
            <a:r>
              <a:rPr lang="en-US" baseline="-25000" dirty="0"/>
              <a:t>0</a:t>
            </a:r>
            <a:endParaRPr lang="en-US" dirty="0"/>
          </a:p>
        </p:txBody>
      </p:sp>
      <p:sp>
        <p:nvSpPr>
          <p:cNvPr id="28" name="TextBox 27">
            <a:extLst>
              <a:ext uri="{FF2B5EF4-FFF2-40B4-BE49-F238E27FC236}">
                <a16:creationId xmlns:a16="http://schemas.microsoft.com/office/drawing/2014/main" id="{F0EB54CC-22B7-6B48-8277-8D0EE8F836AC}"/>
              </a:ext>
            </a:extLst>
          </p:cNvPr>
          <p:cNvSpPr txBox="1"/>
          <p:nvPr/>
        </p:nvSpPr>
        <p:spPr>
          <a:xfrm>
            <a:off x="5080459" y="2387084"/>
            <a:ext cx="444352" cy="369332"/>
          </a:xfrm>
          <a:prstGeom prst="rect">
            <a:avLst/>
          </a:prstGeom>
          <a:noFill/>
        </p:spPr>
        <p:txBody>
          <a:bodyPr wrap="none" rtlCol="0">
            <a:spAutoFit/>
          </a:bodyPr>
          <a:lstStyle/>
          <a:p>
            <a:r>
              <a:rPr lang="en-US" dirty="0"/>
              <a:t>in</a:t>
            </a:r>
            <a:r>
              <a:rPr lang="en-US" baseline="-25000" dirty="0"/>
              <a:t>1</a:t>
            </a:r>
            <a:endParaRPr lang="en-US" dirty="0"/>
          </a:p>
        </p:txBody>
      </p:sp>
      <p:sp>
        <p:nvSpPr>
          <p:cNvPr id="29" name="TextBox 28">
            <a:extLst>
              <a:ext uri="{FF2B5EF4-FFF2-40B4-BE49-F238E27FC236}">
                <a16:creationId xmlns:a16="http://schemas.microsoft.com/office/drawing/2014/main" id="{309B3AD5-C2D8-E249-81E1-C5E028D1AA23}"/>
              </a:ext>
            </a:extLst>
          </p:cNvPr>
          <p:cNvSpPr txBox="1"/>
          <p:nvPr/>
        </p:nvSpPr>
        <p:spPr>
          <a:xfrm>
            <a:off x="5080459" y="3260420"/>
            <a:ext cx="444352" cy="369332"/>
          </a:xfrm>
          <a:prstGeom prst="rect">
            <a:avLst/>
          </a:prstGeom>
          <a:noFill/>
        </p:spPr>
        <p:txBody>
          <a:bodyPr wrap="none" rtlCol="0">
            <a:spAutoFit/>
          </a:bodyPr>
          <a:lstStyle/>
          <a:p>
            <a:r>
              <a:rPr lang="en-US" dirty="0"/>
              <a:t>in</a:t>
            </a:r>
            <a:r>
              <a:rPr lang="en-US" baseline="-25000" dirty="0"/>
              <a:t>2</a:t>
            </a:r>
            <a:endParaRPr lang="en-US" dirty="0"/>
          </a:p>
        </p:txBody>
      </p:sp>
      <p:sp>
        <p:nvSpPr>
          <p:cNvPr id="33" name="TextBox 32">
            <a:extLst>
              <a:ext uri="{FF2B5EF4-FFF2-40B4-BE49-F238E27FC236}">
                <a16:creationId xmlns:a16="http://schemas.microsoft.com/office/drawing/2014/main" id="{E9D7F846-84F4-D04E-A5B1-71508AD3A7F8}"/>
              </a:ext>
            </a:extLst>
          </p:cNvPr>
          <p:cNvSpPr txBox="1"/>
          <p:nvPr/>
        </p:nvSpPr>
        <p:spPr>
          <a:xfrm>
            <a:off x="5080459" y="4133756"/>
            <a:ext cx="444352" cy="369332"/>
          </a:xfrm>
          <a:prstGeom prst="rect">
            <a:avLst/>
          </a:prstGeom>
          <a:noFill/>
        </p:spPr>
        <p:txBody>
          <a:bodyPr wrap="none" rtlCol="0">
            <a:spAutoFit/>
          </a:bodyPr>
          <a:lstStyle/>
          <a:p>
            <a:r>
              <a:rPr lang="en-US" dirty="0"/>
              <a:t>in</a:t>
            </a:r>
            <a:r>
              <a:rPr lang="en-US" baseline="-25000" dirty="0"/>
              <a:t>3</a:t>
            </a:r>
            <a:endParaRPr lang="en-US" dirty="0"/>
          </a:p>
        </p:txBody>
      </p:sp>
      <p:sp>
        <p:nvSpPr>
          <p:cNvPr id="17" name="TextBox 16">
            <a:extLst>
              <a:ext uri="{FF2B5EF4-FFF2-40B4-BE49-F238E27FC236}">
                <a16:creationId xmlns:a16="http://schemas.microsoft.com/office/drawing/2014/main" id="{8732CD2B-F6BD-C549-9ED6-2E1469EC9E67}"/>
              </a:ext>
            </a:extLst>
          </p:cNvPr>
          <p:cNvSpPr txBox="1"/>
          <p:nvPr/>
        </p:nvSpPr>
        <p:spPr>
          <a:xfrm>
            <a:off x="4096044" y="2926290"/>
            <a:ext cx="513282" cy="369332"/>
          </a:xfrm>
          <a:prstGeom prst="rect">
            <a:avLst/>
          </a:prstGeom>
          <a:noFill/>
        </p:spPr>
        <p:txBody>
          <a:bodyPr wrap="none" rtlCol="0">
            <a:spAutoFit/>
          </a:bodyPr>
          <a:lstStyle/>
          <a:p>
            <a:r>
              <a:rPr lang="en-US" dirty="0"/>
              <a:t>out</a:t>
            </a:r>
          </a:p>
        </p:txBody>
      </p:sp>
      <p:sp>
        <p:nvSpPr>
          <p:cNvPr id="38" name="TextBox 37">
            <a:extLst>
              <a:ext uri="{FF2B5EF4-FFF2-40B4-BE49-F238E27FC236}">
                <a16:creationId xmlns:a16="http://schemas.microsoft.com/office/drawing/2014/main" id="{183095DA-0AC8-B349-9D4F-AC6C50D8FF05}"/>
              </a:ext>
            </a:extLst>
          </p:cNvPr>
          <p:cNvSpPr txBox="1"/>
          <p:nvPr/>
        </p:nvSpPr>
        <p:spPr>
          <a:xfrm>
            <a:off x="7956632" y="2857684"/>
            <a:ext cx="513282" cy="369332"/>
          </a:xfrm>
          <a:prstGeom prst="rect">
            <a:avLst/>
          </a:prstGeom>
          <a:noFill/>
        </p:spPr>
        <p:txBody>
          <a:bodyPr wrap="none" rtlCol="0">
            <a:spAutoFit/>
          </a:bodyPr>
          <a:lstStyle/>
          <a:p>
            <a:r>
              <a:rPr lang="en-US" dirty="0"/>
              <a:t>out</a:t>
            </a:r>
          </a:p>
        </p:txBody>
      </p:sp>
      <p:cxnSp>
        <p:nvCxnSpPr>
          <p:cNvPr id="19" name="Straight Arrow Connector 18">
            <a:extLst>
              <a:ext uri="{FF2B5EF4-FFF2-40B4-BE49-F238E27FC236}">
                <a16:creationId xmlns:a16="http://schemas.microsoft.com/office/drawing/2014/main" id="{D5D9DB62-68A2-6F48-91D2-6E99BF6E14F2}"/>
              </a:ext>
            </a:extLst>
          </p:cNvPr>
          <p:cNvCxnSpPr>
            <a:cxnSpLocks/>
            <a:stCxn id="20" idx="3"/>
          </p:cNvCxnSpPr>
          <p:nvPr/>
        </p:nvCxnSpPr>
        <p:spPr>
          <a:xfrm flipV="1">
            <a:off x="1716530" y="1207590"/>
            <a:ext cx="241497" cy="59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9220997F-AE98-D549-8C6E-44EC02BCB3C6}"/>
              </a:ext>
            </a:extLst>
          </p:cNvPr>
          <p:cNvSpPr txBox="1"/>
          <p:nvPr/>
        </p:nvSpPr>
        <p:spPr>
          <a:xfrm>
            <a:off x="550826" y="1082476"/>
            <a:ext cx="1165704" cy="369332"/>
          </a:xfrm>
          <a:prstGeom prst="rect">
            <a:avLst/>
          </a:prstGeom>
          <a:noFill/>
        </p:spPr>
        <p:txBody>
          <a:bodyPr wrap="square" rtlCol="0">
            <a:spAutoFit/>
          </a:bodyPr>
          <a:lstStyle/>
          <a:p>
            <a:r>
              <a:rPr lang="en-US" dirty="0"/>
              <a:t>Config reg</a:t>
            </a:r>
          </a:p>
        </p:txBody>
      </p:sp>
      <p:cxnSp>
        <p:nvCxnSpPr>
          <p:cNvPr id="40" name="Straight Arrow Connector 39">
            <a:extLst>
              <a:ext uri="{FF2B5EF4-FFF2-40B4-BE49-F238E27FC236}">
                <a16:creationId xmlns:a16="http://schemas.microsoft.com/office/drawing/2014/main" id="{B16AE4C1-5191-7941-83A9-7FB3C6155F7C}"/>
              </a:ext>
            </a:extLst>
          </p:cNvPr>
          <p:cNvCxnSpPr>
            <a:cxnSpLocks/>
            <a:stCxn id="20" idx="3"/>
          </p:cNvCxnSpPr>
          <p:nvPr/>
        </p:nvCxnSpPr>
        <p:spPr>
          <a:xfrm>
            <a:off x="1716530" y="1267142"/>
            <a:ext cx="337949" cy="6514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FFE8A3F0-37C4-CD4F-BFEB-C0B830328625}"/>
              </a:ext>
            </a:extLst>
          </p:cNvPr>
          <p:cNvSpPr txBox="1"/>
          <p:nvPr/>
        </p:nvSpPr>
        <p:spPr>
          <a:xfrm>
            <a:off x="6699863" y="1922278"/>
            <a:ext cx="1148071" cy="369332"/>
          </a:xfrm>
          <a:prstGeom prst="rect">
            <a:avLst/>
          </a:prstGeom>
          <a:noFill/>
        </p:spPr>
        <p:txBody>
          <a:bodyPr wrap="none" rtlCol="0">
            <a:spAutoFit/>
          </a:bodyPr>
          <a:lstStyle/>
          <a:p>
            <a:r>
              <a:rPr lang="en-US" dirty="0"/>
              <a:t>NEM relay</a:t>
            </a:r>
          </a:p>
        </p:txBody>
      </p:sp>
      <p:cxnSp>
        <p:nvCxnSpPr>
          <p:cNvPr id="46" name="Straight Arrow Connector 45">
            <a:extLst>
              <a:ext uri="{FF2B5EF4-FFF2-40B4-BE49-F238E27FC236}">
                <a16:creationId xmlns:a16="http://schemas.microsoft.com/office/drawing/2014/main" id="{208FA2B9-BEAB-FF4C-8329-F02A0C536F22}"/>
              </a:ext>
            </a:extLst>
          </p:cNvPr>
          <p:cNvCxnSpPr>
            <a:cxnSpLocks/>
            <a:stCxn id="43" idx="1"/>
          </p:cNvCxnSpPr>
          <p:nvPr/>
        </p:nvCxnSpPr>
        <p:spPr>
          <a:xfrm flipH="1" flipV="1">
            <a:off x="6227035" y="1593590"/>
            <a:ext cx="472828" cy="5133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178A2225-EAAC-0548-BA36-814334DA7AB0}"/>
              </a:ext>
            </a:extLst>
          </p:cNvPr>
          <p:cNvCxnSpPr>
            <a:cxnSpLocks/>
            <a:stCxn id="43" idx="1"/>
          </p:cNvCxnSpPr>
          <p:nvPr/>
        </p:nvCxnSpPr>
        <p:spPr>
          <a:xfrm flipH="1">
            <a:off x="6227037" y="2106944"/>
            <a:ext cx="472826" cy="3439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558466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9" presetClass="emph" presetSubtype="0" nodeType="withEffect">
                                  <p:stCondLst>
                                    <p:cond delay="0"/>
                                  </p:stCondLst>
                                  <p:childTnLst>
                                    <p:set>
                                      <p:cBhvr>
                                        <p:cTn id="30" dur="indefinite"/>
                                        <p:tgtEl>
                                          <p:spTgt spid="26"/>
                                        </p:tgtEl>
                                        <p:attrNameLst>
                                          <p:attrName>style.opacity</p:attrName>
                                        </p:attrNameLst>
                                      </p:cBhvr>
                                      <p:to>
                                        <p:strVal val="0.5"/>
                                      </p:to>
                                    </p:set>
                                    <p:animEffect filter="image" prLst="opacity: 0.5">
                                      <p:cBhvr rctx="IE">
                                        <p:cTn id="31" dur="indefinite"/>
                                        <p:tgtEl>
                                          <p:spTgt spid="26"/>
                                        </p:tgtEl>
                                      </p:cBhvr>
                                    </p:animEffect>
                                  </p:childTnLst>
                                </p:cTn>
                              </p:par>
                              <p:par>
                                <p:cTn id="32" presetID="9" presetClass="emph" presetSubtype="0" grpId="0" nodeType="withEffect">
                                  <p:stCondLst>
                                    <p:cond delay="0"/>
                                  </p:stCondLst>
                                  <p:childTnLst>
                                    <p:set>
                                      <p:cBhvr>
                                        <p:cTn id="33" dur="indefinite"/>
                                        <p:tgtEl>
                                          <p:spTgt spid="31"/>
                                        </p:tgtEl>
                                        <p:attrNameLst>
                                          <p:attrName>style.opacity</p:attrName>
                                        </p:attrNameLst>
                                      </p:cBhvr>
                                      <p:to>
                                        <p:strVal val="0.5"/>
                                      </p:to>
                                    </p:set>
                                    <p:animEffect filter="image" prLst="opacity: 0.5">
                                      <p:cBhvr rctx="IE">
                                        <p:cTn id="34" dur="indefinite"/>
                                        <p:tgtEl>
                                          <p:spTgt spid="31"/>
                                        </p:tgtEl>
                                      </p:cBhvr>
                                    </p:animEffect>
                                  </p:childTnLst>
                                </p:cTn>
                              </p:par>
                              <p:par>
                                <p:cTn id="35" presetID="9" presetClass="emph" presetSubtype="0" grpId="0" nodeType="withEffect">
                                  <p:stCondLst>
                                    <p:cond delay="0"/>
                                  </p:stCondLst>
                                  <p:childTnLst>
                                    <p:set>
                                      <p:cBhvr>
                                        <p:cTn id="36" dur="indefinite"/>
                                        <p:tgtEl>
                                          <p:spTgt spid="32"/>
                                        </p:tgtEl>
                                        <p:attrNameLst>
                                          <p:attrName>style.opacity</p:attrName>
                                        </p:attrNameLst>
                                      </p:cBhvr>
                                      <p:to>
                                        <p:strVal val="0.5"/>
                                      </p:to>
                                    </p:set>
                                    <p:animEffect filter="image" prLst="opacity: 0.5">
                                      <p:cBhvr rctx="IE">
                                        <p:cTn id="37" dur="indefinite"/>
                                        <p:tgtEl>
                                          <p:spTgt spid="32"/>
                                        </p:tgtEl>
                                      </p:cBhvr>
                                    </p:animEffect>
                                  </p:childTnLst>
                                </p:cTn>
                              </p:par>
                              <p:par>
                                <p:cTn id="38" presetID="9" presetClass="emph" presetSubtype="0" grpId="0" nodeType="withEffect">
                                  <p:stCondLst>
                                    <p:cond delay="0"/>
                                  </p:stCondLst>
                                  <p:childTnLst>
                                    <p:set>
                                      <p:cBhvr>
                                        <p:cTn id="39" dur="indefinite"/>
                                        <p:tgtEl>
                                          <p:spTgt spid="35"/>
                                        </p:tgtEl>
                                        <p:attrNameLst>
                                          <p:attrName>style.opacity</p:attrName>
                                        </p:attrNameLst>
                                      </p:cBhvr>
                                      <p:to>
                                        <p:strVal val="0.5"/>
                                      </p:to>
                                    </p:set>
                                    <p:animEffect filter="image" prLst="opacity: 0.5">
                                      <p:cBhvr rctx="IE">
                                        <p:cTn id="40" dur="indefinite"/>
                                        <p:tgtEl>
                                          <p:spTgt spid="35"/>
                                        </p:tgtEl>
                                      </p:cBhvr>
                                    </p:animEffect>
                                  </p:childTnLst>
                                </p:cTn>
                              </p:par>
                              <p:par>
                                <p:cTn id="41" presetID="9" presetClass="emph" presetSubtype="0" nodeType="withEffect">
                                  <p:stCondLst>
                                    <p:cond delay="0"/>
                                  </p:stCondLst>
                                  <p:childTnLst>
                                    <p:set>
                                      <p:cBhvr>
                                        <p:cTn id="42" dur="indefinite"/>
                                        <p:tgtEl>
                                          <p:spTgt spid="39"/>
                                        </p:tgtEl>
                                        <p:attrNameLst>
                                          <p:attrName>style.opacity</p:attrName>
                                        </p:attrNameLst>
                                      </p:cBhvr>
                                      <p:to>
                                        <p:strVal val="0.5"/>
                                      </p:to>
                                    </p:set>
                                    <p:animEffect filter="image" prLst="opacity: 0.5">
                                      <p:cBhvr rctx="IE">
                                        <p:cTn id="43" dur="indefinite"/>
                                        <p:tgtEl>
                                          <p:spTgt spid="39"/>
                                        </p:tgtEl>
                                      </p:cBhvr>
                                    </p:animEffect>
                                  </p:childTnLst>
                                </p:cTn>
                              </p:par>
                              <p:par>
                                <p:cTn id="44" presetID="9" presetClass="emph" presetSubtype="0" grpId="0" nodeType="withEffect">
                                  <p:stCondLst>
                                    <p:cond delay="0"/>
                                  </p:stCondLst>
                                  <p:childTnLst>
                                    <p:set>
                                      <p:cBhvr>
                                        <p:cTn id="45" dur="indefinite"/>
                                        <p:tgtEl>
                                          <p:spTgt spid="3"/>
                                        </p:tgtEl>
                                        <p:attrNameLst>
                                          <p:attrName>style.opacity</p:attrName>
                                        </p:attrNameLst>
                                      </p:cBhvr>
                                      <p:to>
                                        <p:strVal val="0.5"/>
                                      </p:to>
                                    </p:set>
                                    <p:animEffect filter="image" prLst="opacity: 0.5">
                                      <p:cBhvr rctx="IE">
                                        <p:cTn id="46" dur="indefinite"/>
                                        <p:tgtEl>
                                          <p:spTgt spid="3"/>
                                        </p:tgtEl>
                                      </p:cBhvr>
                                    </p:animEffect>
                                  </p:childTnLst>
                                </p:cTn>
                              </p:par>
                              <p:par>
                                <p:cTn id="47" presetID="9" presetClass="emph" presetSubtype="0" grpId="0" nodeType="withEffect">
                                  <p:stCondLst>
                                    <p:cond delay="0"/>
                                  </p:stCondLst>
                                  <p:childTnLst>
                                    <p:set>
                                      <p:cBhvr>
                                        <p:cTn id="48" dur="indefinite"/>
                                        <p:tgtEl>
                                          <p:spTgt spid="14"/>
                                        </p:tgtEl>
                                        <p:attrNameLst>
                                          <p:attrName>style.opacity</p:attrName>
                                        </p:attrNameLst>
                                      </p:cBhvr>
                                      <p:to>
                                        <p:strVal val="0.5"/>
                                      </p:to>
                                    </p:set>
                                    <p:animEffect filter="image" prLst="opacity: 0.5">
                                      <p:cBhvr rctx="IE">
                                        <p:cTn id="49" dur="indefinite"/>
                                        <p:tgtEl>
                                          <p:spTgt spid="14"/>
                                        </p:tgtEl>
                                      </p:cBhvr>
                                    </p:animEffect>
                                  </p:childTnLst>
                                </p:cTn>
                              </p:par>
                              <p:par>
                                <p:cTn id="50" presetID="9" presetClass="emph" presetSubtype="0" grpId="0" nodeType="withEffect">
                                  <p:stCondLst>
                                    <p:cond delay="0"/>
                                  </p:stCondLst>
                                  <p:childTnLst>
                                    <p:set>
                                      <p:cBhvr>
                                        <p:cTn id="51" dur="indefinite"/>
                                        <p:tgtEl>
                                          <p:spTgt spid="15"/>
                                        </p:tgtEl>
                                        <p:attrNameLst>
                                          <p:attrName>style.opacity</p:attrName>
                                        </p:attrNameLst>
                                      </p:cBhvr>
                                      <p:to>
                                        <p:strVal val="0.5"/>
                                      </p:to>
                                    </p:set>
                                    <p:animEffect filter="image" prLst="opacity: 0.5">
                                      <p:cBhvr rctx="IE">
                                        <p:cTn id="52" dur="indefinite"/>
                                        <p:tgtEl>
                                          <p:spTgt spid="15"/>
                                        </p:tgtEl>
                                      </p:cBhvr>
                                    </p:animEffect>
                                  </p:childTnLst>
                                </p:cTn>
                              </p:par>
                              <p:par>
                                <p:cTn id="53" presetID="9" presetClass="emph" presetSubtype="0" grpId="0" nodeType="withEffect">
                                  <p:stCondLst>
                                    <p:cond delay="0"/>
                                  </p:stCondLst>
                                  <p:childTnLst>
                                    <p:set>
                                      <p:cBhvr>
                                        <p:cTn id="54" dur="indefinite"/>
                                        <p:tgtEl>
                                          <p:spTgt spid="16"/>
                                        </p:tgtEl>
                                        <p:attrNameLst>
                                          <p:attrName>style.opacity</p:attrName>
                                        </p:attrNameLst>
                                      </p:cBhvr>
                                      <p:to>
                                        <p:strVal val="0.5"/>
                                      </p:to>
                                    </p:set>
                                    <p:animEffect filter="image" prLst="opacity: 0.5">
                                      <p:cBhvr rctx="IE">
                                        <p:cTn id="55" dur="indefinite"/>
                                        <p:tgtEl>
                                          <p:spTgt spid="16"/>
                                        </p:tgtEl>
                                      </p:cBhvr>
                                    </p:animEffect>
                                  </p:childTnLst>
                                </p:cTn>
                              </p:par>
                              <p:par>
                                <p:cTn id="56" presetID="9" presetClass="emph" presetSubtype="0" grpId="0" nodeType="withEffect">
                                  <p:stCondLst>
                                    <p:cond delay="0"/>
                                  </p:stCondLst>
                                  <p:childTnLst>
                                    <p:set>
                                      <p:cBhvr>
                                        <p:cTn id="57" dur="indefinite"/>
                                        <p:tgtEl>
                                          <p:spTgt spid="17"/>
                                        </p:tgtEl>
                                        <p:attrNameLst>
                                          <p:attrName>style.opacity</p:attrName>
                                        </p:attrNameLst>
                                      </p:cBhvr>
                                      <p:to>
                                        <p:strVal val="0.5"/>
                                      </p:to>
                                    </p:set>
                                    <p:animEffect filter="image" prLst="opacity: 0.5">
                                      <p:cBhvr rctx="IE">
                                        <p:cTn id="58" dur="indefinite"/>
                                        <p:tgtEl>
                                          <p:spTgt spid="17"/>
                                        </p:tgtEl>
                                      </p:cBhvr>
                                    </p:animEffect>
                                  </p:childTnLst>
                                </p:cTn>
                              </p:par>
                              <p:par>
                                <p:cTn id="59" presetID="9" presetClass="emph" presetSubtype="0" nodeType="withEffect">
                                  <p:stCondLst>
                                    <p:cond delay="0"/>
                                  </p:stCondLst>
                                  <p:childTnLst>
                                    <p:set>
                                      <p:cBhvr>
                                        <p:cTn id="60" dur="indefinite"/>
                                        <p:tgtEl>
                                          <p:spTgt spid="19"/>
                                        </p:tgtEl>
                                        <p:attrNameLst>
                                          <p:attrName>style.opacity</p:attrName>
                                        </p:attrNameLst>
                                      </p:cBhvr>
                                      <p:to>
                                        <p:strVal val="0.5"/>
                                      </p:to>
                                    </p:set>
                                    <p:animEffect filter="image" prLst="opacity: 0.5">
                                      <p:cBhvr rctx="IE">
                                        <p:cTn id="61" dur="indefinite"/>
                                        <p:tgtEl>
                                          <p:spTgt spid="19"/>
                                        </p:tgtEl>
                                      </p:cBhvr>
                                    </p:animEffect>
                                  </p:childTnLst>
                                </p:cTn>
                              </p:par>
                              <p:par>
                                <p:cTn id="62" presetID="9" presetClass="emph" presetSubtype="0" grpId="0" nodeType="withEffect">
                                  <p:stCondLst>
                                    <p:cond delay="0"/>
                                  </p:stCondLst>
                                  <p:childTnLst>
                                    <p:set>
                                      <p:cBhvr>
                                        <p:cTn id="63" dur="indefinite"/>
                                        <p:tgtEl>
                                          <p:spTgt spid="20"/>
                                        </p:tgtEl>
                                        <p:attrNameLst>
                                          <p:attrName>style.opacity</p:attrName>
                                        </p:attrNameLst>
                                      </p:cBhvr>
                                      <p:to>
                                        <p:strVal val="0.5"/>
                                      </p:to>
                                    </p:set>
                                    <p:animEffect filter="image" prLst="opacity: 0.5">
                                      <p:cBhvr rctx="IE">
                                        <p:cTn id="64" dur="indefinite"/>
                                        <p:tgtEl>
                                          <p:spTgt spid="20"/>
                                        </p:tgtEl>
                                      </p:cBhvr>
                                    </p:animEffect>
                                  </p:childTnLst>
                                </p:cTn>
                              </p:par>
                              <p:par>
                                <p:cTn id="65" presetID="9" presetClass="emph" presetSubtype="0" nodeType="withEffect">
                                  <p:stCondLst>
                                    <p:cond delay="0"/>
                                  </p:stCondLst>
                                  <p:childTnLst>
                                    <p:set>
                                      <p:cBhvr>
                                        <p:cTn id="66" dur="indefinite"/>
                                        <p:tgtEl>
                                          <p:spTgt spid="40"/>
                                        </p:tgtEl>
                                        <p:attrNameLst>
                                          <p:attrName>style.opacity</p:attrName>
                                        </p:attrNameLst>
                                      </p:cBhvr>
                                      <p:to>
                                        <p:strVal val="0.5"/>
                                      </p:to>
                                    </p:set>
                                    <p:animEffect filter="image" prLst="opacity: 0.5">
                                      <p:cBhvr rctx="IE">
                                        <p:cTn id="67" dur="indefinite"/>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4" grpId="0"/>
      <p:bldP spid="35" grpId="0"/>
      <p:bldP spid="37" grpId="0"/>
      <p:bldP spid="3" grpId="0"/>
      <p:bldP spid="14" grpId="0"/>
      <p:bldP spid="15" grpId="0"/>
      <p:bldP spid="16" grpId="0"/>
      <p:bldP spid="12" grpId="0" animBg="1"/>
      <p:bldP spid="27" grpId="0"/>
      <p:bldP spid="28" grpId="0"/>
      <p:bldP spid="29" grpId="0"/>
      <p:bldP spid="33" grpId="0"/>
      <p:bldP spid="17" grpId="0"/>
      <p:bldP spid="38" grpId="0"/>
      <p:bldP spid="20" grpId="0"/>
      <p:bldP spid="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16D52-1ED0-D347-BCAB-0D2592B0E142}"/>
              </a:ext>
            </a:extLst>
          </p:cNvPr>
          <p:cNvSpPr>
            <a:spLocks noGrp="1"/>
          </p:cNvSpPr>
          <p:nvPr>
            <p:ph type="title"/>
          </p:nvPr>
        </p:nvSpPr>
        <p:spPr/>
        <p:txBody>
          <a:bodyPr/>
          <a:lstStyle/>
          <a:p>
            <a:r>
              <a:rPr lang="en-US" dirty="0"/>
              <a:t>Parametric Clamped-Clamped Symmetric NEM Relay</a:t>
            </a:r>
          </a:p>
        </p:txBody>
      </p:sp>
      <p:pic>
        <p:nvPicPr>
          <p:cNvPr id="8" name="Content Placeholder 7">
            <a:extLst>
              <a:ext uri="{FF2B5EF4-FFF2-40B4-BE49-F238E27FC236}">
                <a16:creationId xmlns:a16="http://schemas.microsoft.com/office/drawing/2014/main" id="{441DF85C-C377-064F-91CC-F22857D2C7D9}"/>
              </a:ext>
            </a:extLst>
          </p:cNvPr>
          <p:cNvPicPr>
            <a:picLocks noGrp="1" noChangeAspect="1"/>
          </p:cNvPicPr>
          <p:nvPr>
            <p:ph sz="quarter" idx="10"/>
          </p:nvPr>
        </p:nvPicPr>
        <p:blipFill>
          <a:blip r:embed="rId3"/>
          <a:stretch>
            <a:fillRect/>
          </a:stretch>
        </p:blipFill>
        <p:spPr>
          <a:xfrm>
            <a:off x="948776" y="981053"/>
            <a:ext cx="3787775" cy="2340366"/>
          </a:xfrm>
        </p:spPr>
      </p:pic>
      <p:sp>
        <p:nvSpPr>
          <p:cNvPr id="4" name="Slide Number Placeholder 3">
            <a:extLst>
              <a:ext uri="{FF2B5EF4-FFF2-40B4-BE49-F238E27FC236}">
                <a16:creationId xmlns:a16="http://schemas.microsoft.com/office/drawing/2014/main" id="{C1702D0A-5006-514C-9C27-334B9F490DDE}"/>
              </a:ext>
            </a:extLst>
          </p:cNvPr>
          <p:cNvSpPr>
            <a:spLocks noGrp="1"/>
          </p:cNvSpPr>
          <p:nvPr>
            <p:ph type="sldNum" sz="quarter" idx="4294967295"/>
          </p:nvPr>
        </p:nvSpPr>
        <p:spPr>
          <a:xfrm>
            <a:off x="0" y="4811713"/>
            <a:ext cx="846138" cy="271462"/>
          </a:xfrm>
        </p:spPr>
        <p:txBody>
          <a:bodyPr/>
          <a:lstStyle/>
          <a:p>
            <a:fld id="{716A98DC-08F5-5D47-A74A-80726966A482}" type="slidenum">
              <a:rPr lang="en-US" smtClean="0"/>
              <a:t>13</a:t>
            </a:fld>
            <a:endParaRPr lang="en-US"/>
          </a:p>
        </p:txBody>
      </p:sp>
      <p:sp>
        <p:nvSpPr>
          <p:cNvPr id="11" name="TextBox 10">
            <a:extLst>
              <a:ext uri="{FF2B5EF4-FFF2-40B4-BE49-F238E27FC236}">
                <a16:creationId xmlns:a16="http://schemas.microsoft.com/office/drawing/2014/main" id="{82374E31-86CE-DA40-868C-A629046C8520}"/>
              </a:ext>
            </a:extLst>
          </p:cNvPr>
          <p:cNvSpPr txBox="1"/>
          <p:nvPr/>
        </p:nvSpPr>
        <p:spPr>
          <a:xfrm>
            <a:off x="859809" y="4230806"/>
            <a:ext cx="7707863" cy="646331"/>
          </a:xfrm>
          <a:prstGeom prst="rect">
            <a:avLst/>
          </a:prstGeom>
          <a:noFill/>
        </p:spPr>
        <p:txBody>
          <a:bodyPr wrap="square" rtlCol="0">
            <a:spAutoFit/>
          </a:bodyPr>
          <a:lstStyle/>
          <a:p>
            <a:r>
              <a:rPr lang="en-US" b="1" dirty="0"/>
              <a:t>Advantages: </a:t>
            </a:r>
            <a:r>
              <a:rPr lang="en-US" dirty="0"/>
              <a:t>circular displacement contours for easy contact placement, equal contact resistance, better area utilization and tiling, larger contacts</a:t>
            </a:r>
          </a:p>
        </p:txBody>
      </p:sp>
      <p:pic>
        <p:nvPicPr>
          <p:cNvPr id="7" name="Content Placeholder 6">
            <a:extLst>
              <a:ext uri="{FF2B5EF4-FFF2-40B4-BE49-F238E27FC236}">
                <a16:creationId xmlns:a16="http://schemas.microsoft.com/office/drawing/2014/main" id="{82DD4532-6F9F-664E-AD70-55B86F7D7A1F}"/>
              </a:ext>
            </a:extLst>
          </p:cNvPr>
          <p:cNvPicPr>
            <a:picLocks noGrp="1" noChangeAspect="1"/>
          </p:cNvPicPr>
          <p:nvPr>
            <p:ph sz="quarter" idx="11"/>
          </p:nvPr>
        </p:nvPicPr>
        <p:blipFill>
          <a:blip r:embed="rId4"/>
          <a:stretch>
            <a:fillRect/>
          </a:stretch>
        </p:blipFill>
        <p:spPr>
          <a:xfrm>
            <a:off x="5074210" y="981053"/>
            <a:ext cx="3121014" cy="3115170"/>
          </a:xfrm>
          <a:prstGeom prst="rect">
            <a:avLst/>
          </a:prstGeom>
        </p:spPr>
      </p:pic>
      <p:pic>
        <p:nvPicPr>
          <p:cNvPr id="9" name="Picture 8">
            <a:extLst>
              <a:ext uri="{FF2B5EF4-FFF2-40B4-BE49-F238E27FC236}">
                <a16:creationId xmlns:a16="http://schemas.microsoft.com/office/drawing/2014/main" id="{8088C911-D7D7-1148-98EF-A0D80B6CE477}"/>
              </a:ext>
            </a:extLst>
          </p:cNvPr>
          <p:cNvPicPr>
            <a:picLocks noChangeAspect="1"/>
          </p:cNvPicPr>
          <p:nvPr/>
        </p:nvPicPr>
        <p:blipFill>
          <a:blip r:embed="rId5"/>
          <a:stretch>
            <a:fillRect/>
          </a:stretch>
        </p:blipFill>
        <p:spPr>
          <a:xfrm>
            <a:off x="948776" y="3622961"/>
            <a:ext cx="3787775" cy="474357"/>
          </a:xfrm>
          <a:prstGeom prst="rect">
            <a:avLst/>
          </a:prstGeom>
        </p:spPr>
      </p:pic>
    </p:spTree>
    <p:extLst>
      <p:ext uri="{BB962C8B-B14F-4D97-AF65-F5344CB8AC3E}">
        <p14:creationId xmlns:p14="http://schemas.microsoft.com/office/powerpoint/2010/main" val="1221247161"/>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E284-84C7-DE42-BCC8-95F970DD965E}"/>
              </a:ext>
            </a:extLst>
          </p:cNvPr>
          <p:cNvSpPr>
            <a:spLocks noGrp="1"/>
          </p:cNvSpPr>
          <p:nvPr>
            <p:ph type="title"/>
          </p:nvPr>
        </p:nvSpPr>
        <p:spPr/>
        <p:txBody>
          <a:bodyPr/>
          <a:lstStyle/>
          <a:p>
            <a:r>
              <a:rPr lang="en-US" dirty="0"/>
              <a:t>Parametric Clamped-Clamped Symmetric NEM Relay</a:t>
            </a:r>
          </a:p>
        </p:txBody>
      </p:sp>
      <mc:AlternateContent xmlns:mc="http://schemas.openxmlformats.org/markup-compatibility/2006">
        <mc:Choice xmlns:am3d="http://schemas.microsoft.com/office/drawing/2017/model3d" Requires="am3d">
          <p:graphicFrame>
            <p:nvGraphicFramePr>
              <p:cNvPr id="5" name="Content Placeholder 4">
                <a:extLst>
                  <a:ext uri="{FF2B5EF4-FFF2-40B4-BE49-F238E27FC236}">
                    <a16:creationId xmlns:a16="http://schemas.microsoft.com/office/drawing/2014/main" id="{EA2188FC-5EDC-544A-BDDA-BE1066ECE188}"/>
                  </a:ext>
                </a:extLst>
              </p:cNvPr>
              <p:cNvGraphicFramePr>
                <a:graphicFrameLocks noGrp="1" noChangeAspect="1"/>
              </p:cNvGraphicFramePr>
              <p:nvPr>
                <p:ph sz="quarter" idx="10"/>
              </p:nvPr>
            </p:nvGraphicFramePr>
            <p:xfrm>
              <a:off x="841016" y="908050"/>
              <a:ext cx="3610946" cy="3327399"/>
            </p:xfrm>
            <a:graphic>
              <a:graphicData uri="http://schemas.microsoft.com/office/drawing/2017/model3d">
                <am3d:model3d r:embed="rId3">
                  <am3d:spPr>
                    <a:xfrm>
                      <a:off x="0" y="0"/>
                      <a:ext cx="3610946" cy="3327399"/>
                    </a:xfrm>
                    <a:prstGeom prst="rect">
                      <a:avLst/>
                    </a:prstGeom>
                  </am3d:spPr>
                  <am3d:camera>
                    <am3d:pos x="0" y="0" z="66644310"/>
                    <am3d:up dx="0" dy="36000000" dz="0"/>
                    <am3d:lookAt x="0" y="0" z="0"/>
                    <am3d:perspective fov="2700000"/>
                  </am3d:camera>
                  <am3d:trans>
                    <am3d:meterPerModelUnit n="204081" d="1000000"/>
                    <am3d:preTrans dx="0" dy="-826527" dz="0"/>
                    <am3d:scale>
                      <am3d:sx n="1000000" d="1000000"/>
                      <am3d:sy n="1000000" d="1000000"/>
                      <am3d:sz n="1000000" d="1000000"/>
                    </am3d:scale>
                    <am3d:rot ax="3212464" ay="-880621" az="-1135625"/>
                    <am3d:postTrans dx="0" dy="0" dz="0"/>
                  </am3d:trans>
                  <am3d:raster rName="Office3DRenderer" rVer="16.0.8326">
                    <am3d:blip r:embed="rId4"/>
                  </am3d:raster>
                  <am3d:objViewport viewportSz="37591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Content Placeholder 4">
                <a:extLst>
                  <a:ext uri="{FF2B5EF4-FFF2-40B4-BE49-F238E27FC236}">
                    <a16:creationId xmlns:a16="http://schemas.microsoft.com/office/drawing/2014/main" id="{EA2188FC-5EDC-544A-BDDA-BE1066ECE188}"/>
                  </a:ext>
                </a:extLst>
              </p:cNvPr>
              <p:cNvPicPr>
                <a:picLocks noGrp="1" noRot="1" noChangeAspect="1" noMove="1" noResize="1" noEditPoints="1" noAdjustHandles="1" noChangeArrowheads="1" noChangeShapeType="1" noCrop="1"/>
              </p:cNvPicPr>
              <p:nvPr/>
            </p:nvPicPr>
            <p:blipFill>
              <a:blip r:embed="rId4"/>
              <a:stretch>
                <a:fillRect/>
              </a:stretch>
            </p:blipFill>
            <p:spPr>
              <a:xfrm>
                <a:off x="841016" y="908050"/>
                <a:ext cx="3610946" cy="3327399"/>
              </a:xfrm>
              <a:prstGeom prst="rect">
                <a:avLst/>
              </a:prstGeom>
            </p:spPr>
          </p:pic>
        </mc:Fallback>
      </mc:AlternateContent>
      <p:sp>
        <p:nvSpPr>
          <p:cNvPr id="4" name="Content Placeholder 3">
            <a:extLst>
              <a:ext uri="{FF2B5EF4-FFF2-40B4-BE49-F238E27FC236}">
                <a16:creationId xmlns:a16="http://schemas.microsoft.com/office/drawing/2014/main" id="{C9C56761-ED66-234B-BCB2-09F7E9CD655E}"/>
              </a:ext>
            </a:extLst>
          </p:cNvPr>
          <p:cNvSpPr>
            <a:spLocks noGrp="1"/>
          </p:cNvSpPr>
          <p:nvPr>
            <p:ph sz="quarter" idx="11"/>
          </p:nvPr>
        </p:nvSpPr>
        <p:spPr>
          <a:xfrm>
            <a:off x="4670361" y="908685"/>
            <a:ext cx="4473639" cy="3759042"/>
          </a:xfrm>
        </p:spPr>
        <p:txBody>
          <a:bodyPr>
            <a:normAutofit fontScale="47500" lnSpcReduction="20000"/>
          </a:bodyPr>
          <a:lstStyle/>
          <a:p>
            <a:r>
              <a:rPr lang="en-US" dirty="0">
                <a:latin typeface="Consolas" panose="020B0609020204030204" pitchFamily="49" charset="0"/>
                <a:cs typeface="Consolas" panose="020B0609020204030204" pitchFamily="49" charset="0"/>
              </a:rPr>
              <a:t>﻿// RELAY PARAMETERS (lengths are in units of um)</a:t>
            </a:r>
          </a:p>
          <a:p>
            <a:r>
              <a:rPr lang="en-US" dirty="0" err="1">
                <a:latin typeface="Consolas" panose="020B0609020204030204" pitchFamily="49" charset="0"/>
                <a:cs typeface="Consolas" panose="020B0609020204030204" pitchFamily="49" charset="0"/>
              </a:rPr>
              <a:t>g_act</a:t>
            </a:r>
            <a:r>
              <a:rPr lang="en-US" dirty="0">
                <a:latin typeface="Consolas" panose="020B0609020204030204" pitchFamily="49" charset="0"/>
                <a:cs typeface="Consolas" panose="020B0609020204030204" pitchFamily="49" charset="0"/>
              </a:rPr>
              <a:t> = 0.1;                // actuation gap: gap between c</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t_poly</a:t>
            </a:r>
            <a:r>
              <a:rPr lang="en-US" dirty="0">
                <a:latin typeface="Consolas" panose="020B0609020204030204" pitchFamily="49" charset="0"/>
                <a:cs typeface="Consolas" panose="020B0609020204030204" pitchFamily="49" charset="0"/>
              </a:rPr>
              <a:t> = 0.2;               // thickness of poly-SiGe layer</a:t>
            </a:r>
          </a:p>
          <a:p>
            <a:r>
              <a:rPr lang="en-US" dirty="0" err="1">
                <a:latin typeface="Consolas" panose="020B0609020204030204" pitchFamily="49" charset="0"/>
                <a:cs typeface="Consolas" panose="020B0609020204030204" pitchFamily="49" charset="0"/>
              </a:rPr>
              <a:t>L_plate</a:t>
            </a:r>
            <a:r>
              <a:rPr lang="en-US" dirty="0">
                <a:latin typeface="Consolas" panose="020B0609020204030204" pitchFamily="49" charset="0"/>
                <a:cs typeface="Consolas" panose="020B0609020204030204" pitchFamily="49" charset="0"/>
              </a:rPr>
              <a:t> = 3;                // side length of parallel plate</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L_cant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L_plate</a:t>
            </a:r>
            <a:r>
              <a:rPr lang="en-US" dirty="0">
                <a:latin typeface="Consolas" panose="020B0609020204030204" pitchFamily="49" charset="0"/>
                <a:cs typeface="Consolas" panose="020B0609020204030204" pitchFamily="49" charset="0"/>
              </a:rPr>
              <a:t>;           // length of cantilever</a:t>
            </a:r>
          </a:p>
          <a:p>
            <a:r>
              <a:rPr lang="en-US" dirty="0" err="1">
                <a:latin typeface="Consolas" panose="020B0609020204030204" pitchFamily="49" charset="0"/>
                <a:cs typeface="Consolas" panose="020B0609020204030204" pitchFamily="49" charset="0"/>
              </a:rPr>
              <a:t>W_cant</a:t>
            </a:r>
            <a:r>
              <a:rPr lang="en-US" dirty="0">
                <a:latin typeface="Consolas" panose="020B0609020204030204" pitchFamily="49" charset="0"/>
                <a:cs typeface="Consolas" panose="020B0609020204030204" pitchFamily="49" charset="0"/>
              </a:rPr>
              <a:t> = 0.2;               // width of cantilever</a:t>
            </a:r>
          </a:p>
          <a:p>
            <a:r>
              <a:rPr lang="en-US" dirty="0" err="1">
                <a:latin typeface="Consolas" panose="020B0609020204030204" pitchFamily="49" charset="0"/>
                <a:cs typeface="Consolas" panose="020B0609020204030204" pitchFamily="49" charset="0"/>
              </a:rPr>
              <a:t>g_cant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W_cant</a:t>
            </a:r>
            <a:r>
              <a:rPr lang="en-US" dirty="0">
                <a:latin typeface="Consolas" panose="020B0609020204030204" pitchFamily="49" charset="0"/>
                <a:cs typeface="Consolas" panose="020B0609020204030204" pitchFamily="49" charset="0"/>
              </a:rPr>
              <a:t>;            // gap between plate and cantilever</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L_via</a:t>
            </a:r>
            <a:r>
              <a:rPr lang="en-US" dirty="0">
                <a:latin typeface="Consolas" panose="020B0609020204030204" pitchFamily="49" charset="0"/>
                <a:cs typeface="Consolas" panose="020B0609020204030204" pitchFamily="49" charset="0"/>
              </a:rPr>
              <a:t> = 0.5;                // side length of via</a:t>
            </a:r>
          </a:p>
          <a:p>
            <a:r>
              <a:rPr lang="en-US" dirty="0" err="1">
                <a:latin typeface="Consolas" panose="020B0609020204030204" pitchFamily="49" charset="0"/>
                <a:cs typeface="Consolas" panose="020B0609020204030204" pitchFamily="49" charset="0"/>
              </a:rPr>
              <a:t>L_anc</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L_via</a:t>
            </a:r>
            <a:r>
              <a:rPr lang="en-US" dirty="0">
                <a:latin typeface="Consolas" panose="020B0609020204030204" pitchFamily="49" charset="0"/>
                <a:cs typeface="Consolas" panose="020B0609020204030204" pitchFamily="49" charset="0"/>
              </a:rPr>
              <a:t> + 0.25;       // side length of anchor attachment</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circ_cont</a:t>
            </a:r>
            <a:r>
              <a:rPr lang="en-US" dirty="0">
                <a:latin typeface="Consolas" panose="020B0609020204030204" pitchFamily="49" charset="0"/>
                <a:cs typeface="Consolas" panose="020B0609020204030204" pitchFamily="49" charset="0"/>
              </a:rPr>
              <a:t> = 1;              // circular or grid contact mode</a:t>
            </a:r>
          </a:p>
          <a:p>
            <a:r>
              <a:rPr lang="en-US" dirty="0" err="1">
                <a:latin typeface="Consolas" panose="020B0609020204030204" pitchFamily="49" charset="0"/>
                <a:cs typeface="Consolas" panose="020B0609020204030204" pitchFamily="49" charset="0"/>
              </a:rPr>
              <a:t>n_cont</a:t>
            </a:r>
            <a:r>
              <a:rPr lang="en-US" dirty="0">
                <a:latin typeface="Consolas" panose="020B0609020204030204" pitchFamily="49" charset="0"/>
                <a:cs typeface="Consolas" panose="020B0609020204030204" pitchFamily="49" charset="0"/>
              </a:rPr>
              <a:t> = 16;                // number of contacts</a:t>
            </a:r>
          </a:p>
          <a:p>
            <a:r>
              <a:rPr lang="en-US" dirty="0" err="1">
                <a:latin typeface="Consolas" panose="020B0609020204030204" pitchFamily="49" charset="0"/>
                <a:cs typeface="Consolas" panose="020B0609020204030204" pitchFamily="49" charset="0"/>
              </a:rPr>
              <a:t>L_cont</a:t>
            </a:r>
            <a:r>
              <a:rPr lang="en-US" dirty="0">
                <a:latin typeface="Consolas" panose="020B0609020204030204" pitchFamily="49" charset="0"/>
                <a:cs typeface="Consolas" panose="020B0609020204030204" pitchFamily="49" charset="0"/>
              </a:rPr>
              <a:t> = 0.2;               // side length of contact</a:t>
            </a:r>
          </a:p>
          <a:p>
            <a:r>
              <a:rPr lang="en-US" dirty="0" err="1">
                <a:latin typeface="Consolas" panose="020B0609020204030204" pitchFamily="49" charset="0"/>
                <a:cs typeface="Consolas" panose="020B0609020204030204" pitchFamily="49" charset="0"/>
              </a:rPr>
              <a:t>r_cont</a:t>
            </a:r>
            <a:r>
              <a:rPr lang="en-US" dirty="0">
                <a:latin typeface="Consolas" panose="020B0609020204030204" pitchFamily="49" charset="0"/>
                <a:cs typeface="Consolas" panose="020B0609020204030204" pitchFamily="49" charset="0"/>
              </a:rPr>
              <a:t> = 1;                 // radius of contact circle</a:t>
            </a:r>
          </a:p>
          <a:p>
            <a:r>
              <a:rPr lang="en-US" dirty="0" err="1">
                <a:latin typeface="Consolas" panose="020B0609020204030204" pitchFamily="49" charset="0"/>
                <a:cs typeface="Consolas" panose="020B0609020204030204" pitchFamily="49" charset="0"/>
              </a:rPr>
              <a:t>t_cont</a:t>
            </a:r>
            <a:r>
              <a:rPr lang="en-US" dirty="0">
                <a:latin typeface="Consolas" panose="020B0609020204030204" pitchFamily="49" charset="0"/>
                <a:cs typeface="Consolas" panose="020B0609020204030204" pitchFamily="49" charset="0"/>
              </a:rPr>
              <a:t> = 0.04;              // thickness of contact</a:t>
            </a:r>
          </a:p>
          <a:p>
            <a:r>
              <a:rPr lang="en-US" dirty="0" err="1">
                <a:latin typeface="Consolas" panose="020B0609020204030204" pitchFamily="49" charset="0"/>
                <a:cs typeface="Consolas" panose="020B0609020204030204" pitchFamily="49" charset="0"/>
              </a:rPr>
              <a:t>t_chan</a:t>
            </a:r>
            <a:r>
              <a:rPr lang="en-US" dirty="0">
                <a:latin typeface="Consolas" panose="020B0609020204030204" pitchFamily="49" charset="0"/>
                <a:cs typeface="Consolas" panose="020B0609020204030204" pitchFamily="49" charset="0"/>
              </a:rPr>
              <a:t> = 0.02;              // thickness of channel</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t_sub</a:t>
            </a:r>
            <a:r>
              <a:rPr lang="en-US" dirty="0">
                <a:latin typeface="Consolas" panose="020B0609020204030204" pitchFamily="49" charset="0"/>
                <a:cs typeface="Consolas" panose="020B0609020204030204" pitchFamily="49" charset="0"/>
              </a:rPr>
              <a:t> = 0.1;                // substrate thickness</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t_sp</a:t>
            </a:r>
            <a:r>
              <a:rPr lang="en-US" dirty="0">
                <a:latin typeface="Consolas" panose="020B0609020204030204" pitchFamily="49" charset="0"/>
                <a:cs typeface="Consolas" panose="020B0609020204030204" pitchFamily="49" charset="0"/>
              </a:rPr>
              <a:t> = 0.025;               // thickness of spacer</a:t>
            </a:r>
          </a:p>
        </p:txBody>
      </p:sp>
    </p:spTree>
    <p:extLst>
      <p:ext uri="{BB962C8B-B14F-4D97-AF65-F5344CB8AC3E}">
        <p14:creationId xmlns:p14="http://schemas.microsoft.com/office/powerpoint/2010/main" val="36023165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E284-84C7-DE42-BCC8-95F970DD965E}"/>
              </a:ext>
            </a:extLst>
          </p:cNvPr>
          <p:cNvSpPr>
            <a:spLocks noGrp="1"/>
          </p:cNvSpPr>
          <p:nvPr>
            <p:ph type="title"/>
          </p:nvPr>
        </p:nvSpPr>
        <p:spPr/>
        <p:txBody>
          <a:bodyPr/>
          <a:lstStyle/>
          <a:p>
            <a:r>
              <a:rPr lang="en-US" dirty="0"/>
              <a:t>Parametric Clamped-Clamped Symmetric NEM Relay</a:t>
            </a:r>
          </a:p>
        </p:txBody>
      </p:sp>
      <mc:AlternateContent xmlns:mc="http://schemas.openxmlformats.org/markup-compatibility/2006">
        <mc:Choice xmlns:am3d="http://schemas.microsoft.com/office/drawing/2017/model3d" Requires="am3d">
          <p:graphicFrame>
            <p:nvGraphicFramePr>
              <p:cNvPr id="5" name="Content Placeholder 4">
                <a:extLst>
                  <a:ext uri="{FF2B5EF4-FFF2-40B4-BE49-F238E27FC236}">
                    <a16:creationId xmlns:a16="http://schemas.microsoft.com/office/drawing/2014/main" id="{EA2188FC-5EDC-544A-BDDA-BE1066ECE188}"/>
                  </a:ext>
                </a:extLst>
              </p:cNvPr>
              <p:cNvGraphicFramePr>
                <a:graphicFrameLocks noGrp="1" noChangeAspect="1"/>
              </p:cNvGraphicFramePr>
              <p:nvPr>
                <p:ph sz="quarter" idx="10"/>
                <p:extLst>
                  <p:ext uri="{D42A27DB-BD31-4B8C-83A1-F6EECF244321}">
                    <p14:modId xmlns:p14="http://schemas.microsoft.com/office/powerpoint/2010/main" val="4047903857"/>
                  </p:ext>
                </p:extLst>
              </p:nvPr>
            </p:nvGraphicFramePr>
            <p:xfrm>
              <a:off x="783226" y="1390650"/>
              <a:ext cx="3726525" cy="2362198"/>
            </p:xfrm>
            <a:graphic>
              <a:graphicData uri="http://schemas.microsoft.com/office/drawing/2017/model3d">
                <am3d:model3d r:embed="rId3">
                  <am3d:spPr>
                    <a:xfrm>
                      <a:off x="0" y="0"/>
                      <a:ext cx="3726525" cy="2362198"/>
                    </a:xfrm>
                    <a:prstGeom prst="rect">
                      <a:avLst/>
                    </a:prstGeom>
                  </am3d:spPr>
                  <am3d:camera>
                    <am3d:pos x="0" y="0" z="66644310"/>
                    <am3d:up dx="0" dy="36000000" dz="0"/>
                    <am3d:lookAt x="0" y="0" z="0"/>
                    <am3d:perspective fov="2700000"/>
                  </am3d:camera>
                  <am3d:trans>
                    <am3d:meterPerModelUnit n="204081" d="1000000"/>
                    <am3d:preTrans dx="0" dy="-826527" dz="0"/>
                    <am3d:scale>
                      <am3d:sx n="1000000" d="1000000"/>
                      <am3d:sy n="1000000" d="1000000"/>
                      <am3d:sz n="1000000" d="1000000"/>
                    </am3d:scale>
                    <am3d:rot ax="2831847" ay="-3128936" az="-2427041"/>
                    <am3d:postTrans dx="0" dy="0" dz="0"/>
                  </am3d:trans>
                  <am3d:raster rName="Office3DRenderer" rVer="16.0.8326">
                    <am3d:blip r:embed="rId4"/>
                  </am3d:raster>
                  <am3d:objViewport viewportSz="37591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Content Placeholder 4">
                <a:extLst>
                  <a:ext uri="{FF2B5EF4-FFF2-40B4-BE49-F238E27FC236}">
                    <a16:creationId xmlns:a16="http://schemas.microsoft.com/office/drawing/2014/main" id="{EA2188FC-5EDC-544A-BDDA-BE1066ECE188}"/>
                  </a:ext>
                </a:extLst>
              </p:cNvPr>
              <p:cNvPicPr>
                <a:picLocks noGrp="1" noRot="1" noChangeAspect="1" noMove="1" noResize="1" noEditPoints="1" noAdjustHandles="1" noChangeArrowheads="1" noChangeShapeType="1" noCrop="1"/>
              </p:cNvPicPr>
              <p:nvPr/>
            </p:nvPicPr>
            <p:blipFill>
              <a:blip r:embed="rId4"/>
              <a:stretch>
                <a:fillRect/>
              </a:stretch>
            </p:blipFill>
            <p:spPr>
              <a:xfrm>
                <a:off x="783226" y="1390650"/>
                <a:ext cx="3726525" cy="2362198"/>
              </a:xfrm>
              <a:prstGeom prst="rect">
                <a:avLst/>
              </a:prstGeom>
            </p:spPr>
          </p:pic>
        </mc:Fallback>
      </mc:AlternateContent>
      <p:sp>
        <p:nvSpPr>
          <p:cNvPr id="4" name="Content Placeholder 3">
            <a:extLst>
              <a:ext uri="{FF2B5EF4-FFF2-40B4-BE49-F238E27FC236}">
                <a16:creationId xmlns:a16="http://schemas.microsoft.com/office/drawing/2014/main" id="{C9C56761-ED66-234B-BCB2-09F7E9CD655E}"/>
              </a:ext>
            </a:extLst>
          </p:cNvPr>
          <p:cNvSpPr>
            <a:spLocks noGrp="1"/>
          </p:cNvSpPr>
          <p:nvPr>
            <p:ph sz="quarter" idx="11"/>
          </p:nvPr>
        </p:nvSpPr>
        <p:spPr>
          <a:xfrm>
            <a:off x="4670361" y="908685"/>
            <a:ext cx="4473639" cy="3759042"/>
          </a:xfrm>
        </p:spPr>
        <p:txBody>
          <a:bodyPr>
            <a:normAutofit fontScale="47500" lnSpcReduction="20000"/>
          </a:bodyPr>
          <a:lstStyle/>
          <a:p>
            <a:r>
              <a:rPr lang="en-US" dirty="0">
                <a:latin typeface="Consolas" panose="020B0609020204030204" pitchFamily="49" charset="0"/>
                <a:cs typeface="Consolas" panose="020B0609020204030204" pitchFamily="49" charset="0"/>
              </a:rPr>
              <a:t>﻿// RELAY PARAMETERS (lengths are in units of um)</a:t>
            </a:r>
          </a:p>
          <a:p>
            <a:r>
              <a:rPr lang="en-US" dirty="0" err="1">
                <a:latin typeface="Consolas" panose="020B0609020204030204" pitchFamily="49" charset="0"/>
                <a:cs typeface="Consolas" panose="020B0609020204030204" pitchFamily="49" charset="0"/>
              </a:rPr>
              <a:t>g_act</a:t>
            </a:r>
            <a:r>
              <a:rPr lang="en-US" dirty="0">
                <a:latin typeface="Consolas" panose="020B0609020204030204" pitchFamily="49" charset="0"/>
                <a:cs typeface="Consolas" panose="020B0609020204030204" pitchFamily="49" charset="0"/>
              </a:rPr>
              <a:t> = 0.1;                // actuation gap: gap between c</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t_poly</a:t>
            </a:r>
            <a:r>
              <a:rPr lang="en-US" dirty="0">
                <a:latin typeface="Consolas" panose="020B0609020204030204" pitchFamily="49" charset="0"/>
                <a:cs typeface="Consolas" panose="020B0609020204030204" pitchFamily="49" charset="0"/>
              </a:rPr>
              <a:t> = 0.2;               // thickness of poly-SiGe layer</a:t>
            </a:r>
          </a:p>
          <a:p>
            <a:r>
              <a:rPr lang="en-US" dirty="0" err="1">
                <a:latin typeface="Consolas" panose="020B0609020204030204" pitchFamily="49" charset="0"/>
                <a:cs typeface="Consolas" panose="020B0609020204030204" pitchFamily="49" charset="0"/>
              </a:rPr>
              <a:t>L_plate</a:t>
            </a:r>
            <a:r>
              <a:rPr lang="en-US" dirty="0">
                <a:latin typeface="Consolas" panose="020B0609020204030204" pitchFamily="49" charset="0"/>
                <a:cs typeface="Consolas" panose="020B0609020204030204" pitchFamily="49" charset="0"/>
              </a:rPr>
              <a:t> = 3;                // side length of parallel plate</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L_cant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L_plate</a:t>
            </a:r>
            <a:r>
              <a:rPr lang="en-US" dirty="0">
                <a:latin typeface="Consolas" panose="020B0609020204030204" pitchFamily="49" charset="0"/>
                <a:cs typeface="Consolas" panose="020B0609020204030204" pitchFamily="49" charset="0"/>
              </a:rPr>
              <a:t>;           // length of cantilever</a:t>
            </a:r>
          </a:p>
          <a:p>
            <a:r>
              <a:rPr lang="en-US" dirty="0" err="1">
                <a:latin typeface="Consolas" panose="020B0609020204030204" pitchFamily="49" charset="0"/>
                <a:cs typeface="Consolas" panose="020B0609020204030204" pitchFamily="49" charset="0"/>
              </a:rPr>
              <a:t>W_cant</a:t>
            </a:r>
            <a:r>
              <a:rPr lang="en-US" dirty="0">
                <a:latin typeface="Consolas" panose="020B0609020204030204" pitchFamily="49" charset="0"/>
                <a:cs typeface="Consolas" panose="020B0609020204030204" pitchFamily="49" charset="0"/>
              </a:rPr>
              <a:t> = 0.2;               // width of cantilever</a:t>
            </a:r>
          </a:p>
          <a:p>
            <a:r>
              <a:rPr lang="en-US" dirty="0" err="1">
                <a:latin typeface="Consolas" panose="020B0609020204030204" pitchFamily="49" charset="0"/>
                <a:cs typeface="Consolas" panose="020B0609020204030204" pitchFamily="49" charset="0"/>
              </a:rPr>
              <a:t>g_cant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W_cant</a:t>
            </a:r>
            <a:r>
              <a:rPr lang="en-US" dirty="0">
                <a:latin typeface="Consolas" panose="020B0609020204030204" pitchFamily="49" charset="0"/>
                <a:cs typeface="Consolas" panose="020B0609020204030204" pitchFamily="49" charset="0"/>
              </a:rPr>
              <a:t>;            // gap between plate and cantilever</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L_via</a:t>
            </a:r>
            <a:r>
              <a:rPr lang="en-US" dirty="0">
                <a:latin typeface="Consolas" panose="020B0609020204030204" pitchFamily="49" charset="0"/>
                <a:cs typeface="Consolas" panose="020B0609020204030204" pitchFamily="49" charset="0"/>
              </a:rPr>
              <a:t> = 0.5;                // side length of via</a:t>
            </a:r>
          </a:p>
          <a:p>
            <a:r>
              <a:rPr lang="en-US" dirty="0" err="1">
                <a:latin typeface="Consolas" panose="020B0609020204030204" pitchFamily="49" charset="0"/>
                <a:cs typeface="Consolas" panose="020B0609020204030204" pitchFamily="49" charset="0"/>
              </a:rPr>
              <a:t>L_anc</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L_via</a:t>
            </a:r>
            <a:r>
              <a:rPr lang="en-US" dirty="0">
                <a:latin typeface="Consolas" panose="020B0609020204030204" pitchFamily="49" charset="0"/>
                <a:cs typeface="Consolas" panose="020B0609020204030204" pitchFamily="49" charset="0"/>
              </a:rPr>
              <a:t> + 0.25;       // side length of anchor attachment</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circ_cont</a:t>
            </a:r>
            <a:r>
              <a:rPr lang="en-US" dirty="0">
                <a:latin typeface="Consolas" panose="020B0609020204030204" pitchFamily="49" charset="0"/>
                <a:cs typeface="Consolas" panose="020B0609020204030204" pitchFamily="49" charset="0"/>
              </a:rPr>
              <a:t> = 1;              // circular or grid contact mode</a:t>
            </a:r>
          </a:p>
          <a:p>
            <a:r>
              <a:rPr lang="en-US" dirty="0" err="1">
                <a:latin typeface="Consolas" panose="020B0609020204030204" pitchFamily="49" charset="0"/>
                <a:cs typeface="Consolas" panose="020B0609020204030204" pitchFamily="49" charset="0"/>
              </a:rPr>
              <a:t>n_cont</a:t>
            </a:r>
            <a:r>
              <a:rPr lang="en-US" dirty="0">
                <a:latin typeface="Consolas" panose="020B0609020204030204" pitchFamily="49" charset="0"/>
                <a:cs typeface="Consolas" panose="020B0609020204030204" pitchFamily="49" charset="0"/>
              </a:rPr>
              <a:t> = 16;                // number of contacts</a:t>
            </a:r>
          </a:p>
          <a:p>
            <a:r>
              <a:rPr lang="en-US" dirty="0" err="1">
                <a:latin typeface="Consolas" panose="020B0609020204030204" pitchFamily="49" charset="0"/>
                <a:cs typeface="Consolas" panose="020B0609020204030204" pitchFamily="49" charset="0"/>
              </a:rPr>
              <a:t>L_cont</a:t>
            </a:r>
            <a:r>
              <a:rPr lang="en-US" dirty="0">
                <a:latin typeface="Consolas" panose="020B0609020204030204" pitchFamily="49" charset="0"/>
                <a:cs typeface="Consolas" panose="020B0609020204030204" pitchFamily="49" charset="0"/>
              </a:rPr>
              <a:t> = 0.2;               // side length of contact</a:t>
            </a:r>
          </a:p>
          <a:p>
            <a:r>
              <a:rPr lang="en-US" dirty="0" err="1">
                <a:latin typeface="Consolas" panose="020B0609020204030204" pitchFamily="49" charset="0"/>
                <a:cs typeface="Consolas" panose="020B0609020204030204" pitchFamily="49" charset="0"/>
              </a:rPr>
              <a:t>r_cont</a:t>
            </a:r>
            <a:r>
              <a:rPr lang="en-US" dirty="0">
                <a:latin typeface="Consolas" panose="020B0609020204030204" pitchFamily="49" charset="0"/>
                <a:cs typeface="Consolas" panose="020B0609020204030204" pitchFamily="49" charset="0"/>
              </a:rPr>
              <a:t> = 1;                 // radius of contact circle</a:t>
            </a:r>
          </a:p>
          <a:p>
            <a:r>
              <a:rPr lang="en-US" dirty="0" err="1">
                <a:latin typeface="Consolas" panose="020B0609020204030204" pitchFamily="49" charset="0"/>
                <a:cs typeface="Consolas" panose="020B0609020204030204" pitchFamily="49" charset="0"/>
              </a:rPr>
              <a:t>t_cont</a:t>
            </a:r>
            <a:r>
              <a:rPr lang="en-US" dirty="0">
                <a:latin typeface="Consolas" panose="020B0609020204030204" pitchFamily="49" charset="0"/>
                <a:cs typeface="Consolas" panose="020B0609020204030204" pitchFamily="49" charset="0"/>
              </a:rPr>
              <a:t> = 0.04;              // thickness of contact</a:t>
            </a:r>
          </a:p>
          <a:p>
            <a:r>
              <a:rPr lang="en-US" dirty="0" err="1">
                <a:latin typeface="Consolas" panose="020B0609020204030204" pitchFamily="49" charset="0"/>
                <a:cs typeface="Consolas" panose="020B0609020204030204" pitchFamily="49" charset="0"/>
              </a:rPr>
              <a:t>t_chan</a:t>
            </a:r>
            <a:r>
              <a:rPr lang="en-US" dirty="0">
                <a:latin typeface="Consolas" panose="020B0609020204030204" pitchFamily="49" charset="0"/>
                <a:cs typeface="Consolas" panose="020B0609020204030204" pitchFamily="49" charset="0"/>
              </a:rPr>
              <a:t> = 0.02;              // thickness of channel</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t_sub</a:t>
            </a:r>
            <a:r>
              <a:rPr lang="en-US" dirty="0">
                <a:latin typeface="Consolas" panose="020B0609020204030204" pitchFamily="49" charset="0"/>
                <a:cs typeface="Consolas" panose="020B0609020204030204" pitchFamily="49" charset="0"/>
              </a:rPr>
              <a:t> = 0.1;                // substrate thickness</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t_sp</a:t>
            </a:r>
            <a:r>
              <a:rPr lang="en-US" dirty="0">
                <a:latin typeface="Consolas" panose="020B0609020204030204" pitchFamily="49" charset="0"/>
                <a:cs typeface="Consolas" panose="020B0609020204030204" pitchFamily="49" charset="0"/>
              </a:rPr>
              <a:t> = 0.025;               // thickness of spacer</a:t>
            </a:r>
          </a:p>
        </p:txBody>
      </p:sp>
    </p:spTree>
    <p:extLst>
      <p:ext uri="{BB962C8B-B14F-4D97-AF65-F5344CB8AC3E}">
        <p14:creationId xmlns:p14="http://schemas.microsoft.com/office/powerpoint/2010/main" val="7617545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E284-84C7-DE42-BCC8-95F970DD965E}"/>
              </a:ext>
            </a:extLst>
          </p:cNvPr>
          <p:cNvSpPr>
            <a:spLocks noGrp="1"/>
          </p:cNvSpPr>
          <p:nvPr>
            <p:ph type="title"/>
          </p:nvPr>
        </p:nvSpPr>
        <p:spPr/>
        <p:txBody>
          <a:bodyPr/>
          <a:lstStyle/>
          <a:p>
            <a:r>
              <a:rPr lang="en-US" dirty="0"/>
              <a:t>Parametric Clamped-Clamped Symmetric NEM Relay</a:t>
            </a:r>
          </a:p>
        </p:txBody>
      </p:sp>
      <mc:AlternateContent xmlns:mc="http://schemas.openxmlformats.org/markup-compatibility/2006">
        <mc:Choice xmlns:am3d="http://schemas.microsoft.com/office/drawing/2017/model3d" Requires="am3d">
          <p:graphicFrame>
            <p:nvGraphicFramePr>
              <p:cNvPr id="5" name="Content Placeholder 4">
                <a:extLst>
                  <a:ext uri="{FF2B5EF4-FFF2-40B4-BE49-F238E27FC236}">
                    <a16:creationId xmlns:a16="http://schemas.microsoft.com/office/drawing/2014/main" id="{EA2188FC-5EDC-544A-BDDA-BE1066ECE188}"/>
                  </a:ext>
                </a:extLst>
              </p:cNvPr>
              <p:cNvGraphicFramePr>
                <a:graphicFrameLocks noGrp="1" noChangeAspect="1"/>
              </p:cNvGraphicFramePr>
              <p:nvPr>
                <p:ph sz="quarter" idx="10"/>
                <p:extLst>
                  <p:ext uri="{D42A27DB-BD31-4B8C-83A1-F6EECF244321}">
                    <p14:modId xmlns:p14="http://schemas.microsoft.com/office/powerpoint/2010/main" val="4220766292"/>
                  </p:ext>
                </p:extLst>
              </p:nvPr>
            </p:nvGraphicFramePr>
            <p:xfrm>
              <a:off x="836766" y="915882"/>
              <a:ext cx="3619444" cy="3311733"/>
            </p:xfrm>
            <a:graphic>
              <a:graphicData uri="http://schemas.microsoft.com/office/drawing/2017/model3d">
                <am3d:model3d r:embed="rId3">
                  <am3d:spPr>
                    <a:xfrm>
                      <a:off x="0" y="0"/>
                      <a:ext cx="3619444" cy="3311733"/>
                    </a:xfrm>
                    <a:prstGeom prst="rect">
                      <a:avLst/>
                    </a:prstGeom>
                  </am3d:spPr>
                  <am3d:camera>
                    <am3d:pos x="0" y="0" z="66644310"/>
                    <am3d:up dx="0" dy="36000000" dz="0"/>
                    <am3d:lookAt x="0" y="0" z="0"/>
                    <am3d:perspective fov="2700000"/>
                  </am3d:camera>
                  <am3d:trans>
                    <am3d:meterPerModelUnit n="204081" d="1000000"/>
                    <am3d:preTrans dx="0" dy="-826527" dz="0"/>
                    <am3d:scale>
                      <am3d:sx n="1000000" d="1000000"/>
                      <am3d:sy n="1000000" d="1000000"/>
                      <am3d:sz n="1000000" d="1000000"/>
                    </am3d:scale>
                    <am3d:rot ax="-2865971" ay="-1681805" az="1642180"/>
                    <am3d:postTrans dx="0" dy="0" dz="0"/>
                  </am3d:trans>
                  <am3d:raster rName="Office3DRenderer" rVer="16.0.8326">
                    <am3d:blip r:embed="rId4"/>
                  </am3d:raster>
                  <am3d:objViewport viewportSz="37591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Content Placeholder 4">
                <a:extLst>
                  <a:ext uri="{FF2B5EF4-FFF2-40B4-BE49-F238E27FC236}">
                    <a16:creationId xmlns:a16="http://schemas.microsoft.com/office/drawing/2014/main" id="{EA2188FC-5EDC-544A-BDDA-BE1066ECE188}"/>
                  </a:ext>
                </a:extLst>
              </p:cNvPr>
              <p:cNvPicPr>
                <a:picLocks noGrp="1" noRot="1" noChangeAspect="1" noMove="1" noResize="1" noEditPoints="1" noAdjustHandles="1" noChangeArrowheads="1" noChangeShapeType="1" noCrop="1"/>
              </p:cNvPicPr>
              <p:nvPr/>
            </p:nvPicPr>
            <p:blipFill>
              <a:blip r:embed="rId4"/>
              <a:stretch>
                <a:fillRect/>
              </a:stretch>
            </p:blipFill>
            <p:spPr>
              <a:xfrm>
                <a:off x="836766" y="915882"/>
                <a:ext cx="3619444" cy="3311733"/>
              </a:xfrm>
              <a:prstGeom prst="rect">
                <a:avLst/>
              </a:prstGeom>
            </p:spPr>
          </p:pic>
        </mc:Fallback>
      </mc:AlternateContent>
      <p:sp>
        <p:nvSpPr>
          <p:cNvPr id="4" name="Content Placeholder 3">
            <a:extLst>
              <a:ext uri="{FF2B5EF4-FFF2-40B4-BE49-F238E27FC236}">
                <a16:creationId xmlns:a16="http://schemas.microsoft.com/office/drawing/2014/main" id="{C9C56761-ED66-234B-BCB2-09F7E9CD655E}"/>
              </a:ext>
            </a:extLst>
          </p:cNvPr>
          <p:cNvSpPr>
            <a:spLocks noGrp="1"/>
          </p:cNvSpPr>
          <p:nvPr>
            <p:ph sz="quarter" idx="11"/>
          </p:nvPr>
        </p:nvSpPr>
        <p:spPr>
          <a:xfrm>
            <a:off x="4670361" y="908685"/>
            <a:ext cx="4473639" cy="3759042"/>
          </a:xfrm>
        </p:spPr>
        <p:txBody>
          <a:bodyPr>
            <a:normAutofit fontScale="47500" lnSpcReduction="20000"/>
          </a:bodyPr>
          <a:lstStyle/>
          <a:p>
            <a:r>
              <a:rPr lang="en-US" dirty="0">
                <a:latin typeface="Consolas" panose="020B0609020204030204" pitchFamily="49" charset="0"/>
                <a:cs typeface="Consolas" panose="020B0609020204030204" pitchFamily="49" charset="0"/>
              </a:rPr>
              <a:t>﻿// RELAY PARAMETERS (lengths are in units of um)</a:t>
            </a:r>
          </a:p>
          <a:p>
            <a:r>
              <a:rPr lang="en-US" dirty="0" err="1">
                <a:latin typeface="Consolas" panose="020B0609020204030204" pitchFamily="49" charset="0"/>
                <a:cs typeface="Consolas" panose="020B0609020204030204" pitchFamily="49" charset="0"/>
              </a:rPr>
              <a:t>g_act</a:t>
            </a:r>
            <a:r>
              <a:rPr lang="en-US" dirty="0">
                <a:latin typeface="Consolas" panose="020B0609020204030204" pitchFamily="49" charset="0"/>
                <a:cs typeface="Consolas" panose="020B0609020204030204" pitchFamily="49" charset="0"/>
              </a:rPr>
              <a:t> = 0.1;                // actuation gap: gap between c</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t_poly</a:t>
            </a:r>
            <a:r>
              <a:rPr lang="en-US" dirty="0">
                <a:latin typeface="Consolas" panose="020B0609020204030204" pitchFamily="49" charset="0"/>
                <a:cs typeface="Consolas" panose="020B0609020204030204" pitchFamily="49" charset="0"/>
              </a:rPr>
              <a:t> = 0.2;               // thickness of poly-SiGe layer</a:t>
            </a:r>
          </a:p>
          <a:p>
            <a:r>
              <a:rPr lang="en-US" dirty="0" err="1">
                <a:latin typeface="Consolas" panose="020B0609020204030204" pitchFamily="49" charset="0"/>
                <a:cs typeface="Consolas" panose="020B0609020204030204" pitchFamily="49" charset="0"/>
              </a:rPr>
              <a:t>L_plate</a:t>
            </a:r>
            <a:r>
              <a:rPr lang="en-US" dirty="0">
                <a:latin typeface="Consolas" panose="020B0609020204030204" pitchFamily="49" charset="0"/>
                <a:cs typeface="Consolas" panose="020B0609020204030204" pitchFamily="49" charset="0"/>
              </a:rPr>
              <a:t> = 3;                // side length of parallel plate</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L_cant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L_plate</a:t>
            </a:r>
            <a:r>
              <a:rPr lang="en-US" dirty="0">
                <a:latin typeface="Consolas" panose="020B0609020204030204" pitchFamily="49" charset="0"/>
                <a:cs typeface="Consolas" panose="020B0609020204030204" pitchFamily="49" charset="0"/>
              </a:rPr>
              <a:t>;           // length of cantilever</a:t>
            </a:r>
          </a:p>
          <a:p>
            <a:r>
              <a:rPr lang="en-US" dirty="0" err="1">
                <a:latin typeface="Consolas" panose="020B0609020204030204" pitchFamily="49" charset="0"/>
                <a:cs typeface="Consolas" panose="020B0609020204030204" pitchFamily="49" charset="0"/>
              </a:rPr>
              <a:t>W_cant</a:t>
            </a:r>
            <a:r>
              <a:rPr lang="en-US" dirty="0">
                <a:latin typeface="Consolas" panose="020B0609020204030204" pitchFamily="49" charset="0"/>
                <a:cs typeface="Consolas" panose="020B0609020204030204" pitchFamily="49" charset="0"/>
              </a:rPr>
              <a:t> = 0.2;               // width of cantilever</a:t>
            </a:r>
          </a:p>
          <a:p>
            <a:r>
              <a:rPr lang="en-US" dirty="0" err="1">
                <a:latin typeface="Consolas" panose="020B0609020204030204" pitchFamily="49" charset="0"/>
                <a:cs typeface="Consolas" panose="020B0609020204030204" pitchFamily="49" charset="0"/>
              </a:rPr>
              <a:t>g_cant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W_cant</a:t>
            </a:r>
            <a:r>
              <a:rPr lang="en-US" dirty="0">
                <a:latin typeface="Consolas" panose="020B0609020204030204" pitchFamily="49" charset="0"/>
                <a:cs typeface="Consolas" panose="020B0609020204030204" pitchFamily="49" charset="0"/>
              </a:rPr>
              <a:t>;            // gap between plate and cantilever</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L_via</a:t>
            </a:r>
            <a:r>
              <a:rPr lang="en-US" dirty="0">
                <a:latin typeface="Consolas" panose="020B0609020204030204" pitchFamily="49" charset="0"/>
                <a:cs typeface="Consolas" panose="020B0609020204030204" pitchFamily="49" charset="0"/>
              </a:rPr>
              <a:t> = 0.5;                // side length of via</a:t>
            </a:r>
          </a:p>
          <a:p>
            <a:r>
              <a:rPr lang="en-US" dirty="0" err="1">
                <a:latin typeface="Consolas" panose="020B0609020204030204" pitchFamily="49" charset="0"/>
                <a:cs typeface="Consolas" panose="020B0609020204030204" pitchFamily="49" charset="0"/>
              </a:rPr>
              <a:t>L_anc</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L_via</a:t>
            </a:r>
            <a:r>
              <a:rPr lang="en-US" dirty="0">
                <a:latin typeface="Consolas" panose="020B0609020204030204" pitchFamily="49" charset="0"/>
                <a:cs typeface="Consolas" panose="020B0609020204030204" pitchFamily="49" charset="0"/>
              </a:rPr>
              <a:t> + 0.25;       // side length of anchor attachment</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circ_cont</a:t>
            </a:r>
            <a:r>
              <a:rPr lang="en-US" dirty="0">
                <a:latin typeface="Consolas" panose="020B0609020204030204" pitchFamily="49" charset="0"/>
                <a:cs typeface="Consolas" panose="020B0609020204030204" pitchFamily="49" charset="0"/>
              </a:rPr>
              <a:t> = 1;              // circular or grid contact mode</a:t>
            </a:r>
          </a:p>
          <a:p>
            <a:r>
              <a:rPr lang="en-US" dirty="0" err="1">
                <a:latin typeface="Consolas" panose="020B0609020204030204" pitchFamily="49" charset="0"/>
                <a:cs typeface="Consolas" panose="020B0609020204030204" pitchFamily="49" charset="0"/>
              </a:rPr>
              <a:t>n_cont</a:t>
            </a:r>
            <a:r>
              <a:rPr lang="en-US" dirty="0">
                <a:latin typeface="Consolas" panose="020B0609020204030204" pitchFamily="49" charset="0"/>
                <a:cs typeface="Consolas" panose="020B0609020204030204" pitchFamily="49" charset="0"/>
              </a:rPr>
              <a:t> = 16;                // number of contacts</a:t>
            </a:r>
          </a:p>
          <a:p>
            <a:r>
              <a:rPr lang="en-US" dirty="0" err="1">
                <a:latin typeface="Consolas" panose="020B0609020204030204" pitchFamily="49" charset="0"/>
                <a:cs typeface="Consolas" panose="020B0609020204030204" pitchFamily="49" charset="0"/>
              </a:rPr>
              <a:t>L_cont</a:t>
            </a:r>
            <a:r>
              <a:rPr lang="en-US" dirty="0">
                <a:latin typeface="Consolas" panose="020B0609020204030204" pitchFamily="49" charset="0"/>
                <a:cs typeface="Consolas" panose="020B0609020204030204" pitchFamily="49" charset="0"/>
              </a:rPr>
              <a:t> = 0.2;               // side length of contact</a:t>
            </a:r>
          </a:p>
          <a:p>
            <a:r>
              <a:rPr lang="en-US" dirty="0" err="1">
                <a:latin typeface="Consolas" panose="020B0609020204030204" pitchFamily="49" charset="0"/>
                <a:cs typeface="Consolas" panose="020B0609020204030204" pitchFamily="49" charset="0"/>
              </a:rPr>
              <a:t>r_cont</a:t>
            </a:r>
            <a:r>
              <a:rPr lang="en-US" dirty="0">
                <a:latin typeface="Consolas" panose="020B0609020204030204" pitchFamily="49" charset="0"/>
                <a:cs typeface="Consolas" panose="020B0609020204030204" pitchFamily="49" charset="0"/>
              </a:rPr>
              <a:t> = 1;                 // radius of contact circle</a:t>
            </a:r>
          </a:p>
          <a:p>
            <a:r>
              <a:rPr lang="en-US" dirty="0" err="1">
                <a:latin typeface="Consolas" panose="020B0609020204030204" pitchFamily="49" charset="0"/>
                <a:cs typeface="Consolas" panose="020B0609020204030204" pitchFamily="49" charset="0"/>
              </a:rPr>
              <a:t>t_cont</a:t>
            </a:r>
            <a:r>
              <a:rPr lang="en-US" dirty="0">
                <a:latin typeface="Consolas" panose="020B0609020204030204" pitchFamily="49" charset="0"/>
                <a:cs typeface="Consolas" panose="020B0609020204030204" pitchFamily="49" charset="0"/>
              </a:rPr>
              <a:t> = 0.04;              // thickness of contact</a:t>
            </a:r>
          </a:p>
          <a:p>
            <a:r>
              <a:rPr lang="en-US" dirty="0" err="1">
                <a:latin typeface="Consolas" panose="020B0609020204030204" pitchFamily="49" charset="0"/>
                <a:cs typeface="Consolas" panose="020B0609020204030204" pitchFamily="49" charset="0"/>
              </a:rPr>
              <a:t>t_chan</a:t>
            </a:r>
            <a:r>
              <a:rPr lang="en-US" dirty="0">
                <a:latin typeface="Consolas" panose="020B0609020204030204" pitchFamily="49" charset="0"/>
                <a:cs typeface="Consolas" panose="020B0609020204030204" pitchFamily="49" charset="0"/>
              </a:rPr>
              <a:t> = 0.02;              // thickness of channel</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t_sub</a:t>
            </a:r>
            <a:r>
              <a:rPr lang="en-US" dirty="0">
                <a:latin typeface="Consolas" panose="020B0609020204030204" pitchFamily="49" charset="0"/>
                <a:cs typeface="Consolas" panose="020B0609020204030204" pitchFamily="49" charset="0"/>
              </a:rPr>
              <a:t> = 0.1;                // substrate thickness</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t_sp</a:t>
            </a:r>
            <a:r>
              <a:rPr lang="en-US" dirty="0">
                <a:latin typeface="Consolas" panose="020B0609020204030204" pitchFamily="49" charset="0"/>
                <a:cs typeface="Consolas" panose="020B0609020204030204" pitchFamily="49" charset="0"/>
              </a:rPr>
              <a:t> = 0.025;               // thickness of spacer</a:t>
            </a:r>
          </a:p>
        </p:txBody>
      </p:sp>
    </p:spTree>
    <p:extLst>
      <p:ext uri="{BB962C8B-B14F-4D97-AF65-F5344CB8AC3E}">
        <p14:creationId xmlns:p14="http://schemas.microsoft.com/office/powerpoint/2010/main" val="37004966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E284-84C7-DE42-BCC8-95F970DD965E}"/>
              </a:ext>
            </a:extLst>
          </p:cNvPr>
          <p:cNvSpPr>
            <a:spLocks noGrp="1"/>
          </p:cNvSpPr>
          <p:nvPr>
            <p:ph type="title"/>
          </p:nvPr>
        </p:nvSpPr>
        <p:spPr/>
        <p:txBody>
          <a:bodyPr/>
          <a:lstStyle/>
          <a:p>
            <a:r>
              <a:rPr lang="en-US" dirty="0"/>
              <a:t>Parametric Clamped-Clamped Symmetric NEM Relay</a:t>
            </a:r>
          </a:p>
        </p:txBody>
      </p:sp>
      <p:sp>
        <p:nvSpPr>
          <p:cNvPr id="17" name="Content Placeholder 16">
            <a:extLst>
              <a:ext uri="{FF2B5EF4-FFF2-40B4-BE49-F238E27FC236}">
                <a16:creationId xmlns:a16="http://schemas.microsoft.com/office/drawing/2014/main" id="{0BF720A1-919A-9840-AD95-A9C2FB5AE4C0}"/>
              </a:ext>
            </a:extLst>
          </p:cNvPr>
          <p:cNvSpPr>
            <a:spLocks noGrp="1"/>
          </p:cNvSpPr>
          <p:nvPr>
            <p:ph sz="quarter" idx="11"/>
          </p:nvPr>
        </p:nvSpPr>
        <p:spPr/>
        <p:txBody>
          <a:bodyPr/>
          <a:lstStyle/>
          <a:p>
            <a:pPr>
              <a:buFont typeface="Arial" panose="020B0604020202020204" pitchFamily="34" charset="0"/>
              <a:buChar char="•"/>
            </a:pPr>
            <a:r>
              <a:rPr lang="en-US" dirty="0"/>
              <a:t>Spring constant extracted from FEM, matches well with hand calcs</a:t>
            </a:r>
          </a:p>
          <a:p>
            <a:pPr>
              <a:buFont typeface="Arial" panose="020B0604020202020204" pitchFamily="34" charset="0"/>
              <a:buChar char="•"/>
            </a:pPr>
            <a:r>
              <a:rPr lang="en-US" dirty="0"/>
              <a:t>Will use oil ambient to reduce actuation voltages to CMOS range and reduce likelihood of electric breakdown</a:t>
            </a:r>
          </a:p>
          <a:p>
            <a:pPr marL="0" indent="0"/>
            <a:endParaRPr lang="en-US" b="1" dirty="0"/>
          </a:p>
        </p:txBody>
      </p:sp>
      <p:sp>
        <p:nvSpPr>
          <p:cNvPr id="18" name="TextBox 17">
            <a:extLst>
              <a:ext uri="{FF2B5EF4-FFF2-40B4-BE49-F238E27FC236}">
                <a16:creationId xmlns:a16="http://schemas.microsoft.com/office/drawing/2014/main" id="{4E8DEC82-E2F2-494E-A896-43D00B1A9B8F}"/>
              </a:ext>
            </a:extLst>
          </p:cNvPr>
          <p:cNvSpPr txBox="1"/>
          <p:nvPr/>
        </p:nvSpPr>
        <p:spPr>
          <a:xfrm>
            <a:off x="948776" y="3860629"/>
            <a:ext cx="7707313" cy="923330"/>
          </a:xfrm>
          <a:prstGeom prst="rect">
            <a:avLst/>
          </a:prstGeom>
          <a:noFill/>
        </p:spPr>
        <p:txBody>
          <a:bodyPr wrap="square" numCol="2" rtlCol="0">
            <a:spAutoFit/>
          </a:bodyPr>
          <a:lstStyle/>
          <a:p>
            <a:pPr marL="0" indent="0"/>
            <a:r>
              <a:rPr lang="en-US" b="1" dirty="0"/>
              <a:t>Plate size: </a:t>
            </a:r>
            <a:r>
              <a:rPr lang="en-US" dirty="0"/>
              <a:t>3µm x 3µm</a:t>
            </a:r>
          </a:p>
          <a:p>
            <a:pPr marL="0" indent="0"/>
            <a:r>
              <a:rPr lang="en-US" b="1" dirty="0"/>
              <a:t>Tile area:</a:t>
            </a:r>
            <a:r>
              <a:rPr lang="en-US" dirty="0"/>
              <a:t> 4µm x 4µm</a:t>
            </a:r>
          </a:p>
          <a:p>
            <a:r>
              <a:rPr lang="en-US" b="1" dirty="0"/>
              <a:t>Minimum feature size:</a:t>
            </a:r>
            <a:r>
              <a:rPr lang="en-US" dirty="0"/>
              <a:t> 100nm</a:t>
            </a:r>
          </a:p>
          <a:p>
            <a:r>
              <a:rPr lang="en-US" b="1" dirty="0"/>
              <a:t>Est. pull-in voltage:</a:t>
            </a:r>
            <a:r>
              <a:rPr lang="en-US" dirty="0"/>
              <a:t> 5.69V</a:t>
            </a:r>
          </a:p>
          <a:p>
            <a:r>
              <a:rPr lang="en-US" b="1" dirty="0"/>
              <a:t>Est. pull-out voltage:</a:t>
            </a:r>
            <a:r>
              <a:rPr lang="en-US" dirty="0"/>
              <a:t> 5.58V</a:t>
            </a:r>
            <a:endParaRPr lang="en-US" b="1" dirty="0"/>
          </a:p>
          <a:p>
            <a:r>
              <a:rPr lang="en-US" b="1" dirty="0"/>
              <a:t>Est. intrinsic contact resistance:</a:t>
            </a:r>
            <a:r>
              <a:rPr lang="en-US" dirty="0"/>
              <a:t> 8.6Ω </a:t>
            </a:r>
            <a:endParaRPr lang="en-US" b="1" dirty="0"/>
          </a:p>
        </p:txBody>
      </p:sp>
      <p:pic>
        <p:nvPicPr>
          <p:cNvPr id="21" name="Content Placeholder 11" descr="A picture containing kite, flying, colorful, green&#10;&#10;Description automatically generated">
            <a:extLst>
              <a:ext uri="{FF2B5EF4-FFF2-40B4-BE49-F238E27FC236}">
                <a16:creationId xmlns:a16="http://schemas.microsoft.com/office/drawing/2014/main" id="{FA23F47E-79AA-7E47-8A65-27A35C5EC4C9}"/>
              </a:ext>
            </a:extLst>
          </p:cNvPr>
          <p:cNvPicPr>
            <a:picLocks noGrp="1" noChangeAspect="1"/>
          </p:cNvPicPr>
          <p:nvPr>
            <p:ph sz="quarter" idx="10"/>
          </p:nvPr>
        </p:nvPicPr>
        <p:blipFill rotWithShape="1">
          <a:blip r:embed="rId3"/>
          <a:srcRect l="6272" r="7177"/>
          <a:stretch/>
        </p:blipFill>
        <p:spPr>
          <a:xfrm>
            <a:off x="3256121" y="908050"/>
            <a:ext cx="3093720" cy="1817688"/>
          </a:xfrm>
        </p:spPr>
      </p:pic>
    </p:spTree>
    <p:extLst>
      <p:ext uri="{BB962C8B-B14F-4D97-AF65-F5344CB8AC3E}">
        <p14:creationId xmlns:p14="http://schemas.microsoft.com/office/powerpoint/2010/main" val="2829033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0D27-3B23-BD4B-AD69-876A53002DC4}"/>
              </a:ext>
            </a:extLst>
          </p:cNvPr>
          <p:cNvSpPr>
            <a:spLocks noGrp="1"/>
          </p:cNvSpPr>
          <p:nvPr>
            <p:ph type="title"/>
          </p:nvPr>
        </p:nvSpPr>
        <p:spPr/>
        <p:txBody>
          <a:bodyPr/>
          <a:lstStyle/>
          <a:p>
            <a:r>
              <a:rPr lang="en-US" dirty="0"/>
              <a:t>Next Steps with NEM Relay Project</a:t>
            </a:r>
          </a:p>
        </p:txBody>
      </p:sp>
      <p:sp>
        <p:nvSpPr>
          <p:cNvPr id="3" name="Content Placeholder 2">
            <a:extLst>
              <a:ext uri="{FF2B5EF4-FFF2-40B4-BE49-F238E27FC236}">
                <a16:creationId xmlns:a16="http://schemas.microsoft.com/office/drawing/2014/main" id="{04DB13F1-DBA0-9142-AEA1-2F1DF193F81F}"/>
              </a:ext>
            </a:extLst>
          </p:cNvPr>
          <p:cNvSpPr>
            <a:spLocks noGrp="1"/>
          </p:cNvSpPr>
          <p:nvPr>
            <p:ph sz="quarter" idx="10"/>
          </p:nvPr>
        </p:nvSpPr>
        <p:spPr/>
        <p:txBody>
          <a:bodyPr>
            <a:normAutofit fontScale="92500" lnSpcReduction="20000"/>
          </a:bodyPr>
          <a:lstStyle/>
          <a:p>
            <a:pPr>
              <a:buFont typeface="Arial" panose="020B0604020202020204" pitchFamily="34" charset="0"/>
              <a:buChar char="•"/>
            </a:pPr>
            <a:r>
              <a:rPr lang="en-US" dirty="0"/>
              <a:t>Approximate Verilog-A model from layouts</a:t>
            </a:r>
          </a:p>
          <a:p>
            <a:pPr>
              <a:buFont typeface="Arial" panose="020B0604020202020204" pitchFamily="34" charset="0"/>
              <a:buChar char="•"/>
            </a:pPr>
            <a:r>
              <a:rPr lang="en-US" dirty="0"/>
              <a:t>Characterize Verilog-A model for Liberty models</a:t>
            </a:r>
          </a:p>
          <a:p>
            <a:pPr>
              <a:buFont typeface="Arial" panose="020B0604020202020204" pitchFamily="34" charset="0"/>
              <a:buChar char="•"/>
            </a:pPr>
            <a:r>
              <a:rPr lang="en-US" dirty="0"/>
              <a:t>FEM for more than just spring constant</a:t>
            </a:r>
          </a:p>
          <a:p>
            <a:pPr>
              <a:buFont typeface="Arial" panose="020B0604020202020204" pitchFamily="34" charset="0"/>
              <a:buChar char="•"/>
            </a:pPr>
            <a:r>
              <a:rPr lang="en-US" dirty="0"/>
              <a:t>More analysis of power, area, delay tradeoffs</a:t>
            </a:r>
          </a:p>
          <a:p>
            <a:pPr>
              <a:buFont typeface="Arial" panose="020B0604020202020204" pitchFamily="34" charset="0"/>
              <a:buChar char="•"/>
            </a:pPr>
            <a:r>
              <a:rPr lang="en-US" dirty="0"/>
              <a:t>Full analysis with Jade CGRA</a:t>
            </a:r>
          </a:p>
          <a:p>
            <a:pPr>
              <a:buFont typeface="Arial" panose="020B0604020202020204" pitchFamily="34" charset="0"/>
              <a:buChar char="•"/>
            </a:pPr>
            <a:r>
              <a:rPr lang="en-US" dirty="0"/>
              <a:t>Strain, catastrophic pull-in analysis</a:t>
            </a:r>
          </a:p>
          <a:p>
            <a:pPr>
              <a:buFont typeface="Arial" panose="020B0604020202020204" pitchFamily="34" charset="0"/>
              <a:buChar char="•"/>
            </a:pPr>
            <a:r>
              <a:rPr lang="en-US" dirty="0"/>
              <a:t>Fabrication and testing</a:t>
            </a:r>
          </a:p>
          <a:p>
            <a:pPr>
              <a:buFont typeface="Arial" panose="020B0604020202020204" pitchFamily="34" charset="0"/>
              <a:buChar char="•"/>
            </a:pPr>
            <a:endParaRPr lang="en-US" dirty="0"/>
          </a:p>
          <a:p>
            <a:pPr>
              <a:buFont typeface="Arial" panose="020B0604020202020204" pitchFamily="34" charset="0"/>
              <a:buChar char="•"/>
            </a:pPr>
            <a:r>
              <a:rPr lang="en-US" dirty="0"/>
              <a:t>Another application: relays for power gating</a:t>
            </a:r>
          </a:p>
          <a:p>
            <a:pPr>
              <a:buFont typeface="Arial" panose="020B0604020202020204" pitchFamily="34" charset="0"/>
              <a:buChar char="•"/>
            </a:pPr>
            <a:endParaRPr lang="en-US" dirty="0"/>
          </a:p>
        </p:txBody>
      </p:sp>
      <p:pic>
        <p:nvPicPr>
          <p:cNvPr id="6" name="Content Placeholder 5" descr="A screenshot of a cell phone&#10;&#10;Description automatically generated">
            <a:extLst>
              <a:ext uri="{FF2B5EF4-FFF2-40B4-BE49-F238E27FC236}">
                <a16:creationId xmlns:a16="http://schemas.microsoft.com/office/drawing/2014/main" id="{F5DDA3B4-8EF6-2040-B61F-2D6CE66E3BCE}"/>
              </a:ext>
            </a:extLst>
          </p:cNvPr>
          <p:cNvPicPr>
            <a:picLocks noGrp="1" noChangeAspect="1"/>
          </p:cNvPicPr>
          <p:nvPr>
            <p:ph sz="quarter" idx="11"/>
          </p:nvPr>
        </p:nvPicPr>
        <p:blipFill>
          <a:blip r:embed="rId3"/>
          <a:stretch>
            <a:fillRect/>
          </a:stretch>
        </p:blipFill>
        <p:spPr>
          <a:xfrm>
            <a:off x="4876800" y="1019005"/>
            <a:ext cx="3779838" cy="2656755"/>
          </a:xfrm>
        </p:spPr>
      </p:pic>
      <p:sp>
        <p:nvSpPr>
          <p:cNvPr id="7" name="TextBox 6">
            <a:extLst>
              <a:ext uri="{FF2B5EF4-FFF2-40B4-BE49-F238E27FC236}">
                <a16:creationId xmlns:a16="http://schemas.microsoft.com/office/drawing/2014/main" id="{09DD5A6A-B6F0-624E-8DD0-CA6861097760}"/>
              </a:ext>
            </a:extLst>
          </p:cNvPr>
          <p:cNvSpPr txBox="1"/>
          <p:nvPr/>
        </p:nvSpPr>
        <p:spPr>
          <a:xfrm>
            <a:off x="4895053" y="3677242"/>
            <a:ext cx="3743332" cy="707886"/>
          </a:xfrm>
          <a:prstGeom prst="rect">
            <a:avLst/>
          </a:prstGeom>
          <a:noFill/>
        </p:spPr>
        <p:txBody>
          <a:bodyPr wrap="none" rtlCol="0">
            <a:spAutoFit/>
          </a:bodyPr>
          <a:lstStyle/>
          <a:p>
            <a:r>
              <a:rPr lang="en-US" sz="800" b="1" dirty="0"/>
              <a:t>Lumped model from:</a:t>
            </a:r>
          </a:p>
          <a:p>
            <a:r>
              <a:rPr lang="en-US" sz="800" dirty="0"/>
              <a:t>H. Kam, V. Pott, R. Nathanael, J. Jeon, E. Alon, and T.-J. K. Liu. Design and reliability</a:t>
            </a:r>
          </a:p>
          <a:p>
            <a:r>
              <a:rPr lang="en-US" sz="800" dirty="0"/>
              <a:t>of a micro-relay technology for zero-standby-power digital logic applications. In</a:t>
            </a:r>
          </a:p>
          <a:p>
            <a:r>
              <a:rPr lang="en-US" sz="800" dirty="0"/>
              <a:t>2009 IEEE International Electron Devices Meeting (IEDM), pages 1–4. IEEE, 2009.</a:t>
            </a:r>
          </a:p>
          <a:p>
            <a:endParaRPr lang="en-US" sz="800" dirty="0"/>
          </a:p>
        </p:txBody>
      </p:sp>
    </p:spTree>
    <p:extLst>
      <p:ext uri="{BB962C8B-B14F-4D97-AF65-F5344CB8AC3E}">
        <p14:creationId xmlns:p14="http://schemas.microsoft.com/office/powerpoint/2010/main" val="35419716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13328-75BF-5340-8954-AE8A1DD880B3}"/>
              </a:ext>
            </a:extLst>
          </p:cNvPr>
          <p:cNvSpPr>
            <a:spLocks noGrp="1"/>
          </p:cNvSpPr>
          <p:nvPr>
            <p:ph type="title"/>
          </p:nvPr>
        </p:nvSpPr>
        <p:spPr/>
        <p:txBody>
          <a:bodyPr/>
          <a:lstStyle/>
          <a:p>
            <a:r>
              <a:rPr lang="en-US" dirty="0"/>
              <a:t>RRAM: 3D Configuration Memory</a:t>
            </a:r>
          </a:p>
        </p:txBody>
      </p:sp>
      <p:sp>
        <p:nvSpPr>
          <p:cNvPr id="3" name="Text Placeholder 2">
            <a:extLst>
              <a:ext uri="{FF2B5EF4-FFF2-40B4-BE49-F238E27FC236}">
                <a16:creationId xmlns:a16="http://schemas.microsoft.com/office/drawing/2014/main" id="{777D3BA0-EFBE-574D-8ECB-7DF0FD131371}"/>
              </a:ext>
            </a:extLst>
          </p:cNvPr>
          <p:cNvSpPr>
            <a:spLocks noGrp="1"/>
          </p:cNvSpPr>
          <p:nvPr>
            <p:ph type="body" sz="half" idx="2"/>
          </p:nvPr>
        </p:nvSpPr>
        <p:spPr/>
        <p:txBody>
          <a:bodyPr/>
          <a:lstStyle/>
          <a:p>
            <a:endParaRPr lang="en-US"/>
          </a:p>
        </p:txBody>
      </p:sp>
      <p:sp>
        <p:nvSpPr>
          <p:cNvPr id="4" name="Picture Placeholder 3">
            <a:extLst>
              <a:ext uri="{FF2B5EF4-FFF2-40B4-BE49-F238E27FC236}">
                <a16:creationId xmlns:a16="http://schemas.microsoft.com/office/drawing/2014/main" id="{004E6B6A-350C-5B48-B8DB-347F371FC868}"/>
              </a:ext>
            </a:extLst>
          </p:cNvPr>
          <p:cNvSpPr>
            <a:spLocks noGrp="1"/>
          </p:cNvSpPr>
          <p:nvPr>
            <p:ph type="pic" sz="quarter" idx="13"/>
          </p:nvPr>
        </p:nvSpPr>
        <p:spPr/>
      </p:sp>
    </p:spTree>
    <p:extLst>
      <p:ext uri="{BB962C8B-B14F-4D97-AF65-F5344CB8AC3E}">
        <p14:creationId xmlns:p14="http://schemas.microsoft.com/office/powerpoint/2010/main" val="4105833243"/>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97BF-EBC1-984D-A0AE-86F95AEF60B1}"/>
              </a:ext>
            </a:extLst>
          </p:cNvPr>
          <p:cNvSpPr>
            <a:spLocks noGrp="1"/>
          </p:cNvSpPr>
          <p:nvPr>
            <p:ph type="title"/>
          </p:nvPr>
        </p:nvSpPr>
        <p:spPr/>
        <p:txBody>
          <a:bodyPr/>
          <a:lstStyle/>
          <a:p>
            <a:r>
              <a:rPr lang="en-US" dirty="0"/>
              <a:t>Designing an application today</a:t>
            </a:r>
          </a:p>
        </p:txBody>
      </p:sp>
      <p:pic>
        <p:nvPicPr>
          <p:cNvPr id="15" name="Content Placeholder 14">
            <a:extLst>
              <a:ext uri="{FF2B5EF4-FFF2-40B4-BE49-F238E27FC236}">
                <a16:creationId xmlns:a16="http://schemas.microsoft.com/office/drawing/2014/main" id="{6A429252-8BF5-A94B-9C5D-69632A364880}"/>
              </a:ext>
            </a:extLst>
          </p:cNvPr>
          <p:cNvPicPr>
            <a:picLocks noGrp="1" noChangeAspect="1"/>
          </p:cNvPicPr>
          <p:nvPr>
            <p:ph idx="1"/>
          </p:nvPr>
        </p:nvPicPr>
        <p:blipFill>
          <a:blip r:embed="rId3"/>
          <a:stretch>
            <a:fillRect/>
          </a:stretch>
        </p:blipFill>
        <p:spPr>
          <a:xfrm>
            <a:off x="905142" y="1279680"/>
            <a:ext cx="7333715" cy="3263504"/>
          </a:xfrm>
        </p:spPr>
      </p:pic>
      <p:sp>
        <p:nvSpPr>
          <p:cNvPr id="21" name="TextBox 20">
            <a:extLst>
              <a:ext uri="{FF2B5EF4-FFF2-40B4-BE49-F238E27FC236}">
                <a16:creationId xmlns:a16="http://schemas.microsoft.com/office/drawing/2014/main" id="{72FD7759-329D-7348-A0BD-C974CC579E83}"/>
              </a:ext>
            </a:extLst>
          </p:cNvPr>
          <p:cNvSpPr txBox="1"/>
          <p:nvPr/>
        </p:nvSpPr>
        <p:spPr>
          <a:xfrm>
            <a:off x="1313105" y="2162480"/>
            <a:ext cx="683200" cy="369332"/>
          </a:xfrm>
          <a:prstGeom prst="rect">
            <a:avLst/>
          </a:prstGeom>
          <a:noFill/>
        </p:spPr>
        <p:txBody>
          <a:bodyPr wrap="none" rtlCol="0">
            <a:spAutoFit/>
          </a:bodyPr>
          <a:lstStyle/>
          <a:p>
            <a:r>
              <a:rPr lang="en-US" dirty="0">
                <a:solidFill>
                  <a:srgbClr val="0070C0"/>
                </a:solidFill>
              </a:rPr>
              <a:t>Code</a:t>
            </a:r>
          </a:p>
        </p:txBody>
      </p:sp>
      <p:sp>
        <p:nvSpPr>
          <p:cNvPr id="22" name="TextBox 21">
            <a:extLst>
              <a:ext uri="{FF2B5EF4-FFF2-40B4-BE49-F238E27FC236}">
                <a16:creationId xmlns:a16="http://schemas.microsoft.com/office/drawing/2014/main" id="{014E62F5-991F-A34A-B69A-E3B156886257}"/>
              </a:ext>
            </a:extLst>
          </p:cNvPr>
          <p:cNvSpPr txBox="1"/>
          <p:nvPr/>
        </p:nvSpPr>
        <p:spPr>
          <a:xfrm>
            <a:off x="3087467" y="2162480"/>
            <a:ext cx="732893" cy="369332"/>
          </a:xfrm>
          <a:prstGeom prst="rect">
            <a:avLst/>
          </a:prstGeom>
          <a:noFill/>
        </p:spPr>
        <p:txBody>
          <a:bodyPr wrap="none" rtlCol="0">
            <a:spAutoFit/>
          </a:bodyPr>
          <a:lstStyle/>
          <a:p>
            <a:r>
              <a:rPr lang="en-US" dirty="0">
                <a:solidFill>
                  <a:srgbClr val="0070C0"/>
                </a:solidFill>
              </a:rPr>
              <a:t>CUDA</a:t>
            </a:r>
          </a:p>
        </p:txBody>
      </p:sp>
      <p:sp>
        <p:nvSpPr>
          <p:cNvPr id="23" name="TextBox 22">
            <a:extLst>
              <a:ext uri="{FF2B5EF4-FFF2-40B4-BE49-F238E27FC236}">
                <a16:creationId xmlns:a16="http://schemas.microsoft.com/office/drawing/2014/main" id="{82F65B46-7063-6847-BC4B-0FF0198F9016}"/>
              </a:ext>
            </a:extLst>
          </p:cNvPr>
          <p:cNvSpPr txBox="1"/>
          <p:nvPr/>
        </p:nvSpPr>
        <p:spPr>
          <a:xfrm>
            <a:off x="5011381" y="2162480"/>
            <a:ext cx="1018227" cy="369332"/>
          </a:xfrm>
          <a:prstGeom prst="rect">
            <a:avLst/>
          </a:prstGeom>
          <a:noFill/>
        </p:spPr>
        <p:txBody>
          <a:bodyPr wrap="none" rtlCol="0">
            <a:spAutoFit/>
          </a:bodyPr>
          <a:lstStyle/>
          <a:p>
            <a:r>
              <a:rPr lang="en-US" dirty="0">
                <a:solidFill>
                  <a:srgbClr val="0070C0"/>
                </a:solidFill>
              </a:rPr>
              <a:t>RTL/HLS</a:t>
            </a:r>
          </a:p>
        </p:txBody>
      </p:sp>
      <p:sp>
        <p:nvSpPr>
          <p:cNvPr id="24" name="TextBox 23">
            <a:extLst>
              <a:ext uri="{FF2B5EF4-FFF2-40B4-BE49-F238E27FC236}">
                <a16:creationId xmlns:a16="http://schemas.microsoft.com/office/drawing/2014/main" id="{EE7564CF-4DE9-E546-B88F-20278E760907}"/>
              </a:ext>
            </a:extLst>
          </p:cNvPr>
          <p:cNvSpPr txBox="1"/>
          <p:nvPr/>
        </p:nvSpPr>
        <p:spPr>
          <a:xfrm>
            <a:off x="6986585" y="2162480"/>
            <a:ext cx="1571264" cy="369332"/>
          </a:xfrm>
          <a:prstGeom prst="rect">
            <a:avLst/>
          </a:prstGeom>
          <a:noFill/>
        </p:spPr>
        <p:txBody>
          <a:bodyPr wrap="none" rtlCol="0">
            <a:spAutoFit/>
          </a:bodyPr>
          <a:lstStyle/>
          <a:p>
            <a:r>
              <a:rPr lang="en-US" dirty="0">
                <a:solidFill>
                  <a:srgbClr val="0070C0"/>
                </a:solidFill>
              </a:rPr>
              <a:t>RTL + Tapeout</a:t>
            </a:r>
          </a:p>
        </p:txBody>
      </p:sp>
      <p:sp>
        <p:nvSpPr>
          <p:cNvPr id="28" name="TextBox 27">
            <a:extLst>
              <a:ext uri="{FF2B5EF4-FFF2-40B4-BE49-F238E27FC236}">
                <a16:creationId xmlns:a16="http://schemas.microsoft.com/office/drawing/2014/main" id="{1DB99983-6AC6-524E-9AE4-3A9FD974BE90}"/>
              </a:ext>
            </a:extLst>
          </p:cNvPr>
          <p:cNvSpPr txBox="1"/>
          <p:nvPr/>
        </p:nvSpPr>
        <p:spPr>
          <a:xfrm>
            <a:off x="1792233" y="4427768"/>
            <a:ext cx="5559535" cy="230832"/>
          </a:xfrm>
          <a:prstGeom prst="rect">
            <a:avLst/>
          </a:prstGeom>
          <a:noFill/>
        </p:spPr>
        <p:txBody>
          <a:bodyPr wrap="none" rtlCol="0">
            <a:spAutoFit/>
          </a:bodyPr>
          <a:lstStyle/>
          <a:p>
            <a:pPr algn="ctr"/>
            <a:r>
              <a:rPr lang="en-US" sz="900" b="1" dirty="0"/>
              <a:t>Source: </a:t>
            </a:r>
            <a:r>
              <a:rPr lang="en-US" sz="900" dirty="0">
                <a:hlinkClick r:id="rId4"/>
              </a:rPr>
              <a:t>https://hackernoon.com/a-gentle-introduction-to-hardware-accelerated-data-processing-81ac79c2105</a:t>
            </a:r>
            <a:endParaRPr lang="en-US" sz="900" dirty="0"/>
          </a:p>
        </p:txBody>
      </p:sp>
      <p:sp>
        <p:nvSpPr>
          <p:cNvPr id="3" name="TextBox 2">
            <a:extLst>
              <a:ext uri="{FF2B5EF4-FFF2-40B4-BE49-F238E27FC236}">
                <a16:creationId xmlns:a16="http://schemas.microsoft.com/office/drawing/2014/main" id="{21A9DCD7-185B-564E-85FF-F5645E694C6F}"/>
              </a:ext>
            </a:extLst>
          </p:cNvPr>
          <p:cNvSpPr txBox="1"/>
          <p:nvPr/>
        </p:nvSpPr>
        <p:spPr>
          <a:xfrm>
            <a:off x="6313059" y="3642515"/>
            <a:ext cx="577402" cy="292388"/>
          </a:xfrm>
          <a:prstGeom prst="rect">
            <a:avLst/>
          </a:prstGeom>
          <a:noFill/>
        </p:spPr>
        <p:txBody>
          <a:bodyPr wrap="none" rtlCol="0">
            <a:spAutoFit/>
          </a:bodyPr>
          <a:lstStyle/>
          <a:p>
            <a:r>
              <a:rPr lang="en-US" sz="1300" dirty="0">
                <a:solidFill>
                  <a:srgbClr val="C50900"/>
                </a:solidFill>
                <a:effectLst>
                  <a:outerShdw blurRad="63500" sx="102000" sy="102000" algn="ctr" rotWithShape="0">
                    <a:prstClr val="black">
                      <a:alpha val="40000"/>
                    </a:prstClr>
                  </a:outerShdw>
                </a:effectLst>
                <a:latin typeface="+mn-lt"/>
              </a:rPr>
              <a:t>CGRA</a:t>
            </a:r>
          </a:p>
        </p:txBody>
      </p:sp>
      <p:sp>
        <p:nvSpPr>
          <p:cNvPr id="10" name="TextBox 9">
            <a:extLst>
              <a:ext uri="{FF2B5EF4-FFF2-40B4-BE49-F238E27FC236}">
                <a16:creationId xmlns:a16="http://schemas.microsoft.com/office/drawing/2014/main" id="{AE5E5F52-892F-0D4A-BB12-CC630A687E86}"/>
              </a:ext>
            </a:extLst>
          </p:cNvPr>
          <p:cNvSpPr txBox="1"/>
          <p:nvPr/>
        </p:nvSpPr>
        <p:spPr>
          <a:xfrm>
            <a:off x="5270868" y="3414612"/>
            <a:ext cx="577402" cy="292388"/>
          </a:xfrm>
          <a:prstGeom prst="rect">
            <a:avLst/>
          </a:prstGeom>
          <a:noFill/>
        </p:spPr>
        <p:txBody>
          <a:bodyPr wrap="none" rtlCol="0">
            <a:spAutoFit/>
          </a:bodyPr>
          <a:lstStyle/>
          <a:p>
            <a:r>
              <a:rPr lang="en-US" sz="1300" dirty="0">
                <a:solidFill>
                  <a:srgbClr val="C50900"/>
                </a:solidFill>
                <a:effectLst>
                  <a:outerShdw blurRad="63500" sx="102000" sy="102000" algn="ctr" rotWithShape="0">
                    <a:prstClr val="black">
                      <a:alpha val="40000"/>
                    </a:prstClr>
                  </a:outerShdw>
                </a:effectLst>
                <a:latin typeface="+mn-lt"/>
              </a:rPr>
              <a:t>CGRA</a:t>
            </a:r>
          </a:p>
        </p:txBody>
      </p:sp>
      <p:sp>
        <p:nvSpPr>
          <p:cNvPr id="11" name="TextBox 10">
            <a:extLst>
              <a:ext uri="{FF2B5EF4-FFF2-40B4-BE49-F238E27FC236}">
                <a16:creationId xmlns:a16="http://schemas.microsoft.com/office/drawing/2014/main" id="{03854FA1-AE39-CC48-8BE2-E92353D57EA8}"/>
              </a:ext>
            </a:extLst>
          </p:cNvPr>
          <p:cNvSpPr txBox="1"/>
          <p:nvPr/>
        </p:nvSpPr>
        <p:spPr>
          <a:xfrm>
            <a:off x="5285337" y="4162310"/>
            <a:ext cx="577402" cy="292388"/>
          </a:xfrm>
          <a:prstGeom prst="rect">
            <a:avLst/>
          </a:prstGeom>
          <a:noFill/>
        </p:spPr>
        <p:txBody>
          <a:bodyPr wrap="none" rtlCol="0">
            <a:spAutoFit/>
          </a:bodyPr>
          <a:lstStyle/>
          <a:p>
            <a:r>
              <a:rPr lang="en-US" sz="1300" dirty="0">
                <a:solidFill>
                  <a:srgbClr val="C50900"/>
                </a:solidFill>
                <a:effectLst>
                  <a:outerShdw blurRad="63500" sx="102000" sy="102000" algn="ctr" rotWithShape="0">
                    <a:prstClr val="black">
                      <a:alpha val="40000"/>
                    </a:prstClr>
                  </a:outerShdw>
                </a:effectLst>
                <a:latin typeface="+mn-lt"/>
              </a:rPr>
              <a:t>CGRA</a:t>
            </a:r>
          </a:p>
        </p:txBody>
      </p:sp>
      <p:sp>
        <p:nvSpPr>
          <p:cNvPr id="4" name="Rectangle 3">
            <a:extLst>
              <a:ext uri="{FF2B5EF4-FFF2-40B4-BE49-F238E27FC236}">
                <a16:creationId xmlns:a16="http://schemas.microsoft.com/office/drawing/2014/main" id="{FF05A938-D66B-C642-9F24-738EA563508C}"/>
              </a:ext>
            </a:extLst>
          </p:cNvPr>
          <p:cNvSpPr/>
          <p:nvPr/>
        </p:nvSpPr>
        <p:spPr>
          <a:xfrm>
            <a:off x="1168400" y="2162480"/>
            <a:ext cx="1066800" cy="12521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9C01B72-D75D-F440-99A2-667AA0652780}"/>
              </a:ext>
            </a:extLst>
          </p:cNvPr>
          <p:cNvSpPr/>
          <p:nvPr/>
        </p:nvSpPr>
        <p:spPr>
          <a:xfrm>
            <a:off x="2892821" y="2117615"/>
            <a:ext cx="1066800" cy="12521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6DCF89-321B-C64A-BE38-4F33F69276DB}"/>
              </a:ext>
            </a:extLst>
          </p:cNvPr>
          <p:cNvSpPr/>
          <p:nvPr/>
        </p:nvSpPr>
        <p:spPr>
          <a:xfrm>
            <a:off x="5040638" y="2130690"/>
            <a:ext cx="1066800" cy="12521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96A7AE-38A8-B04D-A5C8-58C2B03156DC}"/>
              </a:ext>
            </a:extLst>
          </p:cNvPr>
          <p:cNvSpPr/>
          <p:nvPr/>
        </p:nvSpPr>
        <p:spPr>
          <a:xfrm>
            <a:off x="6932239" y="2130690"/>
            <a:ext cx="1569876" cy="12521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222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4" grpId="0" animBg="1"/>
      <p:bldP spid="13" grpId="0" animBg="1"/>
      <p:bldP spid="14"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2BB8-8183-F540-A1BD-F0D23D1EA31D}"/>
              </a:ext>
            </a:extLst>
          </p:cNvPr>
          <p:cNvSpPr>
            <a:spLocks noGrp="1"/>
          </p:cNvSpPr>
          <p:nvPr>
            <p:ph type="title"/>
          </p:nvPr>
        </p:nvSpPr>
        <p:spPr/>
        <p:txBody>
          <a:bodyPr/>
          <a:lstStyle/>
          <a:p>
            <a:r>
              <a:rPr lang="en-US" dirty="0"/>
              <a:t>Making a Multiplexer with RRAM</a:t>
            </a:r>
          </a:p>
        </p:txBody>
      </p:sp>
      <p:pic>
        <p:nvPicPr>
          <p:cNvPr id="26" name="Content Placeholder 25">
            <a:extLst>
              <a:ext uri="{FF2B5EF4-FFF2-40B4-BE49-F238E27FC236}">
                <a16:creationId xmlns:a16="http://schemas.microsoft.com/office/drawing/2014/main" id="{1399627B-D74F-3643-834F-F97D56DD3C7D}"/>
              </a:ext>
            </a:extLst>
          </p:cNvPr>
          <p:cNvPicPr>
            <a:picLocks noGrp="1" noChangeAspect="1"/>
          </p:cNvPicPr>
          <p:nvPr>
            <p:ph sz="quarter" idx="10"/>
          </p:nvPr>
        </p:nvPicPr>
        <p:blipFill>
          <a:blip r:embed="rId3"/>
          <a:stretch>
            <a:fillRect/>
          </a:stretch>
        </p:blipFill>
        <p:spPr>
          <a:xfrm>
            <a:off x="3360310" y="908050"/>
            <a:ext cx="2891692" cy="3759200"/>
          </a:xfrm>
          <a:prstGeom prst="rect">
            <a:avLst/>
          </a:prstGeom>
        </p:spPr>
      </p:pic>
      <p:sp>
        <p:nvSpPr>
          <p:cNvPr id="31" name="TextBox 30">
            <a:extLst>
              <a:ext uri="{FF2B5EF4-FFF2-40B4-BE49-F238E27FC236}">
                <a16:creationId xmlns:a16="http://schemas.microsoft.com/office/drawing/2014/main" id="{7F10E027-B7B0-D54D-80C8-9F9D85C0CEED}"/>
              </a:ext>
            </a:extLst>
          </p:cNvPr>
          <p:cNvSpPr txBox="1"/>
          <p:nvPr/>
        </p:nvSpPr>
        <p:spPr>
          <a:xfrm>
            <a:off x="2957453" y="4667250"/>
            <a:ext cx="3517310" cy="307777"/>
          </a:xfrm>
          <a:prstGeom prst="rect">
            <a:avLst/>
          </a:prstGeom>
          <a:noFill/>
        </p:spPr>
        <p:txBody>
          <a:bodyPr wrap="none" rtlCol="0">
            <a:spAutoFit/>
          </a:bodyPr>
          <a:lstStyle/>
          <a:p>
            <a:r>
              <a:rPr lang="en-US" sz="1400" dirty="0"/>
              <a:t>Requires buffer to drive downstream circuits</a:t>
            </a:r>
          </a:p>
        </p:txBody>
      </p:sp>
      <p:sp>
        <p:nvSpPr>
          <p:cNvPr id="32" name="TextBox 31">
            <a:extLst>
              <a:ext uri="{FF2B5EF4-FFF2-40B4-BE49-F238E27FC236}">
                <a16:creationId xmlns:a16="http://schemas.microsoft.com/office/drawing/2014/main" id="{8956D293-7FD1-7749-BB9C-020847D6C408}"/>
              </a:ext>
            </a:extLst>
          </p:cNvPr>
          <p:cNvSpPr txBox="1"/>
          <p:nvPr/>
        </p:nvSpPr>
        <p:spPr>
          <a:xfrm>
            <a:off x="4750048" y="1375079"/>
            <a:ext cx="1891865" cy="369332"/>
          </a:xfrm>
          <a:prstGeom prst="rect">
            <a:avLst/>
          </a:prstGeom>
          <a:noFill/>
        </p:spPr>
        <p:txBody>
          <a:bodyPr wrap="none" rtlCol="0">
            <a:spAutoFit/>
          </a:bodyPr>
          <a:lstStyle/>
          <a:p>
            <a:r>
              <a:rPr lang="en-US" dirty="0"/>
              <a:t>PTL-based design</a:t>
            </a:r>
          </a:p>
        </p:txBody>
      </p:sp>
      <p:sp>
        <p:nvSpPr>
          <p:cNvPr id="35" name="TextBox 34">
            <a:extLst>
              <a:ext uri="{FF2B5EF4-FFF2-40B4-BE49-F238E27FC236}">
                <a16:creationId xmlns:a16="http://schemas.microsoft.com/office/drawing/2014/main" id="{B2CC704D-5934-D242-9F66-4E7405DC0611}"/>
              </a:ext>
            </a:extLst>
          </p:cNvPr>
          <p:cNvSpPr txBox="1"/>
          <p:nvPr/>
        </p:nvSpPr>
        <p:spPr>
          <a:xfrm>
            <a:off x="4415382" y="3701535"/>
            <a:ext cx="2053767" cy="523220"/>
          </a:xfrm>
          <a:prstGeom prst="rect">
            <a:avLst/>
          </a:prstGeom>
          <a:noFill/>
        </p:spPr>
        <p:txBody>
          <a:bodyPr wrap="none" rtlCol="0">
            <a:spAutoFit/>
          </a:bodyPr>
          <a:lstStyle/>
          <a:p>
            <a:r>
              <a:rPr lang="en-US" sz="1400" dirty="0"/>
              <a:t>V</a:t>
            </a:r>
            <a:r>
              <a:rPr lang="en-US" sz="1400" baseline="-25000" dirty="0"/>
              <a:t>T</a:t>
            </a:r>
            <a:r>
              <a:rPr lang="en-US" sz="1400" dirty="0"/>
              <a:t> threshold drop</a:t>
            </a:r>
          </a:p>
          <a:p>
            <a:r>
              <a:rPr lang="en-US" sz="1400" dirty="0"/>
              <a:t>Requires PMOS feedback</a:t>
            </a:r>
          </a:p>
        </p:txBody>
      </p:sp>
      <p:cxnSp>
        <p:nvCxnSpPr>
          <p:cNvPr id="39" name="Straight Arrow Connector 38">
            <a:extLst>
              <a:ext uri="{FF2B5EF4-FFF2-40B4-BE49-F238E27FC236}">
                <a16:creationId xmlns:a16="http://schemas.microsoft.com/office/drawing/2014/main" id="{797C047F-8296-3544-93CA-7A57FEC7A973}"/>
              </a:ext>
            </a:extLst>
          </p:cNvPr>
          <p:cNvCxnSpPr>
            <a:cxnSpLocks/>
          </p:cNvCxnSpPr>
          <p:nvPr/>
        </p:nvCxnSpPr>
        <p:spPr>
          <a:xfrm flipH="1" flipV="1">
            <a:off x="4666827" y="3244850"/>
            <a:ext cx="190744" cy="4566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0B41E5F-932B-914C-810F-68826E5EAC38}"/>
              </a:ext>
            </a:extLst>
          </p:cNvPr>
          <p:cNvSpPr txBox="1"/>
          <p:nvPr/>
        </p:nvSpPr>
        <p:spPr>
          <a:xfrm>
            <a:off x="3120076" y="1549255"/>
            <a:ext cx="444352" cy="369332"/>
          </a:xfrm>
          <a:prstGeom prst="rect">
            <a:avLst/>
          </a:prstGeom>
          <a:noFill/>
        </p:spPr>
        <p:txBody>
          <a:bodyPr wrap="none" rtlCol="0">
            <a:spAutoFit/>
          </a:bodyPr>
          <a:lstStyle/>
          <a:p>
            <a:r>
              <a:rPr lang="en-US" dirty="0"/>
              <a:t>in</a:t>
            </a:r>
            <a:r>
              <a:rPr lang="en-US" baseline="-25000" dirty="0"/>
              <a:t>0</a:t>
            </a:r>
            <a:endParaRPr lang="en-US" dirty="0"/>
          </a:p>
        </p:txBody>
      </p:sp>
      <p:sp>
        <p:nvSpPr>
          <p:cNvPr id="14" name="TextBox 13">
            <a:extLst>
              <a:ext uri="{FF2B5EF4-FFF2-40B4-BE49-F238E27FC236}">
                <a16:creationId xmlns:a16="http://schemas.microsoft.com/office/drawing/2014/main" id="{7DF23556-6CB9-1D42-9E6C-D5F5254A1014}"/>
              </a:ext>
            </a:extLst>
          </p:cNvPr>
          <p:cNvSpPr txBox="1"/>
          <p:nvPr/>
        </p:nvSpPr>
        <p:spPr>
          <a:xfrm>
            <a:off x="3120076" y="2422591"/>
            <a:ext cx="444352" cy="369332"/>
          </a:xfrm>
          <a:prstGeom prst="rect">
            <a:avLst/>
          </a:prstGeom>
          <a:noFill/>
        </p:spPr>
        <p:txBody>
          <a:bodyPr wrap="none" rtlCol="0">
            <a:spAutoFit/>
          </a:bodyPr>
          <a:lstStyle/>
          <a:p>
            <a:r>
              <a:rPr lang="en-US" dirty="0"/>
              <a:t>in</a:t>
            </a:r>
            <a:r>
              <a:rPr lang="en-US" baseline="-25000" dirty="0"/>
              <a:t>1</a:t>
            </a:r>
            <a:endParaRPr lang="en-US" dirty="0"/>
          </a:p>
        </p:txBody>
      </p:sp>
      <p:sp>
        <p:nvSpPr>
          <p:cNvPr id="15" name="TextBox 14">
            <a:extLst>
              <a:ext uri="{FF2B5EF4-FFF2-40B4-BE49-F238E27FC236}">
                <a16:creationId xmlns:a16="http://schemas.microsoft.com/office/drawing/2014/main" id="{2381C106-36B7-ED45-9951-6009F82CDBB7}"/>
              </a:ext>
            </a:extLst>
          </p:cNvPr>
          <p:cNvSpPr txBox="1"/>
          <p:nvPr/>
        </p:nvSpPr>
        <p:spPr>
          <a:xfrm>
            <a:off x="3120076" y="3327508"/>
            <a:ext cx="444352" cy="369332"/>
          </a:xfrm>
          <a:prstGeom prst="rect">
            <a:avLst/>
          </a:prstGeom>
          <a:noFill/>
        </p:spPr>
        <p:txBody>
          <a:bodyPr wrap="none" rtlCol="0">
            <a:spAutoFit/>
          </a:bodyPr>
          <a:lstStyle/>
          <a:p>
            <a:r>
              <a:rPr lang="en-US" dirty="0"/>
              <a:t>in</a:t>
            </a:r>
            <a:r>
              <a:rPr lang="en-US" baseline="-25000" dirty="0"/>
              <a:t>2</a:t>
            </a:r>
            <a:endParaRPr lang="en-US" dirty="0"/>
          </a:p>
        </p:txBody>
      </p:sp>
      <p:sp>
        <p:nvSpPr>
          <p:cNvPr id="16" name="TextBox 15">
            <a:extLst>
              <a:ext uri="{FF2B5EF4-FFF2-40B4-BE49-F238E27FC236}">
                <a16:creationId xmlns:a16="http://schemas.microsoft.com/office/drawing/2014/main" id="{D99BA9E3-C3BD-1A4E-B287-75C839D91230}"/>
              </a:ext>
            </a:extLst>
          </p:cNvPr>
          <p:cNvSpPr txBox="1"/>
          <p:nvPr/>
        </p:nvSpPr>
        <p:spPr>
          <a:xfrm>
            <a:off x="3120076" y="4228215"/>
            <a:ext cx="444352" cy="369332"/>
          </a:xfrm>
          <a:prstGeom prst="rect">
            <a:avLst/>
          </a:prstGeom>
          <a:noFill/>
        </p:spPr>
        <p:txBody>
          <a:bodyPr wrap="none" rtlCol="0">
            <a:spAutoFit/>
          </a:bodyPr>
          <a:lstStyle/>
          <a:p>
            <a:r>
              <a:rPr lang="en-US" dirty="0"/>
              <a:t>in</a:t>
            </a:r>
            <a:r>
              <a:rPr lang="en-US" baseline="-25000" dirty="0"/>
              <a:t>3</a:t>
            </a:r>
            <a:endParaRPr lang="en-US" dirty="0"/>
          </a:p>
        </p:txBody>
      </p:sp>
      <p:sp>
        <p:nvSpPr>
          <p:cNvPr id="17" name="TextBox 16">
            <a:extLst>
              <a:ext uri="{FF2B5EF4-FFF2-40B4-BE49-F238E27FC236}">
                <a16:creationId xmlns:a16="http://schemas.microsoft.com/office/drawing/2014/main" id="{8732CD2B-F6BD-C549-9ED6-2E1469EC9E67}"/>
              </a:ext>
            </a:extLst>
          </p:cNvPr>
          <p:cNvSpPr txBox="1"/>
          <p:nvPr/>
        </p:nvSpPr>
        <p:spPr>
          <a:xfrm>
            <a:off x="6060311" y="2926290"/>
            <a:ext cx="513282" cy="369332"/>
          </a:xfrm>
          <a:prstGeom prst="rect">
            <a:avLst/>
          </a:prstGeom>
          <a:noFill/>
        </p:spPr>
        <p:txBody>
          <a:bodyPr wrap="none" rtlCol="0">
            <a:spAutoFit/>
          </a:bodyPr>
          <a:lstStyle/>
          <a:p>
            <a:r>
              <a:rPr lang="en-US" dirty="0"/>
              <a:t>out</a:t>
            </a:r>
          </a:p>
        </p:txBody>
      </p:sp>
      <p:cxnSp>
        <p:nvCxnSpPr>
          <p:cNvPr id="19" name="Straight Arrow Connector 18">
            <a:extLst>
              <a:ext uri="{FF2B5EF4-FFF2-40B4-BE49-F238E27FC236}">
                <a16:creationId xmlns:a16="http://schemas.microsoft.com/office/drawing/2014/main" id="{D5D9DB62-68A2-6F48-91D2-6E99BF6E14F2}"/>
              </a:ext>
            </a:extLst>
          </p:cNvPr>
          <p:cNvCxnSpPr>
            <a:cxnSpLocks/>
            <a:stCxn id="20" idx="3"/>
          </p:cNvCxnSpPr>
          <p:nvPr/>
        </p:nvCxnSpPr>
        <p:spPr>
          <a:xfrm flipV="1">
            <a:off x="3680797" y="1207590"/>
            <a:ext cx="241497" cy="59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9220997F-AE98-D549-8C6E-44EC02BCB3C6}"/>
              </a:ext>
            </a:extLst>
          </p:cNvPr>
          <p:cNvSpPr txBox="1"/>
          <p:nvPr/>
        </p:nvSpPr>
        <p:spPr>
          <a:xfrm>
            <a:off x="2515093" y="1082476"/>
            <a:ext cx="1165704" cy="369332"/>
          </a:xfrm>
          <a:prstGeom prst="rect">
            <a:avLst/>
          </a:prstGeom>
          <a:noFill/>
        </p:spPr>
        <p:txBody>
          <a:bodyPr wrap="square" rtlCol="0">
            <a:spAutoFit/>
          </a:bodyPr>
          <a:lstStyle/>
          <a:p>
            <a:r>
              <a:rPr lang="en-US" dirty="0"/>
              <a:t>Config reg</a:t>
            </a:r>
          </a:p>
        </p:txBody>
      </p:sp>
      <p:cxnSp>
        <p:nvCxnSpPr>
          <p:cNvPr id="40" name="Straight Arrow Connector 39">
            <a:extLst>
              <a:ext uri="{FF2B5EF4-FFF2-40B4-BE49-F238E27FC236}">
                <a16:creationId xmlns:a16="http://schemas.microsoft.com/office/drawing/2014/main" id="{B16AE4C1-5191-7941-83A9-7FB3C6155F7C}"/>
              </a:ext>
            </a:extLst>
          </p:cNvPr>
          <p:cNvCxnSpPr>
            <a:cxnSpLocks/>
            <a:stCxn id="20" idx="3"/>
          </p:cNvCxnSpPr>
          <p:nvPr/>
        </p:nvCxnSpPr>
        <p:spPr>
          <a:xfrm>
            <a:off x="3680797" y="1267142"/>
            <a:ext cx="337949" cy="6514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Multiply 8">
            <a:extLst>
              <a:ext uri="{FF2B5EF4-FFF2-40B4-BE49-F238E27FC236}">
                <a16:creationId xmlns:a16="http://schemas.microsoft.com/office/drawing/2014/main" id="{5A9F0280-6632-F948-9E54-ED4618E4AB05}"/>
              </a:ext>
            </a:extLst>
          </p:cNvPr>
          <p:cNvSpPr/>
          <p:nvPr/>
        </p:nvSpPr>
        <p:spPr>
          <a:xfrm>
            <a:off x="2218192" y="1033450"/>
            <a:ext cx="1800554" cy="488024"/>
          </a:xfrm>
          <a:prstGeom prst="mathMultiply">
            <a:avLst>
              <a:gd name="adj1" fmla="val 124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78F201B-EB13-5A4B-A28F-D4545CC7262E}"/>
              </a:ext>
            </a:extLst>
          </p:cNvPr>
          <p:cNvSpPr txBox="1"/>
          <p:nvPr/>
        </p:nvSpPr>
        <p:spPr>
          <a:xfrm>
            <a:off x="2944692" y="1081257"/>
            <a:ext cx="740908" cy="369332"/>
          </a:xfrm>
          <a:prstGeom prst="rect">
            <a:avLst/>
          </a:prstGeom>
          <a:noFill/>
        </p:spPr>
        <p:txBody>
          <a:bodyPr wrap="none" rtlCol="0">
            <a:spAutoFit/>
          </a:bodyPr>
          <a:lstStyle/>
          <a:p>
            <a:r>
              <a:rPr lang="en-US" dirty="0"/>
              <a:t>RRAM</a:t>
            </a:r>
          </a:p>
        </p:txBody>
      </p:sp>
    </p:spTree>
    <p:extLst>
      <p:ext uri="{BB962C8B-B14F-4D97-AF65-F5344CB8AC3E}">
        <p14:creationId xmlns:p14="http://schemas.microsoft.com/office/powerpoint/2010/main" val="15125562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20"/>
                                        </p:tgtEl>
                                      </p:cBhvr>
                                    </p:animEffect>
                                    <p:set>
                                      <p:cBhvr>
                                        <p:cTn id="11" dur="1" fill="hold">
                                          <p:stCondLst>
                                            <p:cond delay="499"/>
                                          </p:stCondLst>
                                        </p:cTn>
                                        <p:tgtEl>
                                          <p:spTgt spid="20"/>
                                        </p:tgtEl>
                                        <p:attrNameLst>
                                          <p:attrName>style.visibility</p:attrName>
                                        </p:attrNameLst>
                                      </p:cBhvr>
                                      <p:to>
                                        <p:strVal val="hidden"/>
                                      </p:to>
                                    </p:set>
                                  </p:childTnLst>
                                </p:cTn>
                              </p:par>
                              <p:par>
                                <p:cTn id="12" presetID="10" presetClass="exit" presetSubtype="0" fill="hold" grpId="1" nodeType="withEffect">
                                  <p:stCondLst>
                                    <p:cond delay="0"/>
                                  </p:stCondLst>
                                  <p:childTnLst>
                                    <p:animEffect transition="out" filter="fade">
                                      <p:cBhvr>
                                        <p:cTn id="13" dur="500"/>
                                        <p:tgtEl>
                                          <p:spTgt spid="9"/>
                                        </p:tgtEl>
                                      </p:cBhvr>
                                    </p:animEffect>
                                    <p:set>
                                      <p:cBhvr>
                                        <p:cTn id="14" dur="1" fill="hold">
                                          <p:stCondLst>
                                            <p:cond delay="499"/>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9" grpId="0" animBg="1"/>
      <p:bldP spid="9" grpId="1"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23">
            <a:extLst>
              <a:ext uri="{FF2B5EF4-FFF2-40B4-BE49-F238E27FC236}">
                <a16:creationId xmlns:a16="http://schemas.microsoft.com/office/drawing/2014/main" id="{5753769B-209E-FE45-9147-B11F61F2783F}"/>
              </a:ext>
            </a:extLst>
          </p:cNvPr>
          <p:cNvPicPr>
            <a:picLocks noGrp="1" noChangeAspect="1"/>
          </p:cNvPicPr>
          <p:nvPr>
            <p:ph sz="quarter" idx="10"/>
          </p:nvPr>
        </p:nvPicPr>
        <p:blipFill>
          <a:blip r:embed="rId3"/>
          <a:stretch>
            <a:fillRect/>
          </a:stretch>
        </p:blipFill>
        <p:spPr>
          <a:xfrm>
            <a:off x="1293619" y="908050"/>
            <a:ext cx="3099187" cy="3759200"/>
          </a:xfrm>
          <a:prstGeom prst="rect">
            <a:avLst/>
          </a:prstGeom>
        </p:spPr>
      </p:pic>
      <p:sp>
        <p:nvSpPr>
          <p:cNvPr id="2" name="Title 1">
            <a:extLst>
              <a:ext uri="{FF2B5EF4-FFF2-40B4-BE49-F238E27FC236}">
                <a16:creationId xmlns:a16="http://schemas.microsoft.com/office/drawing/2014/main" id="{3B5557CB-D4CE-1F4A-8361-B6ACFB854A86}"/>
              </a:ext>
            </a:extLst>
          </p:cNvPr>
          <p:cNvSpPr>
            <a:spLocks noGrp="1"/>
          </p:cNvSpPr>
          <p:nvPr>
            <p:ph type="title"/>
          </p:nvPr>
        </p:nvSpPr>
        <p:spPr/>
        <p:txBody>
          <a:bodyPr/>
          <a:lstStyle/>
          <a:p>
            <a:r>
              <a:rPr lang="en-US" dirty="0"/>
              <a:t>FPGA with 1T2R RRAM Config Memory</a:t>
            </a:r>
          </a:p>
        </p:txBody>
      </p:sp>
      <p:sp>
        <p:nvSpPr>
          <p:cNvPr id="10" name="Rectangle 9">
            <a:extLst>
              <a:ext uri="{FF2B5EF4-FFF2-40B4-BE49-F238E27FC236}">
                <a16:creationId xmlns:a16="http://schemas.microsoft.com/office/drawing/2014/main" id="{2D190D23-2AF0-AB4E-A1C9-9F444DD44E0B}"/>
              </a:ext>
            </a:extLst>
          </p:cNvPr>
          <p:cNvSpPr/>
          <p:nvPr/>
        </p:nvSpPr>
        <p:spPr>
          <a:xfrm>
            <a:off x="2341881" y="1096797"/>
            <a:ext cx="971741" cy="574766"/>
          </a:xfrm>
          <a:prstGeom prst="rect">
            <a:avLst/>
          </a:prstGeom>
          <a:noFill/>
          <a:ln w="381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B5766D-FDE0-A34B-B601-F59F14C0D1EF}"/>
              </a:ext>
            </a:extLst>
          </p:cNvPr>
          <p:cNvSpPr/>
          <p:nvPr/>
        </p:nvSpPr>
        <p:spPr>
          <a:xfrm rot="16200000">
            <a:off x="2313231" y="3339527"/>
            <a:ext cx="673556" cy="559770"/>
          </a:xfrm>
          <a:prstGeom prst="rect">
            <a:avLst/>
          </a:prstGeom>
          <a:noFill/>
          <a:ln w="38100">
            <a:solidFill>
              <a:srgbClr val="00B0F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04AA67E-1711-0649-B00B-224DF4AA259F}"/>
              </a:ext>
            </a:extLst>
          </p:cNvPr>
          <p:cNvSpPr/>
          <p:nvPr/>
        </p:nvSpPr>
        <p:spPr>
          <a:xfrm rot="16200000">
            <a:off x="2869836" y="2287162"/>
            <a:ext cx="745718" cy="647232"/>
          </a:xfrm>
          <a:prstGeom prst="rect">
            <a:avLst/>
          </a:prstGeom>
          <a:noFill/>
          <a:ln w="38100">
            <a:solidFill>
              <a:srgbClr val="FFFF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CF6610E-74DE-F040-85B4-27F3343F7FEF}"/>
              </a:ext>
            </a:extLst>
          </p:cNvPr>
          <p:cNvSpPr/>
          <p:nvPr/>
        </p:nvSpPr>
        <p:spPr>
          <a:xfrm rot="16200000">
            <a:off x="2046860" y="2289660"/>
            <a:ext cx="754183" cy="647232"/>
          </a:xfrm>
          <a:prstGeom prst="rect">
            <a:avLst/>
          </a:prstGeom>
          <a:noFill/>
          <a:ln w="38100">
            <a:solidFill>
              <a:srgbClr val="FFFF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9861E8-36EE-FF4E-9A7F-84A5DDE7F5F7}"/>
              </a:ext>
            </a:extLst>
          </p:cNvPr>
          <p:cNvSpPr txBox="1"/>
          <p:nvPr/>
        </p:nvSpPr>
        <p:spPr>
          <a:xfrm>
            <a:off x="2303641" y="819151"/>
            <a:ext cx="1079142" cy="261610"/>
          </a:xfrm>
          <a:prstGeom prst="rect">
            <a:avLst/>
          </a:prstGeom>
          <a:noFill/>
        </p:spPr>
        <p:txBody>
          <a:bodyPr wrap="none" rtlCol="0">
            <a:spAutoFit/>
          </a:bodyPr>
          <a:lstStyle/>
          <a:p>
            <a:pPr algn="ctr"/>
            <a:r>
              <a:rPr lang="en-US" sz="1100" dirty="0"/>
              <a:t>Routing Switch</a:t>
            </a:r>
          </a:p>
        </p:txBody>
      </p:sp>
      <p:sp>
        <p:nvSpPr>
          <p:cNvPr id="16" name="TextBox 15">
            <a:extLst>
              <a:ext uri="{FF2B5EF4-FFF2-40B4-BE49-F238E27FC236}">
                <a16:creationId xmlns:a16="http://schemas.microsoft.com/office/drawing/2014/main" id="{C94B4DC7-CF22-DB4D-B9B6-07877F8640C3}"/>
              </a:ext>
            </a:extLst>
          </p:cNvPr>
          <p:cNvSpPr txBox="1"/>
          <p:nvPr/>
        </p:nvSpPr>
        <p:spPr>
          <a:xfrm>
            <a:off x="2253071" y="1996155"/>
            <a:ext cx="341760" cy="261610"/>
          </a:xfrm>
          <a:prstGeom prst="rect">
            <a:avLst/>
          </a:prstGeom>
          <a:noFill/>
        </p:spPr>
        <p:txBody>
          <a:bodyPr wrap="none" rtlCol="0">
            <a:spAutoFit/>
          </a:bodyPr>
          <a:lstStyle/>
          <a:p>
            <a:pPr algn="ctr"/>
            <a:r>
              <a:rPr lang="en-US" sz="1100" dirty="0"/>
              <a:t>BE</a:t>
            </a:r>
          </a:p>
        </p:txBody>
      </p:sp>
      <p:sp>
        <p:nvSpPr>
          <p:cNvPr id="17" name="TextBox 16">
            <a:extLst>
              <a:ext uri="{FF2B5EF4-FFF2-40B4-BE49-F238E27FC236}">
                <a16:creationId xmlns:a16="http://schemas.microsoft.com/office/drawing/2014/main" id="{18D0B838-DB25-5B46-A660-657E2BFAD4E5}"/>
              </a:ext>
            </a:extLst>
          </p:cNvPr>
          <p:cNvSpPr txBox="1"/>
          <p:nvPr/>
        </p:nvSpPr>
        <p:spPr>
          <a:xfrm>
            <a:off x="3056194" y="1999708"/>
            <a:ext cx="341760" cy="261610"/>
          </a:xfrm>
          <a:prstGeom prst="rect">
            <a:avLst/>
          </a:prstGeom>
          <a:noFill/>
        </p:spPr>
        <p:txBody>
          <a:bodyPr wrap="none" rtlCol="0">
            <a:spAutoFit/>
          </a:bodyPr>
          <a:lstStyle/>
          <a:p>
            <a:pPr algn="ctr"/>
            <a:r>
              <a:rPr lang="en-US" sz="1100" dirty="0"/>
              <a:t>BE</a:t>
            </a:r>
          </a:p>
        </p:txBody>
      </p:sp>
      <p:sp>
        <p:nvSpPr>
          <p:cNvPr id="18" name="TextBox 17">
            <a:extLst>
              <a:ext uri="{FF2B5EF4-FFF2-40B4-BE49-F238E27FC236}">
                <a16:creationId xmlns:a16="http://schemas.microsoft.com/office/drawing/2014/main" id="{F6CE9616-4A59-0040-B95E-4F27A5929A10}"/>
              </a:ext>
            </a:extLst>
          </p:cNvPr>
          <p:cNvSpPr txBox="1"/>
          <p:nvPr/>
        </p:nvSpPr>
        <p:spPr>
          <a:xfrm>
            <a:off x="2882234" y="3758396"/>
            <a:ext cx="779116" cy="430887"/>
          </a:xfrm>
          <a:prstGeom prst="rect">
            <a:avLst/>
          </a:prstGeom>
          <a:noFill/>
        </p:spPr>
        <p:txBody>
          <a:bodyPr wrap="square" rtlCol="0">
            <a:spAutoFit/>
          </a:bodyPr>
          <a:lstStyle/>
          <a:p>
            <a:pPr algn="ctr"/>
            <a:r>
              <a:rPr lang="en-US" sz="1050" dirty="0"/>
              <a:t>Select Transistor</a:t>
            </a:r>
          </a:p>
        </p:txBody>
      </p:sp>
      <p:sp>
        <p:nvSpPr>
          <p:cNvPr id="19" name="TextBox 18">
            <a:extLst>
              <a:ext uri="{FF2B5EF4-FFF2-40B4-BE49-F238E27FC236}">
                <a16:creationId xmlns:a16="http://schemas.microsoft.com/office/drawing/2014/main" id="{36DD39C9-4F74-CB49-818E-0A8F25565015}"/>
              </a:ext>
            </a:extLst>
          </p:cNvPr>
          <p:cNvSpPr txBox="1"/>
          <p:nvPr/>
        </p:nvSpPr>
        <p:spPr>
          <a:xfrm>
            <a:off x="1092221" y="3973840"/>
            <a:ext cx="878767" cy="261610"/>
          </a:xfrm>
          <a:prstGeom prst="rect">
            <a:avLst/>
          </a:prstGeom>
          <a:noFill/>
        </p:spPr>
        <p:txBody>
          <a:bodyPr wrap="none" rtlCol="0">
            <a:spAutoFit/>
          </a:bodyPr>
          <a:lstStyle/>
          <a:p>
            <a:r>
              <a:rPr lang="en-US" sz="1100" dirty="0"/>
              <a:t>Source Line</a:t>
            </a:r>
          </a:p>
        </p:txBody>
      </p:sp>
      <p:sp>
        <p:nvSpPr>
          <p:cNvPr id="20" name="TextBox 19">
            <a:extLst>
              <a:ext uri="{FF2B5EF4-FFF2-40B4-BE49-F238E27FC236}">
                <a16:creationId xmlns:a16="http://schemas.microsoft.com/office/drawing/2014/main" id="{03D78A19-569E-8543-BF68-13F0D266A969}"/>
              </a:ext>
            </a:extLst>
          </p:cNvPr>
          <p:cNvSpPr txBox="1"/>
          <p:nvPr/>
        </p:nvSpPr>
        <p:spPr>
          <a:xfrm>
            <a:off x="1092221" y="3355217"/>
            <a:ext cx="780983" cy="261610"/>
          </a:xfrm>
          <a:prstGeom prst="rect">
            <a:avLst/>
          </a:prstGeom>
          <a:noFill/>
        </p:spPr>
        <p:txBody>
          <a:bodyPr wrap="none" rtlCol="0">
            <a:spAutoFit/>
          </a:bodyPr>
          <a:lstStyle/>
          <a:p>
            <a:r>
              <a:rPr lang="en-US" sz="1100" dirty="0"/>
              <a:t>Word Line</a:t>
            </a:r>
          </a:p>
        </p:txBody>
      </p:sp>
      <p:sp>
        <p:nvSpPr>
          <p:cNvPr id="21" name="TextBox 20">
            <a:extLst>
              <a:ext uri="{FF2B5EF4-FFF2-40B4-BE49-F238E27FC236}">
                <a16:creationId xmlns:a16="http://schemas.microsoft.com/office/drawing/2014/main" id="{DA45E274-AFDB-3B4B-99E5-38A58522C410}"/>
              </a:ext>
            </a:extLst>
          </p:cNvPr>
          <p:cNvSpPr txBox="1"/>
          <p:nvPr/>
        </p:nvSpPr>
        <p:spPr>
          <a:xfrm>
            <a:off x="1092221" y="819151"/>
            <a:ext cx="889987" cy="261610"/>
          </a:xfrm>
          <a:prstGeom prst="rect">
            <a:avLst/>
          </a:prstGeom>
          <a:noFill/>
        </p:spPr>
        <p:txBody>
          <a:bodyPr wrap="none" rtlCol="0">
            <a:spAutoFit/>
          </a:bodyPr>
          <a:lstStyle/>
          <a:p>
            <a:r>
              <a:rPr lang="en-US" sz="1100" dirty="0"/>
              <a:t>Left Bit Line</a:t>
            </a:r>
          </a:p>
        </p:txBody>
      </p:sp>
      <p:sp>
        <p:nvSpPr>
          <p:cNvPr id="22" name="TextBox 21">
            <a:extLst>
              <a:ext uri="{FF2B5EF4-FFF2-40B4-BE49-F238E27FC236}">
                <a16:creationId xmlns:a16="http://schemas.microsoft.com/office/drawing/2014/main" id="{8A8FADFC-5FBF-9A47-99C5-A4DB9D7EFC79}"/>
              </a:ext>
            </a:extLst>
          </p:cNvPr>
          <p:cNvSpPr txBox="1"/>
          <p:nvPr/>
        </p:nvSpPr>
        <p:spPr>
          <a:xfrm>
            <a:off x="3641225" y="819151"/>
            <a:ext cx="971741" cy="261610"/>
          </a:xfrm>
          <a:prstGeom prst="rect">
            <a:avLst/>
          </a:prstGeom>
          <a:noFill/>
        </p:spPr>
        <p:txBody>
          <a:bodyPr wrap="none" rtlCol="0">
            <a:spAutoFit/>
          </a:bodyPr>
          <a:lstStyle/>
          <a:p>
            <a:r>
              <a:rPr lang="en-US" sz="1100" dirty="0"/>
              <a:t>Right Bit Line</a:t>
            </a:r>
          </a:p>
        </p:txBody>
      </p:sp>
      <p:sp>
        <p:nvSpPr>
          <p:cNvPr id="31" name="TextBox 30">
            <a:extLst>
              <a:ext uri="{FF2B5EF4-FFF2-40B4-BE49-F238E27FC236}">
                <a16:creationId xmlns:a16="http://schemas.microsoft.com/office/drawing/2014/main" id="{96414EDD-83A1-5B4A-8E65-780459BE53F8}"/>
              </a:ext>
            </a:extLst>
          </p:cNvPr>
          <p:cNvSpPr txBox="1"/>
          <p:nvPr/>
        </p:nvSpPr>
        <p:spPr>
          <a:xfrm>
            <a:off x="2259125" y="3012987"/>
            <a:ext cx="341760" cy="261610"/>
          </a:xfrm>
          <a:prstGeom prst="rect">
            <a:avLst/>
          </a:prstGeom>
          <a:noFill/>
        </p:spPr>
        <p:txBody>
          <a:bodyPr wrap="none" rtlCol="0">
            <a:spAutoFit/>
          </a:bodyPr>
          <a:lstStyle/>
          <a:p>
            <a:pPr algn="ctr"/>
            <a:r>
              <a:rPr lang="en-US" sz="1100" dirty="0"/>
              <a:t>TE</a:t>
            </a:r>
          </a:p>
        </p:txBody>
      </p:sp>
      <p:sp>
        <p:nvSpPr>
          <p:cNvPr id="32" name="TextBox 31">
            <a:extLst>
              <a:ext uri="{FF2B5EF4-FFF2-40B4-BE49-F238E27FC236}">
                <a16:creationId xmlns:a16="http://schemas.microsoft.com/office/drawing/2014/main" id="{75786929-F1D7-3B4D-8A64-9EE215F6F8A6}"/>
              </a:ext>
            </a:extLst>
          </p:cNvPr>
          <p:cNvSpPr txBox="1"/>
          <p:nvPr/>
        </p:nvSpPr>
        <p:spPr>
          <a:xfrm>
            <a:off x="3056194" y="3018819"/>
            <a:ext cx="341760" cy="261610"/>
          </a:xfrm>
          <a:prstGeom prst="rect">
            <a:avLst/>
          </a:prstGeom>
          <a:noFill/>
        </p:spPr>
        <p:txBody>
          <a:bodyPr wrap="none" rtlCol="0">
            <a:spAutoFit/>
          </a:bodyPr>
          <a:lstStyle/>
          <a:p>
            <a:pPr algn="ctr"/>
            <a:r>
              <a:rPr lang="en-US" sz="1100" dirty="0"/>
              <a:t>TE</a:t>
            </a:r>
          </a:p>
        </p:txBody>
      </p:sp>
      <p:sp>
        <p:nvSpPr>
          <p:cNvPr id="33" name="TextBox 32">
            <a:extLst>
              <a:ext uri="{FF2B5EF4-FFF2-40B4-BE49-F238E27FC236}">
                <a16:creationId xmlns:a16="http://schemas.microsoft.com/office/drawing/2014/main" id="{043F6851-8654-F14C-BF0F-03B5A3966EEB}"/>
              </a:ext>
            </a:extLst>
          </p:cNvPr>
          <p:cNvSpPr txBox="1"/>
          <p:nvPr/>
        </p:nvSpPr>
        <p:spPr>
          <a:xfrm>
            <a:off x="3926954" y="3211016"/>
            <a:ext cx="582211" cy="369332"/>
          </a:xfrm>
          <a:prstGeom prst="rect">
            <a:avLst/>
          </a:prstGeom>
          <a:noFill/>
        </p:spPr>
        <p:txBody>
          <a:bodyPr wrap="none" rtlCol="0">
            <a:spAutoFit/>
          </a:bodyPr>
          <a:lstStyle/>
          <a:p>
            <a:pPr algn="r"/>
            <a:r>
              <a:rPr lang="en-US" dirty="0"/>
              <a:t>Gnd</a:t>
            </a:r>
            <a:endParaRPr lang="en-US" baseline="-25000" dirty="0"/>
          </a:p>
        </p:txBody>
      </p:sp>
      <p:sp>
        <p:nvSpPr>
          <p:cNvPr id="34" name="TextBox 33">
            <a:extLst>
              <a:ext uri="{FF2B5EF4-FFF2-40B4-BE49-F238E27FC236}">
                <a16:creationId xmlns:a16="http://schemas.microsoft.com/office/drawing/2014/main" id="{228C35EA-88B1-F64E-85F4-4D1D28F61C0B}"/>
              </a:ext>
            </a:extLst>
          </p:cNvPr>
          <p:cNvSpPr txBox="1"/>
          <p:nvPr/>
        </p:nvSpPr>
        <p:spPr>
          <a:xfrm>
            <a:off x="3913119" y="3829384"/>
            <a:ext cx="582211" cy="369332"/>
          </a:xfrm>
          <a:prstGeom prst="rect">
            <a:avLst/>
          </a:prstGeom>
          <a:noFill/>
        </p:spPr>
        <p:txBody>
          <a:bodyPr wrap="none" rtlCol="0">
            <a:spAutoFit/>
          </a:bodyPr>
          <a:lstStyle/>
          <a:p>
            <a:pPr algn="r"/>
            <a:r>
              <a:rPr lang="en-US" dirty="0"/>
              <a:t>Gnd</a:t>
            </a:r>
          </a:p>
        </p:txBody>
      </p:sp>
      <p:sp>
        <p:nvSpPr>
          <p:cNvPr id="35" name="TextBox 34">
            <a:extLst>
              <a:ext uri="{FF2B5EF4-FFF2-40B4-BE49-F238E27FC236}">
                <a16:creationId xmlns:a16="http://schemas.microsoft.com/office/drawing/2014/main" id="{DD6326B9-9850-D24A-AE57-A88259161130}"/>
              </a:ext>
            </a:extLst>
          </p:cNvPr>
          <p:cNvSpPr txBox="1"/>
          <p:nvPr/>
        </p:nvSpPr>
        <p:spPr>
          <a:xfrm>
            <a:off x="1456166" y="1080761"/>
            <a:ext cx="582211" cy="369332"/>
          </a:xfrm>
          <a:prstGeom prst="rect">
            <a:avLst/>
          </a:prstGeom>
          <a:noFill/>
        </p:spPr>
        <p:txBody>
          <a:bodyPr wrap="none" rtlCol="0">
            <a:spAutoFit/>
          </a:bodyPr>
          <a:lstStyle/>
          <a:p>
            <a:pPr algn="r"/>
            <a:r>
              <a:rPr lang="en-US" dirty="0"/>
              <a:t>Gnd</a:t>
            </a:r>
          </a:p>
        </p:txBody>
      </p:sp>
      <p:sp>
        <p:nvSpPr>
          <p:cNvPr id="36" name="TextBox 35">
            <a:extLst>
              <a:ext uri="{FF2B5EF4-FFF2-40B4-BE49-F238E27FC236}">
                <a16:creationId xmlns:a16="http://schemas.microsoft.com/office/drawing/2014/main" id="{4341670E-D6E4-924A-B23A-7CA08B8E89D9}"/>
              </a:ext>
            </a:extLst>
          </p:cNvPr>
          <p:cNvSpPr txBox="1"/>
          <p:nvPr/>
        </p:nvSpPr>
        <p:spPr>
          <a:xfrm>
            <a:off x="3641225" y="1080761"/>
            <a:ext cx="559769" cy="369332"/>
          </a:xfrm>
          <a:prstGeom prst="rect">
            <a:avLst/>
          </a:prstGeom>
          <a:noFill/>
        </p:spPr>
        <p:txBody>
          <a:bodyPr wrap="none" rtlCol="0">
            <a:spAutoFit/>
          </a:bodyPr>
          <a:lstStyle/>
          <a:p>
            <a:r>
              <a:rPr lang="en-US" dirty="0"/>
              <a:t>Vdd</a:t>
            </a:r>
          </a:p>
        </p:txBody>
      </p:sp>
      <p:cxnSp>
        <p:nvCxnSpPr>
          <p:cNvPr id="38" name="Straight Arrow Connector 37">
            <a:extLst>
              <a:ext uri="{FF2B5EF4-FFF2-40B4-BE49-F238E27FC236}">
                <a16:creationId xmlns:a16="http://schemas.microsoft.com/office/drawing/2014/main" id="{6EA2E460-5940-7049-887C-4F90005DEF2C}"/>
              </a:ext>
            </a:extLst>
          </p:cNvPr>
          <p:cNvCxnSpPr>
            <a:cxnSpLocks/>
          </p:cNvCxnSpPr>
          <p:nvPr/>
        </p:nvCxnSpPr>
        <p:spPr>
          <a:xfrm flipV="1">
            <a:off x="2251448" y="2406718"/>
            <a:ext cx="329722" cy="408121"/>
          </a:xfrm>
          <a:prstGeom prst="straightConnector1">
            <a:avLst/>
          </a:prstGeom>
          <a:ln w="38100">
            <a:solidFill>
              <a:srgbClr val="867777"/>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76937F29-CEFC-C948-9576-D5361422D3B5}"/>
              </a:ext>
            </a:extLst>
          </p:cNvPr>
          <p:cNvCxnSpPr>
            <a:cxnSpLocks/>
          </p:cNvCxnSpPr>
          <p:nvPr/>
        </p:nvCxnSpPr>
        <p:spPr>
          <a:xfrm flipV="1">
            <a:off x="3052696" y="2389444"/>
            <a:ext cx="329722" cy="408121"/>
          </a:xfrm>
          <a:prstGeom prst="straightConnector1">
            <a:avLst/>
          </a:prstGeom>
          <a:ln w="38100">
            <a:solidFill>
              <a:srgbClr val="867777"/>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77C7890B-1EE5-1940-8F7E-14707980EB36}"/>
              </a:ext>
            </a:extLst>
          </p:cNvPr>
          <p:cNvSpPr txBox="1"/>
          <p:nvPr/>
        </p:nvSpPr>
        <p:spPr>
          <a:xfrm>
            <a:off x="1743910" y="4675286"/>
            <a:ext cx="2177199" cy="369332"/>
          </a:xfrm>
          <a:prstGeom prst="rect">
            <a:avLst/>
          </a:prstGeom>
          <a:noFill/>
        </p:spPr>
        <p:txBody>
          <a:bodyPr wrap="none" rtlCol="0">
            <a:spAutoFit/>
          </a:bodyPr>
          <a:lstStyle/>
          <a:p>
            <a:r>
              <a:rPr lang="en-US" dirty="0"/>
              <a:t>1T2R Voltage Divider</a:t>
            </a:r>
          </a:p>
        </p:txBody>
      </p:sp>
      <p:sp>
        <p:nvSpPr>
          <p:cNvPr id="4" name="Content Placeholder 3">
            <a:extLst>
              <a:ext uri="{FF2B5EF4-FFF2-40B4-BE49-F238E27FC236}">
                <a16:creationId xmlns:a16="http://schemas.microsoft.com/office/drawing/2014/main" id="{F6434BB3-BD5A-0247-9C66-5E3602E44E39}"/>
              </a:ext>
            </a:extLst>
          </p:cNvPr>
          <p:cNvSpPr>
            <a:spLocks noGrp="1"/>
          </p:cNvSpPr>
          <p:nvPr>
            <p:ph sz="quarter" idx="11"/>
          </p:nvPr>
        </p:nvSpPr>
        <p:spPr/>
        <p:txBody>
          <a:bodyPr/>
          <a:lstStyle/>
          <a:p>
            <a:pPr marL="0" lvl="1" indent="0">
              <a:buNone/>
            </a:pPr>
            <a:r>
              <a:rPr lang="en-US" dirty="0" err="1"/>
              <a:t>Liauw</a:t>
            </a:r>
            <a:r>
              <a:rPr lang="en-US" dirty="0"/>
              <a:t>, Young Yang, </a:t>
            </a:r>
            <a:r>
              <a:rPr lang="en-US" dirty="0" err="1"/>
              <a:t>Zhiping</a:t>
            </a:r>
            <a:r>
              <a:rPr lang="en-US" dirty="0"/>
              <a:t> Zhang, </a:t>
            </a:r>
            <a:r>
              <a:rPr lang="en-US" dirty="0" err="1"/>
              <a:t>Wanki</a:t>
            </a:r>
            <a:r>
              <a:rPr lang="en-US" dirty="0"/>
              <a:t> Kim, Abbas El Gamal, and S. Simon Wong. "</a:t>
            </a:r>
            <a:r>
              <a:rPr lang="en-US" b="1" dirty="0"/>
              <a:t>Nonvolatile 3D-FPGA with monolithically stacked RRAM-based configuration memory.</a:t>
            </a:r>
            <a:r>
              <a:rPr lang="en-US" dirty="0"/>
              <a:t>" In 2012 IEEE International Solid-State Circuits Conference, pp. 406-408. IEEE, 2012.</a:t>
            </a:r>
          </a:p>
        </p:txBody>
      </p:sp>
      <p:sp>
        <p:nvSpPr>
          <p:cNvPr id="5" name="TextBox 4">
            <a:extLst>
              <a:ext uri="{FF2B5EF4-FFF2-40B4-BE49-F238E27FC236}">
                <a16:creationId xmlns:a16="http://schemas.microsoft.com/office/drawing/2014/main" id="{E6905706-6B26-C345-95AE-10CA8DAAF64A}"/>
              </a:ext>
            </a:extLst>
          </p:cNvPr>
          <p:cNvSpPr txBox="1"/>
          <p:nvPr/>
        </p:nvSpPr>
        <p:spPr>
          <a:xfrm>
            <a:off x="2538561" y="1936285"/>
            <a:ext cx="556563" cy="276999"/>
          </a:xfrm>
          <a:prstGeom prst="rect">
            <a:avLst/>
          </a:prstGeom>
          <a:noFill/>
        </p:spPr>
        <p:txBody>
          <a:bodyPr wrap="none" rtlCol="0">
            <a:spAutoFit/>
          </a:bodyPr>
          <a:lstStyle/>
          <a:p>
            <a:r>
              <a:rPr lang="en-US" sz="1200" dirty="0"/>
              <a:t>RRAM</a:t>
            </a:r>
          </a:p>
        </p:txBody>
      </p:sp>
    </p:spTree>
    <p:extLst>
      <p:ext uri="{BB962C8B-B14F-4D97-AF65-F5344CB8AC3E}">
        <p14:creationId xmlns:p14="http://schemas.microsoft.com/office/powerpoint/2010/main" val="3954649509"/>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F51DB-D665-8E41-9842-2ED6BD9D97D0}"/>
              </a:ext>
            </a:extLst>
          </p:cNvPr>
          <p:cNvSpPr>
            <a:spLocks noGrp="1"/>
          </p:cNvSpPr>
          <p:nvPr>
            <p:ph type="title"/>
          </p:nvPr>
        </p:nvSpPr>
        <p:spPr/>
        <p:txBody>
          <a:bodyPr/>
          <a:lstStyle/>
          <a:p>
            <a:r>
              <a:rPr lang="en-US" dirty="0"/>
              <a:t>Complementary Resistive Switches</a:t>
            </a:r>
          </a:p>
        </p:txBody>
      </p:sp>
      <p:sp>
        <p:nvSpPr>
          <p:cNvPr id="3" name="Content Placeholder 2">
            <a:extLst>
              <a:ext uri="{FF2B5EF4-FFF2-40B4-BE49-F238E27FC236}">
                <a16:creationId xmlns:a16="http://schemas.microsoft.com/office/drawing/2014/main" id="{7CF6B98B-076D-0241-8DB3-972A227B72A3}"/>
              </a:ext>
            </a:extLst>
          </p:cNvPr>
          <p:cNvSpPr>
            <a:spLocks noGrp="1"/>
          </p:cNvSpPr>
          <p:nvPr>
            <p:ph sz="quarter" idx="10"/>
          </p:nvPr>
        </p:nvSpPr>
        <p:spPr/>
        <p:txBody>
          <a:bodyPr/>
          <a:lstStyle/>
          <a:p>
            <a:pPr>
              <a:buFont typeface="Arial" panose="020B0604020202020204" pitchFamily="34" charset="0"/>
              <a:buChar char="•"/>
            </a:pPr>
            <a:r>
              <a:rPr lang="en-US" dirty="0"/>
              <a:t>Can write two RRAM cells at once without select transistor</a:t>
            </a:r>
          </a:p>
          <a:p>
            <a:pPr>
              <a:buFont typeface="Arial" panose="020B0604020202020204" pitchFamily="34" charset="0"/>
              <a:buChar char="•"/>
            </a:pPr>
            <a:r>
              <a:rPr lang="en-US" dirty="0"/>
              <a:t>Arrange RRAM anti-serially and apply write voltage directionally to flip bit, read voltage at midpoint (voltage divider)</a:t>
            </a:r>
          </a:p>
        </p:txBody>
      </p:sp>
      <p:pic>
        <p:nvPicPr>
          <p:cNvPr id="4" name="Picture 3">
            <a:extLst>
              <a:ext uri="{FF2B5EF4-FFF2-40B4-BE49-F238E27FC236}">
                <a16:creationId xmlns:a16="http://schemas.microsoft.com/office/drawing/2014/main" id="{347DB402-D40A-6B45-A5CD-440A1C99CE0A}"/>
              </a:ext>
            </a:extLst>
          </p:cNvPr>
          <p:cNvPicPr>
            <a:picLocks noChangeAspect="1"/>
          </p:cNvPicPr>
          <p:nvPr/>
        </p:nvPicPr>
        <p:blipFill>
          <a:blip r:embed="rId3"/>
          <a:stretch>
            <a:fillRect/>
          </a:stretch>
        </p:blipFill>
        <p:spPr>
          <a:xfrm>
            <a:off x="2254769" y="2444115"/>
            <a:ext cx="5095875" cy="1790700"/>
          </a:xfrm>
          <a:prstGeom prst="rect">
            <a:avLst/>
          </a:prstGeom>
        </p:spPr>
      </p:pic>
    </p:spTree>
    <p:extLst>
      <p:ext uri="{BB962C8B-B14F-4D97-AF65-F5344CB8AC3E}">
        <p14:creationId xmlns:p14="http://schemas.microsoft.com/office/powerpoint/2010/main" val="614071414"/>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Content Placeholder 41">
            <a:extLst>
              <a:ext uri="{FF2B5EF4-FFF2-40B4-BE49-F238E27FC236}">
                <a16:creationId xmlns:a16="http://schemas.microsoft.com/office/drawing/2014/main" id="{2711CD5A-AC2D-1F46-8C51-C5E2027B398B}"/>
              </a:ext>
            </a:extLst>
          </p:cNvPr>
          <p:cNvPicPr>
            <a:picLocks noGrp="1" noChangeAspect="1"/>
          </p:cNvPicPr>
          <p:nvPr>
            <p:ph sz="quarter" idx="11"/>
          </p:nvPr>
        </p:nvPicPr>
        <p:blipFill>
          <a:blip r:embed="rId3"/>
          <a:stretch>
            <a:fillRect/>
          </a:stretch>
        </p:blipFill>
        <p:spPr>
          <a:xfrm>
            <a:off x="5213800" y="908050"/>
            <a:ext cx="3105837" cy="3759200"/>
          </a:xfrm>
          <a:prstGeom prst="rect">
            <a:avLst/>
          </a:prstGeom>
        </p:spPr>
      </p:pic>
      <p:pic>
        <p:nvPicPr>
          <p:cNvPr id="5" name="Content Placeholder 4">
            <a:extLst>
              <a:ext uri="{FF2B5EF4-FFF2-40B4-BE49-F238E27FC236}">
                <a16:creationId xmlns:a16="http://schemas.microsoft.com/office/drawing/2014/main" id="{B50E4598-830E-1E48-BD07-2201AA8F9223}"/>
              </a:ext>
            </a:extLst>
          </p:cNvPr>
          <p:cNvPicPr>
            <a:picLocks noGrp="1" noChangeAspect="1"/>
          </p:cNvPicPr>
          <p:nvPr>
            <p:ph sz="quarter" idx="10"/>
          </p:nvPr>
        </p:nvPicPr>
        <p:blipFill>
          <a:blip r:embed="rId4"/>
          <a:stretch>
            <a:fillRect/>
          </a:stretch>
        </p:blipFill>
        <p:spPr>
          <a:xfrm>
            <a:off x="1294195" y="908050"/>
            <a:ext cx="3098034" cy="3759200"/>
          </a:xfrm>
          <a:prstGeom prst="rect">
            <a:avLst/>
          </a:prstGeom>
        </p:spPr>
      </p:pic>
      <p:sp>
        <p:nvSpPr>
          <p:cNvPr id="2" name="Title 1">
            <a:extLst>
              <a:ext uri="{FF2B5EF4-FFF2-40B4-BE49-F238E27FC236}">
                <a16:creationId xmlns:a16="http://schemas.microsoft.com/office/drawing/2014/main" id="{3B5557CB-D4CE-1F4A-8361-B6ACFB854A86}"/>
              </a:ext>
            </a:extLst>
          </p:cNvPr>
          <p:cNvSpPr>
            <a:spLocks noGrp="1"/>
          </p:cNvSpPr>
          <p:nvPr>
            <p:ph type="title"/>
          </p:nvPr>
        </p:nvSpPr>
        <p:spPr/>
        <p:txBody>
          <a:bodyPr/>
          <a:lstStyle/>
          <a:p>
            <a:r>
              <a:rPr lang="en-US" dirty="0"/>
              <a:t>FPGA with RRAM Config Memory: SET R</a:t>
            </a:r>
            <a:r>
              <a:rPr lang="en-US" baseline="-25000" dirty="0"/>
              <a:t>R</a:t>
            </a:r>
            <a:endParaRPr lang="en-US" dirty="0"/>
          </a:p>
        </p:txBody>
      </p:sp>
      <p:sp>
        <p:nvSpPr>
          <p:cNvPr id="10" name="Rectangle 9">
            <a:extLst>
              <a:ext uri="{FF2B5EF4-FFF2-40B4-BE49-F238E27FC236}">
                <a16:creationId xmlns:a16="http://schemas.microsoft.com/office/drawing/2014/main" id="{2D190D23-2AF0-AB4E-A1C9-9F444DD44E0B}"/>
              </a:ext>
            </a:extLst>
          </p:cNvPr>
          <p:cNvSpPr/>
          <p:nvPr/>
        </p:nvSpPr>
        <p:spPr>
          <a:xfrm>
            <a:off x="2341881" y="1096797"/>
            <a:ext cx="971741" cy="574766"/>
          </a:xfrm>
          <a:prstGeom prst="rect">
            <a:avLst/>
          </a:prstGeom>
          <a:noFill/>
          <a:ln w="381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B5766D-FDE0-A34B-B601-F59F14C0D1EF}"/>
              </a:ext>
            </a:extLst>
          </p:cNvPr>
          <p:cNvSpPr/>
          <p:nvPr/>
        </p:nvSpPr>
        <p:spPr>
          <a:xfrm rot="16200000">
            <a:off x="2313231" y="3339527"/>
            <a:ext cx="673556" cy="559770"/>
          </a:xfrm>
          <a:prstGeom prst="rect">
            <a:avLst/>
          </a:prstGeom>
          <a:noFill/>
          <a:ln w="38100">
            <a:solidFill>
              <a:srgbClr val="00B0F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04AA67E-1711-0649-B00B-224DF4AA259F}"/>
              </a:ext>
            </a:extLst>
          </p:cNvPr>
          <p:cNvSpPr/>
          <p:nvPr/>
        </p:nvSpPr>
        <p:spPr>
          <a:xfrm rot="16200000">
            <a:off x="2869836" y="2287162"/>
            <a:ext cx="745718" cy="647232"/>
          </a:xfrm>
          <a:prstGeom prst="rect">
            <a:avLst/>
          </a:prstGeom>
          <a:noFill/>
          <a:ln w="38100">
            <a:solidFill>
              <a:srgbClr val="FFFF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CF6610E-74DE-F040-85B4-27F3343F7FEF}"/>
              </a:ext>
            </a:extLst>
          </p:cNvPr>
          <p:cNvSpPr/>
          <p:nvPr/>
        </p:nvSpPr>
        <p:spPr>
          <a:xfrm rot="16200000">
            <a:off x="2046860" y="2289660"/>
            <a:ext cx="754183" cy="647232"/>
          </a:xfrm>
          <a:prstGeom prst="rect">
            <a:avLst/>
          </a:prstGeom>
          <a:noFill/>
          <a:ln w="38100">
            <a:solidFill>
              <a:srgbClr val="FFFF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9861E8-36EE-FF4E-9A7F-84A5DDE7F5F7}"/>
              </a:ext>
            </a:extLst>
          </p:cNvPr>
          <p:cNvSpPr txBox="1"/>
          <p:nvPr/>
        </p:nvSpPr>
        <p:spPr>
          <a:xfrm>
            <a:off x="2303641" y="819151"/>
            <a:ext cx="1079142" cy="261610"/>
          </a:xfrm>
          <a:prstGeom prst="rect">
            <a:avLst/>
          </a:prstGeom>
          <a:noFill/>
        </p:spPr>
        <p:txBody>
          <a:bodyPr wrap="none" rtlCol="0">
            <a:spAutoFit/>
          </a:bodyPr>
          <a:lstStyle/>
          <a:p>
            <a:pPr algn="ctr"/>
            <a:r>
              <a:rPr lang="en-US" sz="1100" dirty="0"/>
              <a:t>Routing Switch</a:t>
            </a:r>
          </a:p>
        </p:txBody>
      </p:sp>
      <p:sp>
        <p:nvSpPr>
          <p:cNvPr id="16" name="TextBox 15">
            <a:extLst>
              <a:ext uri="{FF2B5EF4-FFF2-40B4-BE49-F238E27FC236}">
                <a16:creationId xmlns:a16="http://schemas.microsoft.com/office/drawing/2014/main" id="{C94B4DC7-CF22-DB4D-B9B6-07877F8640C3}"/>
              </a:ext>
            </a:extLst>
          </p:cNvPr>
          <p:cNvSpPr txBox="1"/>
          <p:nvPr/>
        </p:nvSpPr>
        <p:spPr>
          <a:xfrm>
            <a:off x="2253071" y="1996155"/>
            <a:ext cx="341760" cy="261610"/>
          </a:xfrm>
          <a:prstGeom prst="rect">
            <a:avLst/>
          </a:prstGeom>
          <a:noFill/>
        </p:spPr>
        <p:txBody>
          <a:bodyPr wrap="none" rtlCol="0">
            <a:spAutoFit/>
          </a:bodyPr>
          <a:lstStyle/>
          <a:p>
            <a:pPr algn="ctr"/>
            <a:r>
              <a:rPr lang="en-US" sz="1100" dirty="0"/>
              <a:t>BE</a:t>
            </a:r>
          </a:p>
        </p:txBody>
      </p:sp>
      <p:sp>
        <p:nvSpPr>
          <p:cNvPr id="17" name="TextBox 16">
            <a:extLst>
              <a:ext uri="{FF2B5EF4-FFF2-40B4-BE49-F238E27FC236}">
                <a16:creationId xmlns:a16="http://schemas.microsoft.com/office/drawing/2014/main" id="{18D0B838-DB25-5B46-A660-657E2BFAD4E5}"/>
              </a:ext>
            </a:extLst>
          </p:cNvPr>
          <p:cNvSpPr txBox="1"/>
          <p:nvPr/>
        </p:nvSpPr>
        <p:spPr>
          <a:xfrm>
            <a:off x="3056194" y="1999708"/>
            <a:ext cx="341760" cy="261610"/>
          </a:xfrm>
          <a:prstGeom prst="rect">
            <a:avLst/>
          </a:prstGeom>
          <a:noFill/>
        </p:spPr>
        <p:txBody>
          <a:bodyPr wrap="none" rtlCol="0">
            <a:spAutoFit/>
          </a:bodyPr>
          <a:lstStyle/>
          <a:p>
            <a:pPr algn="ctr"/>
            <a:r>
              <a:rPr lang="en-US" sz="1100" dirty="0"/>
              <a:t>BE</a:t>
            </a:r>
          </a:p>
        </p:txBody>
      </p:sp>
      <p:sp>
        <p:nvSpPr>
          <p:cNvPr id="18" name="TextBox 17">
            <a:extLst>
              <a:ext uri="{FF2B5EF4-FFF2-40B4-BE49-F238E27FC236}">
                <a16:creationId xmlns:a16="http://schemas.microsoft.com/office/drawing/2014/main" id="{F6CE9616-4A59-0040-B95E-4F27A5929A10}"/>
              </a:ext>
            </a:extLst>
          </p:cNvPr>
          <p:cNvSpPr txBox="1"/>
          <p:nvPr/>
        </p:nvSpPr>
        <p:spPr>
          <a:xfrm>
            <a:off x="2882234" y="3758396"/>
            <a:ext cx="779116" cy="430887"/>
          </a:xfrm>
          <a:prstGeom prst="rect">
            <a:avLst/>
          </a:prstGeom>
          <a:noFill/>
        </p:spPr>
        <p:txBody>
          <a:bodyPr wrap="square" rtlCol="0">
            <a:spAutoFit/>
          </a:bodyPr>
          <a:lstStyle/>
          <a:p>
            <a:pPr algn="ctr"/>
            <a:r>
              <a:rPr lang="en-US" sz="1050" dirty="0"/>
              <a:t>Select Transistor</a:t>
            </a:r>
          </a:p>
        </p:txBody>
      </p:sp>
      <p:sp>
        <p:nvSpPr>
          <p:cNvPr id="19" name="TextBox 18">
            <a:extLst>
              <a:ext uri="{FF2B5EF4-FFF2-40B4-BE49-F238E27FC236}">
                <a16:creationId xmlns:a16="http://schemas.microsoft.com/office/drawing/2014/main" id="{36DD39C9-4F74-CB49-818E-0A8F25565015}"/>
              </a:ext>
            </a:extLst>
          </p:cNvPr>
          <p:cNvSpPr txBox="1"/>
          <p:nvPr/>
        </p:nvSpPr>
        <p:spPr>
          <a:xfrm>
            <a:off x="1092221" y="3973840"/>
            <a:ext cx="878767" cy="261610"/>
          </a:xfrm>
          <a:prstGeom prst="rect">
            <a:avLst/>
          </a:prstGeom>
          <a:noFill/>
        </p:spPr>
        <p:txBody>
          <a:bodyPr wrap="none" rtlCol="0">
            <a:spAutoFit/>
          </a:bodyPr>
          <a:lstStyle/>
          <a:p>
            <a:r>
              <a:rPr lang="en-US" sz="1100" dirty="0"/>
              <a:t>Source Line</a:t>
            </a:r>
          </a:p>
        </p:txBody>
      </p:sp>
      <p:sp>
        <p:nvSpPr>
          <p:cNvPr id="20" name="TextBox 19">
            <a:extLst>
              <a:ext uri="{FF2B5EF4-FFF2-40B4-BE49-F238E27FC236}">
                <a16:creationId xmlns:a16="http://schemas.microsoft.com/office/drawing/2014/main" id="{03D78A19-569E-8543-BF68-13F0D266A969}"/>
              </a:ext>
            </a:extLst>
          </p:cNvPr>
          <p:cNvSpPr txBox="1"/>
          <p:nvPr/>
        </p:nvSpPr>
        <p:spPr>
          <a:xfrm>
            <a:off x="1092221" y="3355217"/>
            <a:ext cx="780983" cy="261610"/>
          </a:xfrm>
          <a:prstGeom prst="rect">
            <a:avLst/>
          </a:prstGeom>
          <a:noFill/>
        </p:spPr>
        <p:txBody>
          <a:bodyPr wrap="none" rtlCol="0">
            <a:spAutoFit/>
          </a:bodyPr>
          <a:lstStyle/>
          <a:p>
            <a:r>
              <a:rPr lang="en-US" sz="1100" dirty="0"/>
              <a:t>Word Line</a:t>
            </a:r>
          </a:p>
        </p:txBody>
      </p:sp>
      <p:sp>
        <p:nvSpPr>
          <p:cNvPr id="22" name="TextBox 21">
            <a:extLst>
              <a:ext uri="{FF2B5EF4-FFF2-40B4-BE49-F238E27FC236}">
                <a16:creationId xmlns:a16="http://schemas.microsoft.com/office/drawing/2014/main" id="{8A8FADFC-5FBF-9A47-99C5-A4DB9D7EFC79}"/>
              </a:ext>
            </a:extLst>
          </p:cNvPr>
          <p:cNvSpPr txBox="1"/>
          <p:nvPr/>
        </p:nvSpPr>
        <p:spPr>
          <a:xfrm>
            <a:off x="3641225" y="819151"/>
            <a:ext cx="971741" cy="261610"/>
          </a:xfrm>
          <a:prstGeom prst="rect">
            <a:avLst/>
          </a:prstGeom>
          <a:noFill/>
        </p:spPr>
        <p:txBody>
          <a:bodyPr wrap="none" rtlCol="0">
            <a:spAutoFit/>
          </a:bodyPr>
          <a:lstStyle/>
          <a:p>
            <a:r>
              <a:rPr lang="en-US" sz="1100" dirty="0"/>
              <a:t>Right Bit Line</a:t>
            </a:r>
          </a:p>
        </p:txBody>
      </p:sp>
      <p:sp>
        <p:nvSpPr>
          <p:cNvPr id="31" name="TextBox 30">
            <a:extLst>
              <a:ext uri="{FF2B5EF4-FFF2-40B4-BE49-F238E27FC236}">
                <a16:creationId xmlns:a16="http://schemas.microsoft.com/office/drawing/2014/main" id="{96414EDD-83A1-5B4A-8E65-780459BE53F8}"/>
              </a:ext>
            </a:extLst>
          </p:cNvPr>
          <p:cNvSpPr txBox="1"/>
          <p:nvPr/>
        </p:nvSpPr>
        <p:spPr>
          <a:xfrm>
            <a:off x="2259125" y="3012987"/>
            <a:ext cx="341760" cy="261610"/>
          </a:xfrm>
          <a:prstGeom prst="rect">
            <a:avLst/>
          </a:prstGeom>
          <a:noFill/>
        </p:spPr>
        <p:txBody>
          <a:bodyPr wrap="none" rtlCol="0">
            <a:spAutoFit/>
          </a:bodyPr>
          <a:lstStyle/>
          <a:p>
            <a:pPr algn="ctr"/>
            <a:r>
              <a:rPr lang="en-US" sz="1100" dirty="0"/>
              <a:t>TE</a:t>
            </a:r>
          </a:p>
        </p:txBody>
      </p:sp>
      <p:sp>
        <p:nvSpPr>
          <p:cNvPr id="32" name="TextBox 31">
            <a:extLst>
              <a:ext uri="{FF2B5EF4-FFF2-40B4-BE49-F238E27FC236}">
                <a16:creationId xmlns:a16="http://schemas.microsoft.com/office/drawing/2014/main" id="{75786929-F1D7-3B4D-8A64-9EE215F6F8A6}"/>
              </a:ext>
            </a:extLst>
          </p:cNvPr>
          <p:cNvSpPr txBox="1"/>
          <p:nvPr/>
        </p:nvSpPr>
        <p:spPr>
          <a:xfrm>
            <a:off x="3056194" y="3018819"/>
            <a:ext cx="341760" cy="261610"/>
          </a:xfrm>
          <a:prstGeom prst="rect">
            <a:avLst/>
          </a:prstGeom>
          <a:noFill/>
        </p:spPr>
        <p:txBody>
          <a:bodyPr wrap="none" rtlCol="0">
            <a:spAutoFit/>
          </a:bodyPr>
          <a:lstStyle/>
          <a:p>
            <a:pPr algn="ctr"/>
            <a:r>
              <a:rPr lang="en-US" sz="1100" dirty="0"/>
              <a:t>TE</a:t>
            </a:r>
          </a:p>
        </p:txBody>
      </p:sp>
      <p:sp>
        <p:nvSpPr>
          <p:cNvPr id="33" name="TextBox 32">
            <a:extLst>
              <a:ext uri="{FF2B5EF4-FFF2-40B4-BE49-F238E27FC236}">
                <a16:creationId xmlns:a16="http://schemas.microsoft.com/office/drawing/2014/main" id="{043F6851-8654-F14C-BF0F-03B5A3966EEB}"/>
              </a:ext>
            </a:extLst>
          </p:cNvPr>
          <p:cNvSpPr txBox="1"/>
          <p:nvPr/>
        </p:nvSpPr>
        <p:spPr>
          <a:xfrm>
            <a:off x="3926954" y="3211016"/>
            <a:ext cx="498855" cy="369332"/>
          </a:xfrm>
          <a:prstGeom prst="rect">
            <a:avLst/>
          </a:prstGeom>
          <a:noFill/>
        </p:spPr>
        <p:txBody>
          <a:bodyPr wrap="none" rtlCol="0">
            <a:spAutoFit/>
          </a:bodyPr>
          <a:lstStyle/>
          <a:p>
            <a:pPr algn="r"/>
            <a:r>
              <a:rPr lang="en-US" dirty="0"/>
              <a:t>V</a:t>
            </a:r>
            <a:r>
              <a:rPr lang="en-US" baseline="-25000" dirty="0"/>
              <a:t>WL</a:t>
            </a:r>
          </a:p>
        </p:txBody>
      </p:sp>
      <p:sp>
        <p:nvSpPr>
          <p:cNvPr id="34" name="TextBox 33">
            <a:extLst>
              <a:ext uri="{FF2B5EF4-FFF2-40B4-BE49-F238E27FC236}">
                <a16:creationId xmlns:a16="http://schemas.microsoft.com/office/drawing/2014/main" id="{228C35EA-88B1-F64E-85F4-4D1D28F61C0B}"/>
              </a:ext>
            </a:extLst>
          </p:cNvPr>
          <p:cNvSpPr txBox="1"/>
          <p:nvPr/>
        </p:nvSpPr>
        <p:spPr>
          <a:xfrm>
            <a:off x="3913119" y="3829384"/>
            <a:ext cx="582211" cy="369332"/>
          </a:xfrm>
          <a:prstGeom prst="rect">
            <a:avLst/>
          </a:prstGeom>
          <a:noFill/>
        </p:spPr>
        <p:txBody>
          <a:bodyPr wrap="none" rtlCol="0">
            <a:spAutoFit/>
          </a:bodyPr>
          <a:lstStyle/>
          <a:p>
            <a:pPr algn="r"/>
            <a:r>
              <a:rPr lang="en-US" dirty="0"/>
              <a:t>Gnd</a:t>
            </a:r>
          </a:p>
        </p:txBody>
      </p:sp>
      <p:sp>
        <p:nvSpPr>
          <p:cNvPr id="36" name="TextBox 35">
            <a:extLst>
              <a:ext uri="{FF2B5EF4-FFF2-40B4-BE49-F238E27FC236}">
                <a16:creationId xmlns:a16="http://schemas.microsoft.com/office/drawing/2014/main" id="{4341670E-D6E4-924A-B23A-7CA08B8E89D9}"/>
              </a:ext>
            </a:extLst>
          </p:cNvPr>
          <p:cNvSpPr txBox="1"/>
          <p:nvPr/>
        </p:nvSpPr>
        <p:spPr>
          <a:xfrm>
            <a:off x="3641225" y="1080761"/>
            <a:ext cx="548548" cy="369332"/>
          </a:xfrm>
          <a:prstGeom prst="rect">
            <a:avLst/>
          </a:prstGeom>
          <a:noFill/>
        </p:spPr>
        <p:txBody>
          <a:bodyPr wrap="none" rtlCol="0">
            <a:spAutoFit/>
          </a:bodyPr>
          <a:lstStyle/>
          <a:p>
            <a:r>
              <a:rPr lang="en-US" dirty="0"/>
              <a:t>V</a:t>
            </a:r>
            <a:r>
              <a:rPr lang="en-US" baseline="-25000" dirty="0"/>
              <a:t>SET</a:t>
            </a:r>
            <a:endParaRPr lang="en-US" dirty="0"/>
          </a:p>
        </p:txBody>
      </p:sp>
      <p:cxnSp>
        <p:nvCxnSpPr>
          <p:cNvPr id="38" name="Straight Arrow Connector 37">
            <a:extLst>
              <a:ext uri="{FF2B5EF4-FFF2-40B4-BE49-F238E27FC236}">
                <a16:creationId xmlns:a16="http://schemas.microsoft.com/office/drawing/2014/main" id="{6EA2E460-5940-7049-887C-4F90005DEF2C}"/>
              </a:ext>
            </a:extLst>
          </p:cNvPr>
          <p:cNvCxnSpPr>
            <a:cxnSpLocks/>
          </p:cNvCxnSpPr>
          <p:nvPr/>
        </p:nvCxnSpPr>
        <p:spPr>
          <a:xfrm flipV="1">
            <a:off x="2251448" y="2406718"/>
            <a:ext cx="329722" cy="408121"/>
          </a:xfrm>
          <a:prstGeom prst="straightConnector1">
            <a:avLst/>
          </a:prstGeom>
          <a:ln w="38100">
            <a:solidFill>
              <a:srgbClr val="867777"/>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76937F29-CEFC-C948-9576-D5361422D3B5}"/>
              </a:ext>
            </a:extLst>
          </p:cNvPr>
          <p:cNvCxnSpPr>
            <a:cxnSpLocks/>
          </p:cNvCxnSpPr>
          <p:nvPr/>
        </p:nvCxnSpPr>
        <p:spPr>
          <a:xfrm flipV="1">
            <a:off x="3052696" y="2389444"/>
            <a:ext cx="329722" cy="408121"/>
          </a:xfrm>
          <a:prstGeom prst="straightConnector1">
            <a:avLst/>
          </a:prstGeom>
          <a:ln w="38100">
            <a:solidFill>
              <a:srgbClr val="867777"/>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F9E4CAE4-8156-2C48-94BB-90DB73DBE050}"/>
              </a:ext>
            </a:extLst>
          </p:cNvPr>
          <p:cNvSpPr txBox="1"/>
          <p:nvPr/>
        </p:nvSpPr>
        <p:spPr>
          <a:xfrm>
            <a:off x="1092221" y="819151"/>
            <a:ext cx="889987" cy="261610"/>
          </a:xfrm>
          <a:prstGeom prst="rect">
            <a:avLst/>
          </a:prstGeom>
          <a:noFill/>
        </p:spPr>
        <p:txBody>
          <a:bodyPr wrap="none" rtlCol="0">
            <a:spAutoFit/>
          </a:bodyPr>
          <a:lstStyle/>
          <a:p>
            <a:r>
              <a:rPr lang="en-US" sz="1100" dirty="0"/>
              <a:t>Left Bit Line</a:t>
            </a:r>
          </a:p>
        </p:txBody>
      </p:sp>
      <p:sp>
        <p:nvSpPr>
          <p:cNvPr id="29" name="TextBox 28">
            <a:extLst>
              <a:ext uri="{FF2B5EF4-FFF2-40B4-BE49-F238E27FC236}">
                <a16:creationId xmlns:a16="http://schemas.microsoft.com/office/drawing/2014/main" id="{73AEA9F6-4381-C946-9C70-27E15A653EF5}"/>
              </a:ext>
            </a:extLst>
          </p:cNvPr>
          <p:cNvSpPr txBox="1"/>
          <p:nvPr/>
        </p:nvSpPr>
        <p:spPr>
          <a:xfrm>
            <a:off x="1338397" y="1080761"/>
            <a:ext cx="678391" cy="369332"/>
          </a:xfrm>
          <a:prstGeom prst="rect">
            <a:avLst/>
          </a:prstGeom>
          <a:noFill/>
        </p:spPr>
        <p:txBody>
          <a:bodyPr wrap="none" rtlCol="0">
            <a:spAutoFit/>
          </a:bodyPr>
          <a:lstStyle/>
          <a:p>
            <a:pPr algn="r"/>
            <a:r>
              <a:rPr lang="en-US" dirty="0"/>
              <a:t>Float</a:t>
            </a:r>
          </a:p>
        </p:txBody>
      </p:sp>
      <p:sp>
        <p:nvSpPr>
          <p:cNvPr id="30" name="TextBox 29">
            <a:extLst>
              <a:ext uri="{FF2B5EF4-FFF2-40B4-BE49-F238E27FC236}">
                <a16:creationId xmlns:a16="http://schemas.microsoft.com/office/drawing/2014/main" id="{11D4085E-B025-FF4D-845F-BD0EC9BB38F5}"/>
              </a:ext>
            </a:extLst>
          </p:cNvPr>
          <p:cNvSpPr txBox="1"/>
          <p:nvPr/>
        </p:nvSpPr>
        <p:spPr>
          <a:xfrm>
            <a:off x="1743910" y="4675286"/>
            <a:ext cx="2273379" cy="369332"/>
          </a:xfrm>
          <a:prstGeom prst="rect">
            <a:avLst/>
          </a:prstGeom>
          <a:noFill/>
        </p:spPr>
        <p:txBody>
          <a:bodyPr wrap="none" rtlCol="0">
            <a:spAutoFit/>
          </a:bodyPr>
          <a:lstStyle/>
          <a:p>
            <a:r>
              <a:rPr lang="en-US" dirty="0"/>
              <a:t>1T2R Voltage Divider*</a:t>
            </a:r>
          </a:p>
        </p:txBody>
      </p:sp>
      <p:sp>
        <p:nvSpPr>
          <p:cNvPr id="39" name="TextBox 38">
            <a:extLst>
              <a:ext uri="{FF2B5EF4-FFF2-40B4-BE49-F238E27FC236}">
                <a16:creationId xmlns:a16="http://schemas.microsoft.com/office/drawing/2014/main" id="{084F98A0-F91A-2F4D-B362-240256DC75CC}"/>
              </a:ext>
            </a:extLst>
          </p:cNvPr>
          <p:cNvSpPr txBox="1"/>
          <p:nvPr/>
        </p:nvSpPr>
        <p:spPr>
          <a:xfrm>
            <a:off x="5031378" y="3355217"/>
            <a:ext cx="723275" cy="261610"/>
          </a:xfrm>
          <a:prstGeom prst="rect">
            <a:avLst/>
          </a:prstGeom>
          <a:noFill/>
        </p:spPr>
        <p:txBody>
          <a:bodyPr wrap="none" rtlCol="0">
            <a:spAutoFit/>
          </a:bodyPr>
          <a:lstStyle/>
          <a:p>
            <a:r>
              <a:rPr lang="en-US" sz="1100" dirty="0"/>
              <a:t>Row Line</a:t>
            </a:r>
          </a:p>
        </p:txBody>
      </p:sp>
      <p:sp>
        <p:nvSpPr>
          <p:cNvPr id="40" name="TextBox 39">
            <a:extLst>
              <a:ext uri="{FF2B5EF4-FFF2-40B4-BE49-F238E27FC236}">
                <a16:creationId xmlns:a16="http://schemas.microsoft.com/office/drawing/2014/main" id="{101681EA-A60B-9841-86C4-D724F2515664}"/>
              </a:ext>
            </a:extLst>
          </p:cNvPr>
          <p:cNvSpPr txBox="1"/>
          <p:nvPr/>
        </p:nvSpPr>
        <p:spPr>
          <a:xfrm>
            <a:off x="7564367" y="819151"/>
            <a:ext cx="928459" cy="261610"/>
          </a:xfrm>
          <a:prstGeom prst="rect">
            <a:avLst/>
          </a:prstGeom>
          <a:noFill/>
        </p:spPr>
        <p:txBody>
          <a:bodyPr wrap="none" rtlCol="0">
            <a:spAutoFit/>
          </a:bodyPr>
          <a:lstStyle/>
          <a:p>
            <a:r>
              <a:rPr lang="en-US" sz="1100" dirty="0"/>
              <a:t>Column Line</a:t>
            </a:r>
          </a:p>
        </p:txBody>
      </p:sp>
      <p:sp>
        <p:nvSpPr>
          <p:cNvPr id="45" name="TextBox 44">
            <a:extLst>
              <a:ext uri="{FF2B5EF4-FFF2-40B4-BE49-F238E27FC236}">
                <a16:creationId xmlns:a16="http://schemas.microsoft.com/office/drawing/2014/main" id="{347A2568-EFB8-9E4E-9026-BD198DF9A97E}"/>
              </a:ext>
            </a:extLst>
          </p:cNvPr>
          <p:cNvSpPr txBox="1"/>
          <p:nvPr/>
        </p:nvSpPr>
        <p:spPr>
          <a:xfrm>
            <a:off x="7578786" y="1080761"/>
            <a:ext cx="833883" cy="369332"/>
          </a:xfrm>
          <a:prstGeom prst="rect">
            <a:avLst/>
          </a:prstGeom>
          <a:noFill/>
        </p:spPr>
        <p:txBody>
          <a:bodyPr wrap="none" rtlCol="0">
            <a:spAutoFit/>
          </a:bodyPr>
          <a:lstStyle/>
          <a:p>
            <a:r>
              <a:rPr lang="en-US" dirty="0"/>
              <a:t>2V</a:t>
            </a:r>
            <a:r>
              <a:rPr lang="en-US" baseline="-25000" dirty="0"/>
              <a:t>RESET</a:t>
            </a:r>
            <a:endParaRPr lang="en-US" dirty="0"/>
          </a:p>
        </p:txBody>
      </p:sp>
      <p:sp>
        <p:nvSpPr>
          <p:cNvPr id="46" name="TextBox 45">
            <a:extLst>
              <a:ext uri="{FF2B5EF4-FFF2-40B4-BE49-F238E27FC236}">
                <a16:creationId xmlns:a16="http://schemas.microsoft.com/office/drawing/2014/main" id="{6F0B1D29-387C-0B47-B6C5-0CA6CB6436C6}"/>
              </a:ext>
            </a:extLst>
          </p:cNvPr>
          <p:cNvSpPr txBox="1"/>
          <p:nvPr/>
        </p:nvSpPr>
        <p:spPr>
          <a:xfrm>
            <a:off x="7558699" y="3233534"/>
            <a:ext cx="582211" cy="369332"/>
          </a:xfrm>
          <a:prstGeom prst="rect">
            <a:avLst/>
          </a:prstGeom>
          <a:noFill/>
        </p:spPr>
        <p:txBody>
          <a:bodyPr wrap="none" rtlCol="0">
            <a:spAutoFit/>
          </a:bodyPr>
          <a:lstStyle/>
          <a:p>
            <a:pPr algn="r"/>
            <a:r>
              <a:rPr lang="en-US" dirty="0"/>
              <a:t>Gnd</a:t>
            </a:r>
          </a:p>
        </p:txBody>
      </p:sp>
      <p:sp>
        <p:nvSpPr>
          <p:cNvPr id="47" name="Rectangle 46">
            <a:extLst>
              <a:ext uri="{FF2B5EF4-FFF2-40B4-BE49-F238E27FC236}">
                <a16:creationId xmlns:a16="http://schemas.microsoft.com/office/drawing/2014/main" id="{18C7A392-AAFD-1B4B-B9CC-9C24E8D61D01}"/>
              </a:ext>
            </a:extLst>
          </p:cNvPr>
          <p:cNvSpPr/>
          <p:nvPr/>
        </p:nvSpPr>
        <p:spPr>
          <a:xfrm>
            <a:off x="6254424" y="1109107"/>
            <a:ext cx="971741" cy="574766"/>
          </a:xfrm>
          <a:prstGeom prst="rect">
            <a:avLst/>
          </a:prstGeom>
          <a:noFill/>
          <a:ln w="381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A546F83-2D26-B447-8891-02E84F446188}"/>
              </a:ext>
            </a:extLst>
          </p:cNvPr>
          <p:cNvSpPr/>
          <p:nvPr/>
        </p:nvSpPr>
        <p:spPr>
          <a:xfrm rot="16200000">
            <a:off x="6799313" y="2299472"/>
            <a:ext cx="745718" cy="647232"/>
          </a:xfrm>
          <a:prstGeom prst="rect">
            <a:avLst/>
          </a:prstGeom>
          <a:noFill/>
          <a:ln w="38100">
            <a:solidFill>
              <a:srgbClr val="FFFF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9C9B4CE-6AFD-1D42-8F24-7111C49CEE86}"/>
              </a:ext>
            </a:extLst>
          </p:cNvPr>
          <p:cNvSpPr/>
          <p:nvPr/>
        </p:nvSpPr>
        <p:spPr>
          <a:xfrm rot="16200000">
            <a:off x="5984804" y="2301970"/>
            <a:ext cx="754183" cy="647232"/>
          </a:xfrm>
          <a:prstGeom prst="rect">
            <a:avLst/>
          </a:prstGeom>
          <a:noFill/>
          <a:ln w="38100">
            <a:solidFill>
              <a:srgbClr val="FFFF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36B576A-C741-1C43-BCB7-536E761D9B83}"/>
              </a:ext>
            </a:extLst>
          </p:cNvPr>
          <p:cNvSpPr txBox="1"/>
          <p:nvPr/>
        </p:nvSpPr>
        <p:spPr>
          <a:xfrm>
            <a:off x="6233118" y="831461"/>
            <a:ext cx="1079142" cy="261610"/>
          </a:xfrm>
          <a:prstGeom prst="rect">
            <a:avLst/>
          </a:prstGeom>
          <a:noFill/>
        </p:spPr>
        <p:txBody>
          <a:bodyPr wrap="none" rtlCol="0">
            <a:spAutoFit/>
          </a:bodyPr>
          <a:lstStyle/>
          <a:p>
            <a:pPr algn="ctr"/>
            <a:r>
              <a:rPr lang="en-US" sz="1100" dirty="0"/>
              <a:t>Routing Switch</a:t>
            </a:r>
          </a:p>
        </p:txBody>
      </p:sp>
      <p:sp>
        <p:nvSpPr>
          <p:cNvPr id="51" name="TextBox 50">
            <a:extLst>
              <a:ext uri="{FF2B5EF4-FFF2-40B4-BE49-F238E27FC236}">
                <a16:creationId xmlns:a16="http://schemas.microsoft.com/office/drawing/2014/main" id="{34038559-2E24-5442-81BB-397D37957B59}"/>
              </a:ext>
            </a:extLst>
          </p:cNvPr>
          <p:cNvSpPr txBox="1"/>
          <p:nvPr/>
        </p:nvSpPr>
        <p:spPr>
          <a:xfrm>
            <a:off x="6182548" y="2008465"/>
            <a:ext cx="341760" cy="261610"/>
          </a:xfrm>
          <a:prstGeom prst="rect">
            <a:avLst/>
          </a:prstGeom>
          <a:noFill/>
        </p:spPr>
        <p:txBody>
          <a:bodyPr wrap="none" rtlCol="0">
            <a:spAutoFit/>
          </a:bodyPr>
          <a:lstStyle/>
          <a:p>
            <a:pPr algn="ctr"/>
            <a:r>
              <a:rPr lang="en-US" sz="1100" dirty="0"/>
              <a:t>BE</a:t>
            </a:r>
          </a:p>
        </p:txBody>
      </p:sp>
      <p:sp>
        <p:nvSpPr>
          <p:cNvPr id="52" name="TextBox 51">
            <a:extLst>
              <a:ext uri="{FF2B5EF4-FFF2-40B4-BE49-F238E27FC236}">
                <a16:creationId xmlns:a16="http://schemas.microsoft.com/office/drawing/2014/main" id="{34D1587E-4B26-D442-A43D-D91DDAC88756}"/>
              </a:ext>
            </a:extLst>
          </p:cNvPr>
          <p:cNvSpPr txBox="1"/>
          <p:nvPr/>
        </p:nvSpPr>
        <p:spPr>
          <a:xfrm>
            <a:off x="6985671" y="2012018"/>
            <a:ext cx="341760" cy="261610"/>
          </a:xfrm>
          <a:prstGeom prst="rect">
            <a:avLst/>
          </a:prstGeom>
          <a:noFill/>
        </p:spPr>
        <p:txBody>
          <a:bodyPr wrap="none" rtlCol="0">
            <a:spAutoFit/>
          </a:bodyPr>
          <a:lstStyle/>
          <a:p>
            <a:pPr algn="ctr"/>
            <a:r>
              <a:rPr lang="en-US" sz="1100" dirty="0"/>
              <a:t>BE</a:t>
            </a:r>
          </a:p>
        </p:txBody>
      </p:sp>
      <p:sp>
        <p:nvSpPr>
          <p:cNvPr id="53" name="TextBox 52">
            <a:extLst>
              <a:ext uri="{FF2B5EF4-FFF2-40B4-BE49-F238E27FC236}">
                <a16:creationId xmlns:a16="http://schemas.microsoft.com/office/drawing/2014/main" id="{53F322AE-EE95-A74F-B540-3BAF7DF7DFD8}"/>
              </a:ext>
            </a:extLst>
          </p:cNvPr>
          <p:cNvSpPr txBox="1"/>
          <p:nvPr/>
        </p:nvSpPr>
        <p:spPr>
          <a:xfrm>
            <a:off x="6188602" y="3025297"/>
            <a:ext cx="341760" cy="261610"/>
          </a:xfrm>
          <a:prstGeom prst="rect">
            <a:avLst/>
          </a:prstGeom>
          <a:noFill/>
        </p:spPr>
        <p:txBody>
          <a:bodyPr wrap="none" rtlCol="0">
            <a:spAutoFit/>
          </a:bodyPr>
          <a:lstStyle/>
          <a:p>
            <a:pPr algn="ctr"/>
            <a:r>
              <a:rPr lang="en-US" sz="1100" dirty="0"/>
              <a:t>TE</a:t>
            </a:r>
          </a:p>
        </p:txBody>
      </p:sp>
      <p:sp>
        <p:nvSpPr>
          <p:cNvPr id="54" name="TextBox 53">
            <a:extLst>
              <a:ext uri="{FF2B5EF4-FFF2-40B4-BE49-F238E27FC236}">
                <a16:creationId xmlns:a16="http://schemas.microsoft.com/office/drawing/2014/main" id="{E4233B16-EC78-B548-95ED-7D411463B902}"/>
              </a:ext>
            </a:extLst>
          </p:cNvPr>
          <p:cNvSpPr txBox="1"/>
          <p:nvPr/>
        </p:nvSpPr>
        <p:spPr>
          <a:xfrm>
            <a:off x="6985671" y="3031129"/>
            <a:ext cx="341760" cy="261610"/>
          </a:xfrm>
          <a:prstGeom prst="rect">
            <a:avLst/>
          </a:prstGeom>
          <a:noFill/>
        </p:spPr>
        <p:txBody>
          <a:bodyPr wrap="none" rtlCol="0">
            <a:spAutoFit/>
          </a:bodyPr>
          <a:lstStyle/>
          <a:p>
            <a:pPr algn="ctr"/>
            <a:r>
              <a:rPr lang="en-US" sz="1100" dirty="0"/>
              <a:t>TE</a:t>
            </a:r>
          </a:p>
        </p:txBody>
      </p:sp>
      <p:grpSp>
        <p:nvGrpSpPr>
          <p:cNvPr id="43" name="Group 42">
            <a:extLst>
              <a:ext uri="{FF2B5EF4-FFF2-40B4-BE49-F238E27FC236}">
                <a16:creationId xmlns:a16="http://schemas.microsoft.com/office/drawing/2014/main" id="{96D39853-3190-3A42-89ED-363B18E7264F}"/>
              </a:ext>
            </a:extLst>
          </p:cNvPr>
          <p:cNvGrpSpPr/>
          <p:nvPr/>
        </p:nvGrpSpPr>
        <p:grpSpPr>
          <a:xfrm>
            <a:off x="5917914" y="4675286"/>
            <a:ext cx="2955152" cy="369332"/>
            <a:chOff x="5917914" y="4675286"/>
            <a:chExt cx="2955152" cy="369332"/>
          </a:xfrm>
        </p:grpSpPr>
        <p:sp>
          <p:nvSpPr>
            <p:cNvPr id="56" name="Rectangle 55">
              <a:extLst>
                <a:ext uri="{FF2B5EF4-FFF2-40B4-BE49-F238E27FC236}">
                  <a16:creationId xmlns:a16="http://schemas.microsoft.com/office/drawing/2014/main" id="{81708FD5-7A6F-F647-BDA1-629F9C483869}"/>
                </a:ext>
              </a:extLst>
            </p:cNvPr>
            <p:cNvSpPr/>
            <p:nvPr/>
          </p:nvSpPr>
          <p:spPr>
            <a:xfrm>
              <a:off x="7074109" y="4859952"/>
              <a:ext cx="1798957" cy="184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2C6BFB2-85CF-7A40-97AB-8E1CF53DD44F}"/>
                </a:ext>
              </a:extLst>
            </p:cNvPr>
            <p:cNvSpPr txBox="1"/>
            <p:nvPr/>
          </p:nvSpPr>
          <p:spPr>
            <a:xfrm>
              <a:off x="5917914" y="4675286"/>
              <a:ext cx="2077813" cy="369332"/>
            </a:xfrm>
            <a:prstGeom prst="rect">
              <a:avLst/>
            </a:prstGeom>
            <a:noFill/>
          </p:spPr>
          <p:txBody>
            <a:bodyPr wrap="none" rtlCol="0">
              <a:spAutoFit/>
            </a:bodyPr>
            <a:lstStyle/>
            <a:p>
              <a:r>
                <a:rPr lang="en-US" dirty="0"/>
                <a:t>CRS Voltage Divider</a:t>
              </a:r>
            </a:p>
          </p:txBody>
        </p:sp>
      </p:grpSp>
      <p:cxnSp>
        <p:nvCxnSpPr>
          <p:cNvPr id="57" name="Straight Arrow Connector 56">
            <a:extLst>
              <a:ext uri="{FF2B5EF4-FFF2-40B4-BE49-F238E27FC236}">
                <a16:creationId xmlns:a16="http://schemas.microsoft.com/office/drawing/2014/main" id="{7C2DB12A-07C8-F645-9C01-0A303742F4E3}"/>
              </a:ext>
            </a:extLst>
          </p:cNvPr>
          <p:cNvCxnSpPr>
            <a:cxnSpLocks/>
          </p:cNvCxnSpPr>
          <p:nvPr/>
        </p:nvCxnSpPr>
        <p:spPr>
          <a:xfrm flipV="1">
            <a:off x="6175571" y="2441748"/>
            <a:ext cx="329722" cy="408121"/>
          </a:xfrm>
          <a:prstGeom prst="straightConnector1">
            <a:avLst/>
          </a:prstGeom>
          <a:ln w="38100">
            <a:solidFill>
              <a:srgbClr val="867777"/>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97571F94-51CA-264F-A9BF-671F777423DA}"/>
              </a:ext>
            </a:extLst>
          </p:cNvPr>
          <p:cNvCxnSpPr>
            <a:cxnSpLocks/>
          </p:cNvCxnSpPr>
          <p:nvPr/>
        </p:nvCxnSpPr>
        <p:spPr>
          <a:xfrm flipV="1">
            <a:off x="6976819" y="2424474"/>
            <a:ext cx="329722" cy="408121"/>
          </a:xfrm>
          <a:prstGeom prst="straightConnector1">
            <a:avLst/>
          </a:prstGeom>
          <a:ln w="38100">
            <a:solidFill>
              <a:srgbClr val="86777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5028195"/>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B22BEF9-45C1-8D41-A7D3-877797127801}"/>
              </a:ext>
            </a:extLst>
          </p:cNvPr>
          <p:cNvPicPr>
            <a:picLocks noGrp="1" noChangeAspect="1"/>
          </p:cNvPicPr>
          <p:nvPr>
            <p:ph sz="quarter" idx="10"/>
          </p:nvPr>
        </p:nvPicPr>
        <p:blipFill>
          <a:blip r:embed="rId3"/>
          <a:stretch>
            <a:fillRect/>
          </a:stretch>
        </p:blipFill>
        <p:spPr>
          <a:xfrm>
            <a:off x="1293367" y="908050"/>
            <a:ext cx="3099691" cy="3759200"/>
          </a:xfrm>
          <a:prstGeom prst="rect">
            <a:avLst/>
          </a:prstGeom>
        </p:spPr>
      </p:pic>
      <p:sp>
        <p:nvSpPr>
          <p:cNvPr id="2" name="Title 1">
            <a:extLst>
              <a:ext uri="{FF2B5EF4-FFF2-40B4-BE49-F238E27FC236}">
                <a16:creationId xmlns:a16="http://schemas.microsoft.com/office/drawing/2014/main" id="{3B5557CB-D4CE-1F4A-8361-B6ACFB854A86}"/>
              </a:ext>
            </a:extLst>
          </p:cNvPr>
          <p:cNvSpPr>
            <a:spLocks noGrp="1"/>
          </p:cNvSpPr>
          <p:nvPr>
            <p:ph type="title"/>
          </p:nvPr>
        </p:nvSpPr>
        <p:spPr/>
        <p:txBody>
          <a:bodyPr/>
          <a:lstStyle/>
          <a:p>
            <a:r>
              <a:rPr lang="en-US" dirty="0"/>
              <a:t>FPGA with RRAM Config Memory: RESET R</a:t>
            </a:r>
            <a:r>
              <a:rPr lang="en-US" baseline="-25000" dirty="0"/>
              <a:t>L</a:t>
            </a:r>
            <a:endParaRPr lang="en-US" dirty="0"/>
          </a:p>
        </p:txBody>
      </p:sp>
      <p:sp>
        <p:nvSpPr>
          <p:cNvPr id="10" name="Rectangle 9">
            <a:extLst>
              <a:ext uri="{FF2B5EF4-FFF2-40B4-BE49-F238E27FC236}">
                <a16:creationId xmlns:a16="http://schemas.microsoft.com/office/drawing/2014/main" id="{2D190D23-2AF0-AB4E-A1C9-9F444DD44E0B}"/>
              </a:ext>
            </a:extLst>
          </p:cNvPr>
          <p:cNvSpPr/>
          <p:nvPr/>
        </p:nvSpPr>
        <p:spPr>
          <a:xfrm>
            <a:off x="2341881" y="1096797"/>
            <a:ext cx="971741" cy="574766"/>
          </a:xfrm>
          <a:prstGeom prst="rect">
            <a:avLst/>
          </a:prstGeom>
          <a:noFill/>
          <a:ln w="381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B5766D-FDE0-A34B-B601-F59F14C0D1EF}"/>
              </a:ext>
            </a:extLst>
          </p:cNvPr>
          <p:cNvSpPr/>
          <p:nvPr/>
        </p:nvSpPr>
        <p:spPr>
          <a:xfrm rot="16200000">
            <a:off x="2313231" y="3339527"/>
            <a:ext cx="673556" cy="559770"/>
          </a:xfrm>
          <a:prstGeom prst="rect">
            <a:avLst/>
          </a:prstGeom>
          <a:noFill/>
          <a:ln w="38100">
            <a:solidFill>
              <a:srgbClr val="00B0F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04AA67E-1711-0649-B00B-224DF4AA259F}"/>
              </a:ext>
            </a:extLst>
          </p:cNvPr>
          <p:cNvSpPr/>
          <p:nvPr/>
        </p:nvSpPr>
        <p:spPr>
          <a:xfrm rot="16200000">
            <a:off x="2869836" y="2287162"/>
            <a:ext cx="745718" cy="647232"/>
          </a:xfrm>
          <a:prstGeom prst="rect">
            <a:avLst/>
          </a:prstGeom>
          <a:noFill/>
          <a:ln w="38100">
            <a:solidFill>
              <a:srgbClr val="FFFF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CF6610E-74DE-F040-85B4-27F3343F7FEF}"/>
              </a:ext>
            </a:extLst>
          </p:cNvPr>
          <p:cNvSpPr/>
          <p:nvPr/>
        </p:nvSpPr>
        <p:spPr>
          <a:xfrm rot="16200000">
            <a:off x="2046860" y="2289660"/>
            <a:ext cx="754183" cy="647232"/>
          </a:xfrm>
          <a:prstGeom prst="rect">
            <a:avLst/>
          </a:prstGeom>
          <a:noFill/>
          <a:ln w="38100">
            <a:solidFill>
              <a:srgbClr val="FFFF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9861E8-36EE-FF4E-9A7F-84A5DDE7F5F7}"/>
              </a:ext>
            </a:extLst>
          </p:cNvPr>
          <p:cNvSpPr txBox="1"/>
          <p:nvPr/>
        </p:nvSpPr>
        <p:spPr>
          <a:xfrm>
            <a:off x="2303641" y="819151"/>
            <a:ext cx="1079142" cy="261610"/>
          </a:xfrm>
          <a:prstGeom prst="rect">
            <a:avLst/>
          </a:prstGeom>
          <a:noFill/>
        </p:spPr>
        <p:txBody>
          <a:bodyPr wrap="none" rtlCol="0">
            <a:spAutoFit/>
          </a:bodyPr>
          <a:lstStyle/>
          <a:p>
            <a:pPr algn="ctr"/>
            <a:r>
              <a:rPr lang="en-US" sz="1100" dirty="0"/>
              <a:t>Routing Switch</a:t>
            </a:r>
          </a:p>
        </p:txBody>
      </p:sp>
      <p:sp>
        <p:nvSpPr>
          <p:cNvPr id="16" name="TextBox 15">
            <a:extLst>
              <a:ext uri="{FF2B5EF4-FFF2-40B4-BE49-F238E27FC236}">
                <a16:creationId xmlns:a16="http://schemas.microsoft.com/office/drawing/2014/main" id="{C94B4DC7-CF22-DB4D-B9B6-07877F8640C3}"/>
              </a:ext>
            </a:extLst>
          </p:cNvPr>
          <p:cNvSpPr txBox="1"/>
          <p:nvPr/>
        </p:nvSpPr>
        <p:spPr>
          <a:xfrm>
            <a:off x="2253071" y="1996155"/>
            <a:ext cx="341760" cy="261610"/>
          </a:xfrm>
          <a:prstGeom prst="rect">
            <a:avLst/>
          </a:prstGeom>
          <a:noFill/>
        </p:spPr>
        <p:txBody>
          <a:bodyPr wrap="none" rtlCol="0">
            <a:spAutoFit/>
          </a:bodyPr>
          <a:lstStyle/>
          <a:p>
            <a:pPr algn="ctr"/>
            <a:r>
              <a:rPr lang="en-US" sz="1100" dirty="0"/>
              <a:t>BE</a:t>
            </a:r>
          </a:p>
        </p:txBody>
      </p:sp>
      <p:sp>
        <p:nvSpPr>
          <p:cNvPr id="17" name="TextBox 16">
            <a:extLst>
              <a:ext uri="{FF2B5EF4-FFF2-40B4-BE49-F238E27FC236}">
                <a16:creationId xmlns:a16="http://schemas.microsoft.com/office/drawing/2014/main" id="{18D0B838-DB25-5B46-A660-657E2BFAD4E5}"/>
              </a:ext>
            </a:extLst>
          </p:cNvPr>
          <p:cNvSpPr txBox="1"/>
          <p:nvPr/>
        </p:nvSpPr>
        <p:spPr>
          <a:xfrm>
            <a:off x="3056194" y="1999708"/>
            <a:ext cx="341760" cy="261610"/>
          </a:xfrm>
          <a:prstGeom prst="rect">
            <a:avLst/>
          </a:prstGeom>
          <a:noFill/>
        </p:spPr>
        <p:txBody>
          <a:bodyPr wrap="none" rtlCol="0">
            <a:spAutoFit/>
          </a:bodyPr>
          <a:lstStyle/>
          <a:p>
            <a:pPr algn="ctr"/>
            <a:r>
              <a:rPr lang="en-US" sz="1100" dirty="0"/>
              <a:t>BE</a:t>
            </a:r>
          </a:p>
        </p:txBody>
      </p:sp>
      <p:sp>
        <p:nvSpPr>
          <p:cNvPr id="18" name="TextBox 17">
            <a:extLst>
              <a:ext uri="{FF2B5EF4-FFF2-40B4-BE49-F238E27FC236}">
                <a16:creationId xmlns:a16="http://schemas.microsoft.com/office/drawing/2014/main" id="{F6CE9616-4A59-0040-B95E-4F27A5929A10}"/>
              </a:ext>
            </a:extLst>
          </p:cNvPr>
          <p:cNvSpPr txBox="1"/>
          <p:nvPr/>
        </p:nvSpPr>
        <p:spPr>
          <a:xfrm>
            <a:off x="2882234" y="3758396"/>
            <a:ext cx="779116" cy="430887"/>
          </a:xfrm>
          <a:prstGeom prst="rect">
            <a:avLst/>
          </a:prstGeom>
          <a:noFill/>
        </p:spPr>
        <p:txBody>
          <a:bodyPr wrap="square" rtlCol="0">
            <a:spAutoFit/>
          </a:bodyPr>
          <a:lstStyle/>
          <a:p>
            <a:pPr algn="ctr"/>
            <a:r>
              <a:rPr lang="en-US" sz="1050" dirty="0"/>
              <a:t>Select Transistor</a:t>
            </a:r>
          </a:p>
        </p:txBody>
      </p:sp>
      <p:sp>
        <p:nvSpPr>
          <p:cNvPr id="19" name="TextBox 18">
            <a:extLst>
              <a:ext uri="{FF2B5EF4-FFF2-40B4-BE49-F238E27FC236}">
                <a16:creationId xmlns:a16="http://schemas.microsoft.com/office/drawing/2014/main" id="{36DD39C9-4F74-CB49-818E-0A8F25565015}"/>
              </a:ext>
            </a:extLst>
          </p:cNvPr>
          <p:cNvSpPr txBox="1"/>
          <p:nvPr/>
        </p:nvSpPr>
        <p:spPr>
          <a:xfrm>
            <a:off x="1092221" y="3973840"/>
            <a:ext cx="878767" cy="261610"/>
          </a:xfrm>
          <a:prstGeom prst="rect">
            <a:avLst/>
          </a:prstGeom>
          <a:noFill/>
        </p:spPr>
        <p:txBody>
          <a:bodyPr wrap="none" rtlCol="0">
            <a:spAutoFit/>
          </a:bodyPr>
          <a:lstStyle/>
          <a:p>
            <a:r>
              <a:rPr lang="en-US" sz="1100" dirty="0"/>
              <a:t>Source Line</a:t>
            </a:r>
          </a:p>
        </p:txBody>
      </p:sp>
      <p:sp>
        <p:nvSpPr>
          <p:cNvPr id="20" name="TextBox 19">
            <a:extLst>
              <a:ext uri="{FF2B5EF4-FFF2-40B4-BE49-F238E27FC236}">
                <a16:creationId xmlns:a16="http://schemas.microsoft.com/office/drawing/2014/main" id="{03D78A19-569E-8543-BF68-13F0D266A969}"/>
              </a:ext>
            </a:extLst>
          </p:cNvPr>
          <p:cNvSpPr txBox="1"/>
          <p:nvPr/>
        </p:nvSpPr>
        <p:spPr>
          <a:xfrm>
            <a:off x="1092221" y="3355217"/>
            <a:ext cx="780983" cy="261610"/>
          </a:xfrm>
          <a:prstGeom prst="rect">
            <a:avLst/>
          </a:prstGeom>
          <a:noFill/>
        </p:spPr>
        <p:txBody>
          <a:bodyPr wrap="none" rtlCol="0">
            <a:spAutoFit/>
          </a:bodyPr>
          <a:lstStyle/>
          <a:p>
            <a:r>
              <a:rPr lang="en-US" sz="1100" dirty="0"/>
              <a:t>Word Line</a:t>
            </a:r>
          </a:p>
        </p:txBody>
      </p:sp>
      <p:sp>
        <p:nvSpPr>
          <p:cNvPr id="22" name="TextBox 21">
            <a:extLst>
              <a:ext uri="{FF2B5EF4-FFF2-40B4-BE49-F238E27FC236}">
                <a16:creationId xmlns:a16="http://schemas.microsoft.com/office/drawing/2014/main" id="{8A8FADFC-5FBF-9A47-99C5-A4DB9D7EFC79}"/>
              </a:ext>
            </a:extLst>
          </p:cNvPr>
          <p:cNvSpPr txBox="1"/>
          <p:nvPr/>
        </p:nvSpPr>
        <p:spPr>
          <a:xfrm>
            <a:off x="3641225" y="819151"/>
            <a:ext cx="971741" cy="261610"/>
          </a:xfrm>
          <a:prstGeom prst="rect">
            <a:avLst/>
          </a:prstGeom>
          <a:noFill/>
        </p:spPr>
        <p:txBody>
          <a:bodyPr wrap="none" rtlCol="0">
            <a:spAutoFit/>
          </a:bodyPr>
          <a:lstStyle/>
          <a:p>
            <a:r>
              <a:rPr lang="en-US" sz="1100" dirty="0"/>
              <a:t>Right Bit Line</a:t>
            </a:r>
          </a:p>
        </p:txBody>
      </p:sp>
      <p:pic>
        <p:nvPicPr>
          <p:cNvPr id="7" name="Content Placeholder 6">
            <a:extLst>
              <a:ext uri="{FF2B5EF4-FFF2-40B4-BE49-F238E27FC236}">
                <a16:creationId xmlns:a16="http://schemas.microsoft.com/office/drawing/2014/main" id="{F1A9C95C-8F81-6A4E-8DF1-F0F656198109}"/>
              </a:ext>
            </a:extLst>
          </p:cNvPr>
          <p:cNvPicPr>
            <a:picLocks noGrp="1" noChangeAspect="1"/>
          </p:cNvPicPr>
          <p:nvPr>
            <p:ph sz="quarter" idx="11"/>
          </p:nvPr>
        </p:nvPicPr>
        <p:blipFill>
          <a:blip r:embed="rId4"/>
          <a:stretch>
            <a:fillRect/>
          </a:stretch>
        </p:blipFill>
        <p:spPr>
          <a:xfrm>
            <a:off x="5209879" y="908050"/>
            <a:ext cx="3113680" cy="3759200"/>
          </a:xfrm>
          <a:prstGeom prst="rect">
            <a:avLst/>
          </a:prstGeom>
        </p:spPr>
      </p:pic>
      <p:sp>
        <p:nvSpPr>
          <p:cNvPr id="31" name="TextBox 30">
            <a:extLst>
              <a:ext uri="{FF2B5EF4-FFF2-40B4-BE49-F238E27FC236}">
                <a16:creationId xmlns:a16="http://schemas.microsoft.com/office/drawing/2014/main" id="{96414EDD-83A1-5B4A-8E65-780459BE53F8}"/>
              </a:ext>
            </a:extLst>
          </p:cNvPr>
          <p:cNvSpPr txBox="1"/>
          <p:nvPr/>
        </p:nvSpPr>
        <p:spPr>
          <a:xfrm>
            <a:off x="2259125" y="3012987"/>
            <a:ext cx="341760" cy="261610"/>
          </a:xfrm>
          <a:prstGeom prst="rect">
            <a:avLst/>
          </a:prstGeom>
          <a:noFill/>
        </p:spPr>
        <p:txBody>
          <a:bodyPr wrap="none" rtlCol="0">
            <a:spAutoFit/>
          </a:bodyPr>
          <a:lstStyle/>
          <a:p>
            <a:pPr algn="ctr"/>
            <a:r>
              <a:rPr lang="en-US" sz="1100" dirty="0"/>
              <a:t>TE</a:t>
            </a:r>
          </a:p>
        </p:txBody>
      </p:sp>
      <p:sp>
        <p:nvSpPr>
          <p:cNvPr id="32" name="TextBox 31">
            <a:extLst>
              <a:ext uri="{FF2B5EF4-FFF2-40B4-BE49-F238E27FC236}">
                <a16:creationId xmlns:a16="http://schemas.microsoft.com/office/drawing/2014/main" id="{75786929-F1D7-3B4D-8A64-9EE215F6F8A6}"/>
              </a:ext>
            </a:extLst>
          </p:cNvPr>
          <p:cNvSpPr txBox="1"/>
          <p:nvPr/>
        </p:nvSpPr>
        <p:spPr>
          <a:xfrm>
            <a:off x="3056194" y="3018819"/>
            <a:ext cx="341760" cy="261610"/>
          </a:xfrm>
          <a:prstGeom prst="rect">
            <a:avLst/>
          </a:prstGeom>
          <a:noFill/>
        </p:spPr>
        <p:txBody>
          <a:bodyPr wrap="none" rtlCol="0">
            <a:spAutoFit/>
          </a:bodyPr>
          <a:lstStyle/>
          <a:p>
            <a:pPr algn="ctr"/>
            <a:r>
              <a:rPr lang="en-US" sz="1100" dirty="0"/>
              <a:t>TE</a:t>
            </a:r>
          </a:p>
        </p:txBody>
      </p:sp>
      <p:sp>
        <p:nvSpPr>
          <p:cNvPr id="33" name="TextBox 32">
            <a:extLst>
              <a:ext uri="{FF2B5EF4-FFF2-40B4-BE49-F238E27FC236}">
                <a16:creationId xmlns:a16="http://schemas.microsoft.com/office/drawing/2014/main" id="{043F6851-8654-F14C-BF0F-03B5A3966EEB}"/>
              </a:ext>
            </a:extLst>
          </p:cNvPr>
          <p:cNvSpPr txBox="1"/>
          <p:nvPr/>
        </p:nvSpPr>
        <p:spPr>
          <a:xfrm>
            <a:off x="3926954" y="3211016"/>
            <a:ext cx="498855" cy="369332"/>
          </a:xfrm>
          <a:prstGeom prst="rect">
            <a:avLst/>
          </a:prstGeom>
          <a:noFill/>
        </p:spPr>
        <p:txBody>
          <a:bodyPr wrap="none" rtlCol="0">
            <a:spAutoFit/>
          </a:bodyPr>
          <a:lstStyle/>
          <a:p>
            <a:pPr algn="r"/>
            <a:r>
              <a:rPr lang="en-US" dirty="0"/>
              <a:t>V</a:t>
            </a:r>
            <a:r>
              <a:rPr lang="en-US" baseline="-25000" dirty="0"/>
              <a:t>WL</a:t>
            </a:r>
          </a:p>
        </p:txBody>
      </p:sp>
      <p:sp>
        <p:nvSpPr>
          <p:cNvPr id="34" name="TextBox 33">
            <a:extLst>
              <a:ext uri="{FF2B5EF4-FFF2-40B4-BE49-F238E27FC236}">
                <a16:creationId xmlns:a16="http://schemas.microsoft.com/office/drawing/2014/main" id="{228C35EA-88B1-F64E-85F4-4D1D28F61C0B}"/>
              </a:ext>
            </a:extLst>
          </p:cNvPr>
          <p:cNvSpPr txBox="1"/>
          <p:nvPr/>
        </p:nvSpPr>
        <p:spPr>
          <a:xfrm>
            <a:off x="3776864" y="3829384"/>
            <a:ext cx="718466" cy="369332"/>
          </a:xfrm>
          <a:prstGeom prst="rect">
            <a:avLst/>
          </a:prstGeom>
          <a:noFill/>
        </p:spPr>
        <p:txBody>
          <a:bodyPr wrap="none" rtlCol="0">
            <a:spAutoFit/>
          </a:bodyPr>
          <a:lstStyle/>
          <a:p>
            <a:pPr algn="r"/>
            <a:r>
              <a:rPr lang="en-US" dirty="0"/>
              <a:t>V</a:t>
            </a:r>
            <a:r>
              <a:rPr lang="en-US" baseline="-25000" dirty="0"/>
              <a:t>RESET</a:t>
            </a:r>
            <a:endParaRPr lang="en-US" dirty="0"/>
          </a:p>
        </p:txBody>
      </p:sp>
      <p:sp>
        <p:nvSpPr>
          <p:cNvPr id="36" name="TextBox 35">
            <a:extLst>
              <a:ext uri="{FF2B5EF4-FFF2-40B4-BE49-F238E27FC236}">
                <a16:creationId xmlns:a16="http://schemas.microsoft.com/office/drawing/2014/main" id="{4341670E-D6E4-924A-B23A-7CA08B8E89D9}"/>
              </a:ext>
            </a:extLst>
          </p:cNvPr>
          <p:cNvSpPr txBox="1"/>
          <p:nvPr/>
        </p:nvSpPr>
        <p:spPr>
          <a:xfrm>
            <a:off x="3641225" y="1080761"/>
            <a:ext cx="678391" cy="369332"/>
          </a:xfrm>
          <a:prstGeom prst="rect">
            <a:avLst/>
          </a:prstGeom>
          <a:noFill/>
        </p:spPr>
        <p:txBody>
          <a:bodyPr wrap="none" rtlCol="0">
            <a:spAutoFit/>
          </a:bodyPr>
          <a:lstStyle/>
          <a:p>
            <a:r>
              <a:rPr lang="en-US" dirty="0"/>
              <a:t>Float</a:t>
            </a:r>
          </a:p>
        </p:txBody>
      </p:sp>
      <p:cxnSp>
        <p:nvCxnSpPr>
          <p:cNvPr id="38" name="Straight Arrow Connector 37">
            <a:extLst>
              <a:ext uri="{FF2B5EF4-FFF2-40B4-BE49-F238E27FC236}">
                <a16:creationId xmlns:a16="http://schemas.microsoft.com/office/drawing/2014/main" id="{6EA2E460-5940-7049-887C-4F90005DEF2C}"/>
              </a:ext>
            </a:extLst>
          </p:cNvPr>
          <p:cNvCxnSpPr>
            <a:cxnSpLocks/>
          </p:cNvCxnSpPr>
          <p:nvPr/>
        </p:nvCxnSpPr>
        <p:spPr>
          <a:xfrm flipV="1">
            <a:off x="2251448" y="2406718"/>
            <a:ext cx="329722" cy="408121"/>
          </a:xfrm>
          <a:prstGeom prst="straightConnector1">
            <a:avLst/>
          </a:prstGeom>
          <a:ln w="38100">
            <a:solidFill>
              <a:srgbClr val="867777"/>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76937F29-CEFC-C948-9576-D5361422D3B5}"/>
              </a:ext>
            </a:extLst>
          </p:cNvPr>
          <p:cNvCxnSpPr>
            <a:cxnSpLocks/>
          </p:cNvCxnSpPr>
          <p:nvPr/>
        </p:nvCxnSpPr>
        <p:spPr>
          <a:xfrm flipV="1">
            <a:off x="3052696" y="2389444"/>
            <a:ext cx="329722" cy="408121"/>
          </a:xfrm>
          <a:prstGeom prst="straightConnector1">
            <a:avLst/>
          </a:prstGeom>
          <a:ln w="38100">
            <a:solidFill>
              <a:srgbClr val="867777"/>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F9E4CAE4-8156-2C48-94BB-90DB73DBE050}"/>
              </a:ext>
            </a:extLst>
          </p:cNvPr>
          <p:cNvSpPr txBox="1"/>
          <p:nvPr/>
        </p:nvSpPr>
        <p:spPr>
          <a:xfrm>
            <a:off x="1092221" y="819151"/>
            <a:ext cx="889987" cy="261610"/>
          </a:xfrm>
          <a:prstGeom prst="rect">
            <a:avLst/>
          </a:prstGeom>
          <a:noFill/>
        </p:spPr>
        <p:txBody>
          <a:bodyPr wrap="none" rtlCol="0">
            <a:spAutoFit/>
          </a:bodyPr>
          <a:lstStyle/>
          <a:p>
            <a:r>
              <a:rPr lang="en-US" sz="1100" dirty="0"/>
              <a:t>Left Bit Line</a:t>
            </a:r>
          </a:p>
        </p:txBody>
      </p:sp>
      <p:sp>
        <p:nvSpPr>
          <p:cNvPr id="29" name="TextBox 28">
            <a:extLst>
              <a:ext uri="{FF2B5EF4-FFF2-40B4-BE49-F238E27FC236}">
                <a16:creationId xmlns:a16="http://schemas.microsoft.com/office/drawing/2014/main" id="{73AEA9F6-4381-C946-9C70-27E15A653EF5}"/>
              </a:ext>
            </a:extLst>
          </p:cNvPr>
          <p:cNvSpPr txBox="1"/>
          <p:nvPr/>
        </p:nvSpPr>
        <p:spPr>
          <a:xfrm>
            <a:off x="1441053" y="1080761"/>
            <a:ext cx="582211" cy="369332"/>
          </a:xfrm>
          <a:prstGeom prst="rect">
            <a:avLst/>
          </a:prstGeom>
          <a:noFill/>
        </p:spPr>
        <p:txBody>
          <a:bodyPr wrap="none" rtlCol="0">
            <a:spAutoFit/>
          </a:bodyPr>
          <a:lstStyle/>
          <a:p>
            <a:pPr algn="r"/>
            <a:r>
              <a:rPr lang="en-US" dirty="0"/>
              <a:t>Gnd</a:t>
            </a:r>
          </a:p>
        </p:txBody>
      </p:sp>
      <p:sp>
        <p:nvSpPr>
          <p:cNvPr id="30" name="TextBox 29">
            <a:extLst>
              <a:ext uri="{FF2B5EF4-FFF2-40B4-BE49-F238E27FC236}">
                <a16:creationId xmlns:a16="http://schemas.microsoft.com/office/drawing/2014/main" id="{1C35B896-4940-1646-AFA5-9E4D641399A1}"/>
              </a:ext>
            </a:extLst>
          </p:cNvPr>
          <p:cNvSpPr txBox="1"/>
          <p:nvPr/>
        </p:nvSpPr>
        <p:spPr>
          <a:xfrm>
            <a:off x="1743910" y="4675286"/>
            <a:ext cx="2177199" cy="369332"/>
          </a:xfrm>
          <a:prstGeom prst="rect">
            <a:avLst/>
          </a:prstGeom>
          <a:noFill/>
        </p:spPr>
        <p:txBody>
          <a:bodyPr wrap="none" rtlCol="0">
            <a:spAutoFit/>
          </a:bodyPr>
          <a:lstStyle/>
          <a:p>
            <a:r>
              <a:rPr lang="en-US" dirty="0"/>
              <a:t>1T2R Voltage Divider</a:t>
            </a:r>
          </a:p>
        </p:txBody>
      </p:sp>
      <p:grpSp>
        <p:nvGrpSpPr>
          <p:cNvPr id="35" name="Group 34">
            <a:extLst>
              <a:ext uri="{FF2B5EF4-FFF2-40B4-BE49-F238E27FC236}">
                <a16:creationId xmlns:a16="http://schemas.microsoft.com/office/drawing/2014/main" id="{280721CD-ACE5-AB4E-BC6B-3BA23036A84E}"/>
              </a:ext>
            </a:extLst>
          </p:cNvPr>
          <p:cNvGrpSpPr/>
          <p:nvPr/>
        </p:nvGrpSpPr>
        <p:grpSpPr>
          <a:xfrm>
            <a:off x="5917914" y="4675286"/>
            <a:ext cx="2955152" cy="369332"/>
            <a:chOff x="5917914" y="4675286"/>
            <a:chExt cx="2955152" cy="369332"/>
          </a:xfrm>
        </p:grpSpPr>
        <p:sp>
          <p:nvSpPr>
            <p:cNvPr id="37" name="Rectangle 36">
              <a:extLst>
                <a:ext uri="{FF2B5EF4-FFF2-40B4-BE49-F238E27FC236}">
                  <a16:creationId xmlns:a16="http://schemas.microsoft.com/office/drawing/2014/main" id="{46A25008-09F7-EC43-8E6B-FAC568494AA8}"/>
                </a:ext>
              </a:extLst>
            </p:cNvPr>
            <p:cNvSpPr/>
            <p:nvPr/>
          </p:nvSpPr>
          <p:spPr>
            <a:xfrm>
              <a:off x="7074109" y="4859952"/>
              <a:ext cx="1798957" cy="184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79E449B-D6BE-0445-81D0-3E37E2E90491}"/>
                </a:ext>
              </a:extLst>
            </p:cNvPr>
            <p:cNvSpPr txBox="1"/>
            <p:nvPr/>
          </p:nvSpPr>
          <p:spPr>
            <a:xfrm>
              <a:off x="5917914" y="4675286"/>
              <a:ext cx="2077813" cy="369332"/>
            </a:xfrm>
            <a:prstGeom prst="rect">
              <a:avLst/>
            </a:prstGeom>
            <a:noFill/>
          </p:spPr>
          <p:txBody>
            <a:bodyPr wrap="none" rtlCol="0">
              <a:spAutoFit/>
            </a:bodyPr>
            <a:lstStyle/>
            <a:p>
              <a:r>
                <a:rPr lang="en-US" dirty="0"/>
                <a:t>CRS Voltage Divider</a:t>
              </a:r>
            </a:p>
          </p:txBody>
        </p:sp>
      </p:grpSp>
      <p:sp>
        <p:nvSpPr>
          <p:cNvPr id="55" name="TextBox 54">
            <a:extLst>
              <a:ext uri="{FF2B5EF4-FFF2-40B4-BE49-F238E27FC236}">
                <a16:creationId xmlns:a16="http://schemas.microsoft.com/office/drawing/2014/main" id="{038E291A-8AF3-4644-BD7C-55BD6D14F7A2}"/>
              </a:ext>
            </a:extLst>
          </p:cNvPr>
          <p:cNvSpPr txBox="1"/>
          <p:nvPr/>
        </p:nvSpPr>
        <p:spPr>
          <a:xfrm>
            <a:off x="5031378" y="3355217"/>
            <a:ext cx="723275" cy="261610"/>
          </a:xfrm>
          <a:prstGeom prst="rect">
            <a:avLst/>
          </a:prstGeom>
          <a:noFill/>
        </p:spPr>
        <p:txBody>
          <a:bodyPr wrap="none" rtlCol="0">
            <a:spAutoFit/>
          </a:bodyPr>
          <a:lstStyle/>
          <a:p>
            <a:r>
              <a:rPr lang="en-US" sz="1100" dirty="0"/>
              <a:t>Row Line</a:t>
            </a:r>
          </a:p>
        </p:txBody>
      </p:sp>
      <p:sp>
        <p:nvSpPr>
          <p:cNvPr id="56" name="TextBox 55">
            <a:extLst>
              <a:ext uri="{FF2B5EF4-FFF2-40B4-BE49-F238E27FC236}">
                <a16:creationId xmlns:a16="http://schemas.microsoft.com/office/drawing/2014/main" id="{CD3FC963-2CA2-B142-9F38-4DF291718E3F}"/>
              </a:ext>
            </a:extLst>
          </p:cNvPr>
          <p:cNvSpPr txBox="1"/>
          <p:nvPr/>
        </p:nvSpPr>
        <p:spPr>
          <a:xfrm>
            <a:off x="7564367" y="819151"/>
            <a:ext cx="928459" cy="261610"/>
          </a:xfrm>
          <a:prstGeom prst="rect">
            <a:avLst/>
          </a:prstGeom>
          <a:noFill/>
        </p:spPr>
        <p:txBody>
          <a:bodyPr wrap="none" rtlCol="0">
            <a:spAutoFit/>
          </a:bodyPr>
          <a:lstStyle/>
          <a:p>
            <a:r>
              <a:rPr lang="en-US" sz="1100" dirty="0"/>
              <a:t>Column Line</a:t>
            </a:r>
          </a:p>
        </p:txBody>
      </p:sp>
      <p:sp>
        <p:nvSpPr>
          <p:cNvPr id="57" name="TextBox 56">
            <a:extLst>
              <a:ext uri="{FF2B5EF4-FFF2-40B4-BE49-F238E27FC236}">
                <a16:creationId xmlns:a16="http://schemas.microsoft.com/office/drawing/2014/main" id="{A8F15D4A-A8E0-3E43-A317-3E3C57FAEDC0}"/>
              </a:ext>
            </a:extLst>
          </p:cNvPr>
          <p:cNvSpPr txBox="1"/>
          <p:nvPr/>
        </p:nvSpPr>
        <p:spPr>
          <a:xfrm>
            <a:off x="7578786" y="1080761"/>
            <a:ext cx="833883" cy="369332"/>
          </a:xfrm>
          <a:prstGeom prst="rect">
            <a:avLst/>
          </a:prstGeom>
          <a:noFill/>
        </p:spPr>
        <p:txBody>
          <a:bodyPr wrap="none" rtlCol="0">
            <a:spAutoFit/>
          </a:bodyPr>
          <a:lstStyle/>
          <a:p>
            <a:r>
              <a:rPr lang="en-US" dirty="0"/>
              <a:t>2V</a:t>
            </a:r>
            <a:r>
              <a:rPr lang="en-US" baseline="-25000" dirty="0"/>
              <a:t>RESET</a:t>
            </a:r>
            <a:endParaRPr lang="en-US" dirty="0"/>
          </a:p>
        </p:txBody>
      </p:sp>
      <p:sp>
        <p:nvSpPr>
          <p:cNvPr id="58" name="TextBox 57">
            <a:extLst>
              <a:ext uri="{FF2B5EF4-FFF2-40B4-BE49-F238E27FC236}">
                <a16:creationId xmlns:a16="http://schemas.microsoft.com/office/drawing/2014/main" id="{EC03D4CB-5452-1841-9D04-74A1B6656B3A}"/>
              </a:ext>
            </a:extLst>
          </p:cNvPr>
          <p:cNvSpPr txBox="1"/>
          <p:nvPr/>
        </p:nvSpPr>
        <p:spPr>
          <a:xfrm>
            <a:off x="7558699" y="3233534"/>
            <a:ext cx="582211" cy="369332"/>
          </a:xfrm>
          <a:prstGeom prst="rect">
            <a:avLst/>
          </a:prstGeom>
          <a:noFill/>
        </p:spPr>
        <p:txBody>
          <a:bodyPr wrap="none" rtlCol="0">
            <a:spAutoFit/>
          </a:bodyPr>
          <a:lstStyle/>
          <a:p>
            <a:pPr algn="r"/>
            <a:r>
              <a:rPr lang="en-US" dirty="0"/>
              <a:t>Gnd</a:t>
            </a:r>
          </a:p>
        </p:txBody>
      </p:sp>
      <p:sp>
        <p:nvSpPr>
          <p:cNvPr id="59" name="Rectangle 58">
            <a:extLst>
              <a:ext uri="{FF2B5EF4-FFF2-40B4-BE49-F238E27FC236}">
                <a16:creationId xmlns:a16="http://schemas.microsoft.com/office/drawing/2014/main" id="{AA82C979-3221-1744-9ED7-641BBFBF3EDC}"/>
              </a:ext>
            </a:extLst>
          </p:cNvPr>
          <p:cNvSpPr/>
          <p:nvPr/>
        </p:nvSpPr>
        <p:spPr>
          <a:xfrm>
            <a:off x="6254424" y="1109107"/>
            <a:ext cx="971741" cy="574766"/>
          </a:xfrm>
          <a:prstGeom prst="rect">
            <a:avLst/>
          </a:prstGeom>
          <a:noFill/>
          <a:ln w="381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E8484F6-134A-3E42-BB53-13DA3F78982F}"/>
              </a:ext>
            </a:extLst>
          </p:cNvPr>
          <p:cNvSpPr/>
          <p:nvPr/>
        </p:nvSpPr>
        <p:spPr>
          <a:xfrm rot="16200000">
            <a:off x="6799313" y="2299472"/>
            <a:ext cx="745718" cy="647232"/>
          </a:xfrm>
          <a:prstGeom prst="rect">
            <a:avLst/>
          </a:prstGeom>
          <a:noFill/>
          <a:ln w="38100">
            <a:solidFill>
              <a:srgbClr val="FFFF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5B48038-1842-DD46-8712-5081F96889FE}"/>
              </a:ext>
            </a:extLst>
          </p:cNvPr>
          <p:cNvSpPr/>
          <p:nvPr/>
        </p:nvSpPr>
        <p:spPr>
          <a:xfrm rot="16200000">
            <a:off x="5984804" y="2301970"/>
            <a:ext cx="754183" cy="647232"/>
          </a:xfrm>
          <a:prstGeom prst="rect">
            <a:avLst/>
          </a:prstGeom>
          <a:noFill/>
          <a:ln w="38100">
            <a:solidFill>
              <a:srgbClr val="FFFF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294FCC10-9E73-3A45-899C-6910B83CF7EB}"/>
              </a:ext>
            </a:extLst>
          </p:cNvPr>
          <p:cNvSpPr txBox="1"/>
          <p:nvPr/>
        </p:nvSpPr>
        <p:spPr>
          <a:xfrm>
            <a:off x="6233118" y="831461"/>
            <a:ext cx="1079142" cy="261610"/>
          </a:xfrm>
          <a:prstGeom prst="rect">
            <a:avLst/>
          </a:prstGeom>
          <a:noFill/>
        </p:spPr>
        <p:txBody>
          <a:bodyPr wrap="none" rtlCol="0">
            <a:spAutoFit/>
          </a:bodyPr>
          <a:lstStyle/>
          <a:p>
            <a:pPr algn="ctr"/>
            <a:r>
              <a:rPr lang="en-US" sz="1100" dirty="0"/>
              <a:t>Routing Switch</a:t>
            </a:r>
          </a:p>
        </p:txBody>
      </p:sp>
      <p:sp>
        <p:nvSpPr>
          <p:cNvPr id="63" name="TextBox 62">
            <a:extLst>
              <a:ext uri="{FF2B5EF4-FFF2-40B4-BE49-F238E27FC236}">
                <a16:creationId xmlns:a16="http://schemas.microsoft.com/office/drawing/2014/main" id="{D7E364D0-72ED-5D4F-8592-1D3CC5C25D4F}"/>
              </a:ext>
            </a:extLst>
          </p:cNvPr>
          <p:cNvSpPr txBox="1"/>
          <p:nvPr/>
        </p:nvSpPr>
        <p:spPr>
          <a:xfrm>
            <a:off x="6182548" y="2008465"/>
            <a:ext cx="341760" cy="261610"/>
          </a:xfrm>
          <a:prstGeom prst="rect">
            <a:avLst/>
          </a:prstGeom>
          <a:noFill/>
        </p:spPr>
        <p:txBody>
          <a:bodyPr wrap="none" rtlCol="0">
            <a:spAutoFit/>
          </a:bodyPr>
          <a:lstStyle/>
          <a:p>
            <a:pPr algn="ctr"/>
            <a:r>
              <a:rPr lang="en-US" sz="1100" dirty="0"/>
              <a:t>BE</a:t>
            </a:r>
          </a:p>
        </p:txBody>
      </p:sp>
      <p:sp>
        <p:nvSpPr>
          <p:cNvPr id="64" name="TextBox 63">
            <a:extLst>
              <a:ext uri="{FF2B5EF4-FFF2-40B4-BE49-F238E27FC236}">
                <a16:creationId xmlns:a16="http://schemas.microsoft.com/office/drawing/2014/main" id="{AC2CCE01-C3DD-BF46-AA47-146B60FBC978}"/>
              </a:ext>
            </a:extLst>
          </p:cNvPr>
          <p:cNvSpPr txBox="1"/>
          <p:nvPr/>
        </p:nvSpPr>
        <p:spPr>
          <a:xfrm>
            <a:off x="6985671" y="2012018"/>
            <a:ext cx="341760" cy="261610"/>
          </a:xfrm>
          <a:prstGeom prst="rect">
            <a:avLst/>
          </a:prstGeom>
          <a:noFill/>
        </p:spPr>
        <p:txBody>
          <a:bodyPr wrap="none" rtlCol="0">
            <a:spAutoFit/>
          </a:bodyPr>
          <a:lstStyle/>
          <a:p>
            <a:pPr algn="ctr"/>
            <a:r>
              <a:rPr lang="en-US" sz="1100" dirty="0"/>
              <a:t>BE</a:t>
            </a:r>
          </a:p>
        </p:txBody>
      </p:sp>
      <p:sp>
        <p:nvSpPr>
          <p:cNvPr id="65" name="TextBox 64">
            <a:extLst>
              <a:ext uri="{FF2B5EF4-FFF2-40B4-BE49-F238E27FC236}">
                <a16:creationId xmlns:a16="http://schemas.microsoft.com/office/drawing/2014/main" id="{6207FDD7-8D41-9D4E-A05B-5A5040657CF6}"/>
              </a:ext>
            </a:extLst>
          </p:cNvPr>
          <p:cNvSpPr txBox="1"/>
          <p:nvPr/>
        </p:nvSpPr>
        <p:spPr>
          <a:xfrm>
            <a:off x="6188602" y="3025297"/>
            <a:ext cx="341760" cy="261610"/>
          </a:xfrm>
          <a:prstGeom prst="rect">
            <a:avLst/>
          </a:prstGeom>
          <a:noFill/>
        </p:spPr>
        <p:txBody>
          <a:bodyPr wrap="none" rtlCol="0">
            <a:spAutoFit/>
          </a:bodyPr>
          <a:lstStyle/>
          <a:p>
            <a:pPr algn="ctr"/>
            <a:r>
              <a:rPr lang="en-US" sz="1100" dirty="0"/>
              <a:t>TE</a:t>
            </a:r>
          </a:p>
        </p:txBody>
      </p:sp>
      <p:sp>
        <p:nvSpPr>
          <p:cNvPr id="66" name="TextBox 65">
            <a:extLst>
              <a:ext uri="{FF2B5EF4-FFF2-40B4-BE49-F238E27FC236}">
                <a16:creationId xmlns:a16="http://schemas.microsoft.com/office/drawing/2014/main" id="{CA0907C4-60E3-F943-A308-E654760F2637}"/>
              </a:ext>
            </a:extLst>
          </p:cNvPr>
          <p:cNvSpPr txBox="1"/>
          <p:nvPr/>
        </p:nvSpPr>
        <p:spPr>
          <a:xfrm>
            <a:off x="6985671" y="3031129"/>
            <a:ext cx="341760" cy="261610"/>
          </a:xfrm>
          <a:prstGeom prst="rect">
            <a:avLst/>
          </a:prstGeom>
          <a:noFill/>
        </p:spPr>
        <p:txBody>
          <a:bodyPr wrap="none" rtlCol="0">
            <a:spAutoFit/>
          </a:bodyPr>
          <a:lstStyle/>
          <a:p>
            <a:pPr algn="ctr"/>
            <a:r>
              <a:rPr lang="en-US" sz="1100" dirty="0"/>
              <a:t>TE</a:t>
            </a:r>
          </a:p>
        </p:txBody>
      </p:sp>
      <p:cxnSp>
        <p:nvCxnSpPr>
          <p:cNvPr id="67" name="Straight Arrow Connector 66">
            <a:extLst>
              <a:ext uri="{FF2B5EF4-FFF2-40B4-BE49-F238E27FC236}">
                <a16:creationId xmlns:a16="http://schemas.microsoft.com/office/drawing/2014/main" id="{BA495784-804F-A94D-8EF4-02B14567B9F2}"/>
              </a:ext>
            </a:extLst>
          </p:cNvPr>
          <p:cNvCxnSpPr>
            <a:cxnSpLocks/>
          </p:cNvCxnSpPr>
          <p:nvPr/>
        </p:nvCxnSpPr>
        <p:spPr>
          <a:xfrm flipV="1">
            <a:off x="6175571" y="2441748"/>
            <a:ext cx="329722" cy="408121"/>
          </a:xfrm>
          <a:prstGeom prst="straightConnector1">
            <a:avLst/>
          </a:prstGeom>
          <a:ln w="38100">
            <a:solidFill>
              <a:srgbClr val="867777"/>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5C2CF6B3-C1B9-A142-B464-32CA912E358A}"/>
              </a:ext>
            </a:extLst>
          </p:cNvPr>
          <p:cNvCxnSpPr>
            <a:cxnSpLocks/>
          </p:cNvCxnSpPr>
          <p:nvPr/>
        </p:nvCxnSpPr>
        <p:spPr>
          <a:xfrm flipV="1">
            <a:off x="6976819" y="2424474"/>
            <a:ext cx="329722" cy="408121"/>
          </a:xfrm>
          <a:prstGeom prst="straightConnector1">
            <a:avLst/>
          </a:prstGeom>
          <a:ln w="38100">
            <a:solidFill>
              <a:srgbClr val="86777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6777554"/>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23">
            <a:extLst>
              <a:ext uri="{FF2B5EF4-FFF2-40B4-BE49-F238E27FC236}">
                <a16:creationId xmlns:a16="http://schemas.microsoft.com/office/drawing/2014/main" id="{5753769B-209E-FE45-9147-B11F61F2783F}"/>
              </a:ext>
            </a:extLst>
          </p:cNvPr>
          <p:cNvPicPr>
            <a:picLocks noGrp="1" noChangeAspect="1"/>
          </p:cNvPicPr>
          <p:nvPr>
            <p:ph sz="quarter" idx="10"/>
          </p:nvPr>
        </p:nvPicPr>
        <p:blipFill>
          <a:blip r:embed="rId3"/>
          <a:stretch>
            <a:fillRect/>
          </a:stretch>
        </p:blipFill>
        <p:spPr>
          <a:xfrm>
            <a:off x="1293619" y="908050"/>
            <a:ext cx="3099187" cy="3759200"/>
          </a:xfrm>
          <a:prstGeom prst="rect">
            <a:avLst/>
          </a:prstGeom>
        </p:spPr>
      </p:pic>
      <p:sp>
        <p:nvSpPr>
          <p:cNvPr id="2" name="Title 1">
            <a:extLst>
              <a:ext uri="{FF2B5EF4-FFF2-40B4-BE49-F238E27FC236}">
                <a16:creationId xmlns:a16="http://schemas.microsoft.com/office/drawing/2014/main" id="{3B5557CB-D4CE-1F4A-8361-B6ACFB854A86}"/>
              </a:ext>
            </a:extLst>
          </p:cNvPr>
          <p:cNvSpPr>
            <a:spLocks noGrp="1"/>
          </p:cNvSpPr>
          <p:nvPr>
            <p:ph type="title"/>
          </p:nvPr>
        </p:nvSpPr>
        <p:spPr/>
        <p:txBody>
          <a:bodyPr/>
          <a:lstStyle/>
          <a:p>
            <a:r>
              <a:rPr lang="en-US" dirty="0"/>
              <a:t>FPGA with RRAM Config Memory: OPERATE</a:t>
            </a:r>
          </a:p>
        </p:txBody>
      </p:sp>
      <p:sp>
        <p:nvSpPr>
          <p:cNvPr id="10" name="Rectangle 9">
            <a:extLst>
              <a:ext uri="{FF2B5EF4-FFF2-40B4-BE49-F238E27FC236}">
                <a16:creationId xmlns:a16="http://schemas.microsoft.com/office/drawing/2014/main" id="{2D190D23-2AF0-AB4E-A1C9-9F444DD44E0B}"/>
              </a:ext>
            </a:extLst>
          </p:cNvPr>
          <p:cNvSpPr/>
          <p:nvPr/>
        </p:nvSpPr>
        <p:spPr>
          <a:xfrm>
            <a:off x="2341881" y="1096797"/>
            <a:ext cx="971741" cy="574766"/>
          </a:xfrm>
          <a:prstGeom prst="rect">
            <a:avLst/>
          </a:prstGeom>
          <a:noFill/>
          <a:ln w="381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B5766D-FDE0-A34B-B601-F59F14C0D1EF}"/>
              </a:ext>
            </a:extLst>
          </p:cNvPr>
          <p:cNvSpPr/>
          <p:nvPr/>
        </p:nvSpPr>
        <p:spPr>
          <a:xfrm rot="16200000">
            <a:off x="2313231" y="3339527"/>
            <a:ext cx="673556" cy="559770"/>
          </a:xfrm>
          <a:prstGeom prst="rect">
            <a:avLst/>
          </a:prstGeom>
          <a:noFill/>
          <a:ln w="38100">
            <a:solidFill>
              <a:srgbClr val="00B0F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04AA67E-1711-0649-B00B-224DF4AA259F}"/>
              </a:ext>
            </a:extLst>
          </p:cNvPr>
          <p:cNvSpPr/>
          <p:nvPr/>
        </p:nvSpPr>
        <p:spPr>
          <a:xfrm rot="16200000">
            <a:off x="2869836" y="2287162"/>
            <a:ext cx="745718" cy="647232"/>
          </a:xfrm>
          <a:prstGeom prst="rect">
            <a:avLst/>
          </a:prstGeom>
          <a:noFill/>
          <a:ln w="38100">
            <a:solidFill>
              <a:srgbClr val="FFFF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CF6610E-74DE-F040-85B4-27F3343F7FEF}"/>
              </a:ext>
            </a:extLst>
          </p:cNvPr>
          <p:cNvSpPr/>
          <p:nvPr/>
        </p:nvSpPr>
        <p:spPr>
          <a:xfrm rot="16200000">
            <a:off x="2046860" y="2289660"/>
            <a:ext cx="754183" cy="647232"/>
          </a:xfrm>
          <a:prstGeom prst="rect">
            <a:avLst/>
          </a:prstGeom>
          <a:noFill/>
          <a:ln w="38100">
            <a:solidFill>
              <a:srgbClr val="FFFF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9861E8-36EE-FF4E-9A7F-84A5DDE7F5F7}"/>
              </a:ext>
            </a:extLst>
          </p:cNvPr>
          <p:cNvSpPr txBox="1"/>
          <p:nvPr/>
        </p:nvSpPr>
        <p:spPr>
          <a:xfrm>
            <a:off x="2303641" y="819151"/>
            <a:ext cx="1079142" cy="261610"/>
          </a:xfrm>
          <a:prstGeom prst="rect">
            <a:avLst/>
          </a:prstGeom>
          <a:noFill/>
        </p:spPr>
        <p:txBody>
          <a:bodyPr wrap="none" rtlCol="0">
            <a:spAutoFit/>
          </a:bodyPr>
          <a:lstStyle/>
          <a:p>
            <a:pPr algn="ctr"/>
            <a:r>
              <a:rPr lang="en-US" sz="1100" dirty="0"/>
              <a:t>Routing Switch</a:t>
            </a:r>
          </a:p>
        </p:txBody>
      </p:sp>
      <p:sp>
        <p:nvSpPr>
          <p:cNvPr id="16" name="TextBox 15">
            <a:extLst>
              <a:ext uri="{FF2B5EF4-FFF2-40B4-BE49-F238E27FC236}">
                <a16:creationId xmlns:a16="http://schemas.microsoft.com/office/drawing/2014/main" id="{C94B4DC7-CF22-DB4D-B9B6-07877F8640C3}"/>
              </a:ext>
            </a:extLst>
          </p:cNvPr>
          <p:cNvSpPr txBox="1"/>
          <p:nvPr/>
        </p:nvSpPr>
        <p:spPr>
          <a:xfrm>
            <a:off x="2253071" y="1996155"/>
            <a:ext cx="341760" cy="261610"/>
          </a:xfrm>
          <a:prstGeom prst="rect">
            <a:avLst/>
          </a:prstGeom>
          <a:noFill/>
        </p:spPr>
        <p:txBody>
          <a:bodyPr wrap="none" rtlCol="0">
            <a:spAutoFit/>
          </a:bodyPr>
          <a:lstStyle/>
          <a:p>
            <a:pPr algn="ctr"/>
            <a:r>
              <a:rPr lang="en-US" sz="1100" dirty="0"/>
              <a:t>BE</a:t>
            </a:r>
          </a:p>
        </p:txBody>
      </p:sp>
      <p:sp>
        <p:nvSpPr>
          <p:cNvPr id="17" name="TextBox 16">
            <a:extLst>
              <a:ext uri="{FF2B5EF4-FFF2-40B4-BE49-F238E27FC236}">
                <a16:creationId xmlns:a16="http://schemas.microsoft.com/office/drawing/2014/main" id="{18D0B838-DB25-5B46-A660-657E2BFAD4E5}"/>
              </a:ext>
            </a:extLst>
          </p:cNvPr>
          <p:cNvSpPr txBox="1"/>
          <p:nvPr/>
        </p:nvSpPr>
        <p:spPr>
          <a:xfrm>
            <a:off x="3056194" y="1999708"/>
            <a:ext cx="341760" cy="261610"/>
          </a:xfrm>
          <a:prstGeom prst="rect">
            <a:avLst/>
          </a:prstGeom>
          <a:noFill/>
        </p:spPr>
        <p:txBody>
          <a:bodyPr wrap="none" rtlCol="0">
            <a:spAutoFit/>
          </a:bodyPr>
          <a:lstStyle/>
          <a:p>
            <a:pPr algn="ctr"/>
            <a:r>
              <a:rPr lang="en-US" sz="1100" dirty="0"/>
              <a:t>BE</a:t>
            </a:r>
          </a:p>
        </p:txBody>
      </p:sp>
      <p:sp>
        <p:nvSpPr>
          <p:cNvPr id="18" name="TextBox 17">
            <a:extLst>
              <a:ext uri="{FF2B5EF4-FFF2-40B4-BE49-F238E27FC236}">
                <a16:creationId xmlns:a16="http://schemas.microsoft.com/office/drawing/2014/main" id="{F6CE9616-4A59-0040-B95E-4F27A5929A10}"/>
              </a:ext>
            </a:extLst>
          </p:cNvPr>
          <p:cNvSpPr txBox="1"/>
          <p:nvPr/>
        </p:nvSpPr>
        <p:spPr>
          <a:xfrm>
            <a:off x="2882234" y="3758396"/>
            <a:ext cx="779116" cy="430887"/>
          </a:xfrm>
          <a:prstGeom prst="rect">
            <a:avLst/>
          </a:prstGeom>
          <a:noFill/>
        </p:spPr>
        <p:txBody>
          <a:bodyPr wrap="square" rtlCol="0">
            <a:spAutoFit/>
          </a:bodyPr>
          <a:lstStyle/>
          <a:p>
            <a:pPr algn="ctr"/>
            <a:r>
              <a:rPr lang="en-US" sz="1050" dirty="0"/>
              <a:t>Select Transistor</a:t>
            </a:r>
          </a:p>
        </p:txBody>
      </p:sp>
      <p:sp>
        <p:nvSpPr>
          <p:cNvPr id="19" name="TextBox 18">
            <a:extLst>
              <a:ext uri="{FF2B5EF4-FFF2-40B4-BE49-F238E27FC236}">
                <a16:creationId xmlns:a16="http://schemas.microsoft.com/office/drawing/2014/main" id="{36DD39C9-4F74-CB49-818E-0A8F25565015}"/>
              </a:ext>
            </a:extLst>
          </p:cNvPr>
          <p:cNvSpPr txBox="1"/>
          <p:nvPr/>
        </p:nvSpPr>
        <p:spPr>
          <a:xfrm>
            <a:off x="1092221" y="3973840"/>
            <a:ext cx="878767" cy="261610"/>
          </a:xfrm>
          <a:prstGeom prst="rect">
            <a:avLst/>
          </a:prstGeom>
          <a:noFill/>
        </p:spPr>
        <p:txBody>
          <a:bodyPr wrap="none" rtlCol="0">
            <a:spAutoFit/>
          </a:bodyPr>
          <a:lstStyle/>
          <a:p>
            <a:r>
              <a:rPr lang="en-US" sz="1100" dirty="0"/>
              <a:t>Source Line</a:t>
            </a:r>
          </a:p>
        </p:txBody>
      </p:sp>
      <p:sp>
        <p:nvSpPr>
          <p:cNvPr id="20" name="TextBox 19">
            <a:extLst>
              <a:ext uri="{FF2B5EF4-FFF2-40B4-BE49-F238E27FC236}">
                <a16:creationId xmlns:a16="http://schemas.microsoft.com/office/drawing/2014/main" id="{03D78A19-569E-8543-BF68-13F0D266A969}"/>
              </a:ext>
            </a:extLst>
          </p:cNvPr>
          <p:cNvSpPr txBox="1"/>
          <p:nvPr/>
        </p:nvSpPr>
        <p:spPr>
          <a:xfrm>
            <a:off x="1092221" y="3355217"/>
            <a:ext cx="780983" cy="261610"/>
          </a:xfrm>
          <a:prstGeom prst="rect">
            <a:avLst/>
          </a:prstGeom>
          <a:noFill/>
        </p:spPr>
        <p:txBody>
          <a:bodyPr wrap="none" rtlCol="0">
            <a:spAutoFit/>
          </a:bodyPr>
          <a:lstStyle/>
          <a:p>
            <a:r>
              <a:rPr lang="en-US" sz="1100" dirty="0"/>
              <a:t>Word Line</a:t>
            </a:r>
          </a:p>
        </p:txBody>
      </p:sp>
      <p:sp>
        <p:nvSpPr>
          <p:cNvPr id="21" name="TextBox 20">
            <a:extLst>
              <a:ext uri="{FF2B5EF4-FFF2-40B4-BE49-F238E27FC236}">
                <a16:creationId xmlns:a16="http://schemas.microsoft.com/office/drawing/2014/main" id="{DA45E274-AFDB-3B4B-99E5-38A58522C410}"/>
              </a:ext>
            </a:extLst>
          </p:cNvPr>
          <p:cNvSpPr txBox="1"/>
          <p:nvPr/>
        </p:nvSpPr>
        <p:spPr>
          <a:xfrm>
            <a:off x="1092221" y="819151"/>
            <a:ext cx="889987" cy="261610"/>
          </a:xfrm>
          <a:prstGeom prst="rect">
            <a:avLst/>
          </a:prstGeom>
          <a:noFill/>
        </p:spPr>
        <p:txBody>
          <a:bodyPr wrap="none" rtlCol="0">
            <a:spAutoFit/>
          </a:bodyPr>
          <a:lstStyle/>
          <a:p>
            <a:r>
              <a:rPr lang="en-US" sz="1100" dirty="0"/>
              <a:t>Left Bit Line</a:t>
            </a:r>
          </a:p>
        </p:txBody>
      </p:sp>
      <p:sp>
        <p:nvSpPr>
          <p:cNvPr id="22" name="TextBox 21">
            <a:extLst>
              <a:ext uri="{FF2B5EF4-FFF2-40B4-BE49-F238E27FC236}">
                <a16:creationId xmlns:a16="http://schemas.microsoft.com/office/drawing/2014/main" id="{8A8FADFC-5FBF-9A47-99C5-A4DB9D7EFC79}"/>
              </a:ext>
            </a:extLst>
          </p:cNvPr>
          <p:cNvSpPr txBox="1"/>
          <p:nvPr/>
        </p:nvSpPr>
        <p:spPr>
          <a:xfrm>
            <a:off x="3641225" y="819151"/>
            <a:ext cx="971741" cy="261610"/>
          </a:xfrm>
          <a:prstGeom prst="rect">
            <a:avLst/>
          </a:prstGeom>
          <a:noFill/>
        </p:spPr>
        <p:txBody>
          <a:bodyPr wrap="none" rtlCol="0">
            <a:spAutoFit/>
          </a:bodyPr>
          <a:lstStyle/>
          <a:p>
            <a:r>
              <a:rPr lang="en-US" sz="1100" dirty="0"/>
              <a:t>Right Bit Line</a:t>
            </a:r>
          </a:p>
        </p:txBody>
      </p:sp>
      <p:pic>
        <p:nvPicPr>
          <p:cNvPr id="27" name="Content Placeholder 26">
            <a:extLst>
              <a:ext uri="{FF2B5EF4-FFF2-40B4-BE49-F238E27FC236}">
                <a16:creationId xmlns:a16="http://schemas.microsoft.com/office/drawing/2014/main" id="{2A5FDA7A-83A1-4C4E-8B58-DE81DFBEC49B}"/>
              </a:ext>
            </a:extLst>
          </p:cNvPr>
          <p:cNvPicPr>
            <a:picLocks noGrp="1" noChangeAspect="1"/>
          </p:cNvPicPr>
          <p:nvPr>
            <p:ph sz="quarter" idx="11"/>
          </p:nvPr>
        </p:nvPicPr>
        <p:blipFill>
          <a:blip r:embed="rId4"/>
          <a:stretch>
            <a:fillRect/>
          </a:stretch>
        </p:blipFill>
        <p:spPr>
          <a:xfrm>
            <a:off x="5209879" y="908050"/>
            <a:ext cx="3113680" cy="3759200"/>
          </a:xfrm>
          <a:prstGeom prst="rect">
            <a:avLst/>
          </a:prstGeom>
        </p:spPr>
      </p:pic>
      <p:sp>
        <p:nvSpPr>
          <p:cNvPr id="31" name="TextBox 30">
            <a:extLst>
              <a:ext uri="{FF2B5EF4-FFF2-40B4-BE49-F238E27FC236}">
                <a16:creationId xmlns:a16="http://schemas.microsoft.com/office/drawing/2014/main" id="{96414EDD-83A1-5B4A-8E65-780459BE53F8}"/>
              </a:ext>
            </a:extLst>
          </p:cNvPr>
          <p:cNvSpPr txBox="1"/>
          <p:nvPr/>
        </p:nvSpPr>
        <p:spPr>
          <a:xfrm>
            <a:off x="2259125" y="3012987"/>
            <a:ext cx="341760" cy="261610"/>
          </a:xfrm>
          <a:prstGeom prst="rect">
            <a:avLst/>
          </a:prstGeom>
          <a:noFill/>
        </p:spPr>
        <p:txBody>
          <a:bodyPr wrap="none" rtlCol="0">
            <a:spAutoFit/>
          </a:bodyPr>
          <a:lstStyle/>
          <a:p>
            <a:pPr algn="ctr"/>
            <a:r>
              <a:rPr lang="en-US" sz="1100" dirty="0"/>
              <a:t>TE</a:t>
            </a:r>
          </a:p>
        </p:txBody>
      </p:sp>
      <p:sp>
        <p:nvSpPr>
          <p:cNvPr id="32" name="TextBox 31">
            <a:extLst>
              <a:ext uri="{FF2B5EF4-FFF2-40B4-BE49-F238E27FC236}">
                <a16:creationId xmlns:a16="http://schemas.microsoft.com/office/drawing/2014/main" id="{75786929-F1D7-3B4D-8A64-9EE215F6F8A6}"/>
              </a:ext>
            </a:extLst>
          </p:cNvPr>
          <p:cNvSpPr txBox="1"/>
          <p:nvPr/>
        </p:nvSpPr>
        <p:spPr>
          <a:xfrm>
            <a:off x="3056194" y="3018819"/>
            <a:ext cx="341760" cy="261610"/>
          </a:xfrm>
          <a:prstGeom prst="rect">
            <a:avLst/>
          </a:prstGeom>
          <a:noFill/>
        </p:spPr>
        <p:txBody>
          <a:bodyPr wrap="none" rtlCol="0">
            <a:spAutoFit/>
          </a:bodyPr>
          <a:lstStyle/>
          <a:p>
            <a:pPr algn="ctr"/>
            <a:r>
              <a:rPr lang="en-US" sz="1100" dirty="0"/>
              <a:t>TE</a:t>
            </a:r>
          </a:p>
        </p:txBody>
      </p:sp>
      <p:sp>
        <p:nvSpPr>
          <p:cNvPr id="33" name="TextBox 32">
            <a:extLst>
              <a:ext uri="{FF2B5EF4-FFF2-40B4-BE49-F238E27FC236}">
                <a16:creationId xmlns:a16="http://schemas.microsoft.com/office/drawing/2014/main" id="{043F6851-8654-F14C-BF0F-03B5A3966EEB}"/>
              </a:ext>
            </a:extLst>
          </p:cNvPr>
          <p:cNvSpPr txBox="1"/>
          <p:nvPr/>
        </p:nvSpPr>
        <p:spPr>
          <a:xfrm>
            <a:off x="3926954" y="3211016"/>
            <a:ext cx="582211" cy="369332"/>
          </a:xfrm>
          <a:prstGeom prst="rect">
            <a:avLst/>
          </a:prstGeom>
          <a:noFill/>
        </p:spPr>
        <p:txBody>
          <a:bodyPr wrap="none" rtlCol="0">
            <a:spAutoFit/>
          </a:bodyPr>
          <a:lstStyle/>
          <a:p>
            <a:pPr algn="r"/>
            <a:r>
              <a:rPr lang="en-US" dirty="0"/>
              <a:t>Gnd</a:t>
            </a:r>
            <a:endParaRPr lang="en-US" baseline="-25000" dirty="0"/>
          </a:p>
        </p:txBody>
      </p:sp>
      <p:sp>
        <p:nvSpPr>
          <p:cNvPr id="34" name="TextBox 33">
            <a:extLst>
              <a:ext uri="{FF2B5EF4-FFF2-40B4-BE49-F238E27FC236}">
                <a16:creationId xmlns:a16="http://schemas.microsoft.com/office/drawing/2014/main" id="{228C35EA-88B1-F64E-85F4-4D1D28F61C0B}"/>
              </a:ext>
            </a:extLst>
          </p:cNvPr>
          <p:cNvSpPr txBox="1"/>
          <p:nvPr/>
        </p:nvSpPr>
        <p:spPr>
          <a:xfrm>
            <a:off x="3913119" y="3829384"/>
            <a:ext cx="582211" cy="369332"/>
          </a:xfrm>
          <a:prstGeom prst="rect">
            <a:avLst/>
          </a:prstGeom>
          <a:noFill/>
        </p:spPr>
        <p:txBody>
          <a:bodyPr wrap="none" rtlCol="0">
            <a:spAutoFit/>
          </a:bodyPr>
          <a:lstStyle/>
          <a:p>
            <a:pPr algn="r"/>
            <a:r>
              <a:rPr lang="en-US" dirty="0"/>
              <a:t>Gnd</a:t>
            </a:r>
          </a:p>
        </p:txBody>
      </p:sp>
      <p:sp>
        <p:nvSpPr>
          <p:cNvPr id="35" name="TextBox 34">
            <a:extLst>
              <a:ext uri="{FF2B5EF4-FFF2-40B4-BE49-F238E27FC236}">
                <a16:creationId xmlns:a16="http://schemas.microsoft.com/office/drawing/2014/main" id="{DD6326B9-9850-D24A-AE57-A88259161130}"/>
              </a:ext>
            </a:extLst>
          </p:cNvPr>
          <p:cNvSpPr txBox="1"/>
          <p:nvPr/>
        </p:nvSpPr>
        <p:spPr>
          <a:xfrm>
            <a:off x="1456166" y="1080761"/>
            <a:ext cx="582211" cy="369332"/>
          </a:xfrm>
          <a:prstGeom prst="rect">
            <a:avLst/>
          </a:prstGeom>
          <a:noFill/>
        </p:spPr>
        <p:txBody>
          <a:bodyPr wrap="none" rtlCol="0">
            <a:spAutoFit/>
          </a:bodyPr>
          <a:lstStyle/>
          <a:p>
            <a:pPr algn="r"/>
            <a:r>
              <a:rPr lang="en-US" dirty="0"/>
              <a:t>Gnd</a:t>
            </a:r>
          </a:p>
        </p:txBody>
      </p:sp>
      <p:sp>
        <p:nvSpPr>
          <p:cNvPr id="36" name="TextBox 35">
            <a:extLst>
              <a:ext uri="{FF2B5EF4-FFF2-40B4-BE49-F238E27FC236}">
                <a16:creationId xmlns:a16="http://schemas.microsoft.com/office/drawing/2014/main" id="{4341670E-D6E4-924A-B23A-7CA08B8E89D9}"/>
              </a:ext>
            </a:extLst>
          </p:cNvPr>
          <p:cNvSpPr txBox="1"/>
          <p:nvPr/>
        </p:nvSpPr>
        <p:spPr>
          <a:xfrm>
            <a:off x="3641225" y="1080761"/>
            <a:ext cx="559769" cy="369332"/>
          </a:xfrm>
          <a:prstGeom prst="rect">
            <a:avLst/>
          </a:prstGeom>
          <a:noFill/>
        </p:spPr>
        <p:txBody>
          <a:bodyPr wrap="none" rtlCol="0">
            <a:spAutoFit/>
          </a:bodyPr>
          <a:lstStyle/>
          <a:p>
            <a:r>
              <a:rPr lang="en-US" dirty="0"/>
              <a:t>Vdd</a:t>
            </a:r>
          </a:p>
        </p:txBody>
      </p:sp>
      <p:cxnSp>
        <p:nvCxnSpPr>
          <p:cNvPr id="38" name="Straight Arrow Connector 37">
            <a:extLst>
              <a:ext uri="{FF2B5EF4-FFF2-40B4-BE49-F238E27FC236}">
                <a16:creationId xmlns:a16="http://schemas.microsoft.com/office/drawing/2014/main" id="{6EA2E460-5940-7049-887C-4F90005DEF2C}"/>
              </a:ext>
            </a:extLst>
          </p:cNvPr>
          <p:cNvCxnSpPr>
            <a:cxnSpLocks/>
          </p:cNvCxnSpPr>
          <p:nvPr/>
        </p:nvCxnSpPr>
        <p:spPr>
          <a:xfrm flipV="1">
            <a:off x="2251448" y="2406718"/>
            <a:ext cx="329722" cy="408121"/>
          </a:xfrm>
          <a:prstGeom prst="straightConnector1">
            <a:avLst/>
          </a:prstGeom>
          <a:ln w="38100">
            <a:solidFill>
              <a:srgbClr val="867777"/>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76937F29-CEFC-C948-9576-D5361422D3B5}"/>
              </a:ext>
            </a:extLst>
          </p:cNvPr>
          <p:cNvCxnSpPr>
            <a:cxnSpLocks/>
          </p:cNvCxnSpPr>
          <p:nvPr/>
        </p:nvCxnSpPr>
        <p:spPr>
          <a:xfrm flipV="1">
            <a:off x="3052696" y="2389444"/>
            <a:ext cx="329722" cy="408121"/>
          </a:xfrm>
          <a:prstGeom prst="straightConnector1">
            <a:avLst/>
          </a:prstGeom>
          <a:ln w="38100">
            <a:solidFill>
              <a:srgbClr val="867777"/>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77C7890B-1EE5-1940-8F7E-14707980EB36}"/>
              </a:ext>
            </a:extLst>
          </p:cNvPr>
          <p:cNvSpPr txBox="1"/>
          <p:nvPr/>
        </p:nvSpPr>
        <p:spPr>
          <a:xfrm>
            <a:off x="1743910" y="4675286"/>
            <a:ext cx="2177199" cy="369332"/>
          </a:xfrm>
          <a:prstGeom prst="rect">
            <a:avLst/>
          </a:prstGeom>
          <a:noFill/>
        </p:spPr>
        <p:txBody>
          <a:bodyPr wrap="none" rtlCol="0">
            <a:spAutoFit/>
          </a:bodyPr>
          <a:lstStyle/>
          <a:p>
            <a:r>
              <a:rPr lang="en-US" dirty="0"/>
              <a:t>1T2R Voltage Divider</a:t>
            </a:r>
          </a:p>
        </p:txBody>
      </p:sp>
      <p:grpSp>
        <p:nvGrpSpPr>
          <p:cNvPr id="37" name="Group 36">
            <a:extLst>
              <a:ext uri="{FF2B5EF4-FFF2-40B4-BE49-F238E27FC236}">
                <a16:creationId xmlns:a16="http://schemas.microsoft.com/office/drawing/2014/main" id="{478FBA32-DD03-074D-B76B-350F6AA45B9D}"/>
              </a:ext>
            </a:extLst>
          </p:cNvPr>
          <p:cNvGrpSpPr/>
          <p:nvPr/>
        </p:nvGrpSpPr>
        <p:grpSpPr>
          <a:xfrm>
            <a:off x="5917914" y="4675286"/>
            <a:ext cx="2955152" cy="369332"/>
            <a:chOff x="5917914" y="4675286"/>
            <a:chExt cx="2955152" cy="369332"/>
          </a:xfrm>
        </p:grpSpPr>
        <p:sp>
          <p:nvSpPr>
            <p:cNvPr id="39" name="Rectangle 38">
              <a:extLst>
                <a:ext uri="{FF2B5EF4-FFF2-40B4-BE49-F238E27FC236}">
                  <a16:creationId xmlns:a16="http://schemas.microsoft.com/office/drawing/2014/main" id="{55472E90-4E9C-724E-A62B-9525BF540CCE}"/>
                </a:ext>
              </a:extLst>
            </p:cNvPr>
            <p:cNvSpPr/>
            <p:nvPr/>
          </p:nvSpPr>
          <p:spPr>
            <a:xfrm>
              <a:off x="7074109" y="4859952"/>
              <a:ext cx="1798957" cy="184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C4A36A8B-4F30-C644-8E90-414F53585D75}"/>
                </a:ext>
              </a:extLst>
            </p:cNvPr>
            <p:cNvSpPr txBox="1"/>
            <p:nvPr/>
          </p:nvSpPr>
          <p:spPr>
            <a:xfrm>
              <a:off x="5917914" y="4675286"/>
              <a:ext cx="2077813" cy="369332"/>
            </a:xfrm>
            <a:prstGeom prst="rect">
              <a:avLst/>
            </a:prstGeom>
            <a:noFill/>
          </p:spPr>
          <p:txBody>
            <a:bodyPr wrap="none" rtlCol="0">
              <a:spAutoFit/>
            </a:bodyPr>
            <a:lstStyle/>
            <a:p>
              <a:r>
                <a:rPr lang="en-US" dirty="0"/>
                <a:t>CRS Voltage Divider</a:t>
              </a:r>
            </a:p>
          </p:txBody>
        </p:sp>
      </p:grpSp>
      <p:sp>
        <p:nvSpPr>
          <p:cNvPr id="42" name="TextBox 41">
            <a:extLst>
              <a:ext uri="{FF2B5EF4-FFF2-40B4-BE49-F238E27FC236}">
                <a16:creationId xmlns:a16="http://schemas.microsoft.com/office/drawing/2014/main" id="{5469E18F-AD82-AF4C-B071-2D95A9E3435D}"/>
              </a:ext>
            </a:extLst>
          </p:cNvPr>
          <p:cNvSpPr txBox="1"/>
          <p:nvPr/>
        </p:nvSpPr>
        <p:spPr>
          <a:xfrm>
            <a:off x="5031378" y="3355217"/>
            <a:ext cx="723275" cy="261610"/>
          </a:xfrm>
          <a:prstGeom prst="rect">
            <a:avLst/>
          </a:prstGeom>
          <a:noFill/>
        </p:spPr>
        <p:txBody>
          <a:bodyPr wrap="none" rtlCol="0">
            <a:spAutoFit/>
          </a:bodyPr>
          <a:lstStyle/>
          <a:p>
            <a:r>
              <a:rPr lang="en-US" sz="1100" dirty="0"/>
              <a:t>Row Line</a:t>
            </a:r>
          </a:p>
        </p:txBody>
      </p:sp>
      <p:sp>
        <p:nvSpPr>
          <p:cNvPr id="43" name="TextBox 42">
            <a:extLst>
              <a:ext uri="{FF2B5EF4-FFF2-40B4-BE49-F238E27FC236}">
                <a16:creationId xmlns:a16="http://schemas.microsoft.com/office/drawing/2014/main" id="{05D43CA4-4F9C-A947-B606-4D5FAB1C5A0B}"/>
              </a:ext>
            </a:extLst>
          </p:cNvPr>
          <p:cNvSpPr txBox="1"/>
          <p:nvPr/>
        </p:nvSpPr>
        <p:spPr>
          <a:xfrm>
            <a:off x="7564367" y="819151"/>
            <a:ext cx="928459" cy="261610"/>
          </a:xfrm>
          <a:prstGeom prst="rect">
            <a:avLst/>
          </a:prstGeom>
          <a:noFill/>
        </p:spPr>
        <p:txBody>
          <a:bodyPr wrap="none" rtlCol="0">
            <a:spAutoFit/>
          </a:bodyPr>
          <a:lstStyle/>
          <a:p>
            <a:r>
              <a:rPr lang="en-US" sz="1100" dirty="0"/>
              <a:t>Column Line</a:t>
            </a:r>
          </a:p>
        </p:txBody>
      </p:sp>
      <p:sp>
        <p:nvSpPr>
          <p:cNvPr id="45" name="TextBox 44">
            <a:extLst>
              <a:ext uri="{FF2B5EF4-FFF2-40B4-BE49-F238E27FC236}">
                <a16:creationId xmlns:a16="http://schemas.microsoft.com/office/drawing/2014/main" id="{D4C740BE-1B17-8243-A6F2-E6432176B87C}"/>
              </a:ext>
            </a:extLst>
          </p:cNvPr>
          <p:cNvSpPr txBox="1"/>
          <p:nvPr/>
        </p:nvSpPr>
        <p:spPr>
          <a:xfrm>
            <a:off x="7578786" y="1080761"/>
            <a:ext cx="559769" cy="369332"/>
          </a:xfrm>
          <a:prstGeom prst="rect">
            <a:avLst/>
          </a:prstGeom>
          <a:noFill/>
        </p:spPr>
        <p:txBody>
          <a:bodyPr wrap="none" rtlCol="0">
            <a:spAutoFit/>
          </a:bodyPr>
          <a:lstStyle/>
          <a:p>
            <a:r>
              <a:rPr lang="en-US" dirty="0"/>
              <a:t>Vdd</a:t>
            </a:r>
          </a:p>
        </p:txBody>
      </p:sp>
      <p:sp>
        <p:nvSpPr>
          <p:cNvPr id="46" name="TextBox 45">
            <a:extLst>
              <a:ext uri="{FF2B5EF4-FFF2-40B4-BE49-F238E27FC236}">
                <a16:creationId xmlns:a16="http://schemas.microsoft.com/office/drawing/2014/main" id="{6452BA63-4192-324B-8F77-12FB7717C229}"/>
              </a:ext>
            </a:extLst>
          </p:cNvPr>
          <p:cNvSpPr txBox="1"/>
          <p:nvPr/>
        </p:nvSpPr>
        <p:spPr>
          <a:xfrm>
            <a:off x="7558699" y="3233534"/>
            <a:ext cx="582211" cy="369332"/>
          </a:xfrm>
          <a:prstGeom prst="rect">
            <a:avLst/>
          </a:prstGeom>
          <a:noFill/>
        </p:spPr>
        <p:txBody>
          <a:bodyPr wrap="none" rtlCol="0">
            <a:spAutoFit/>
          </a:bodyPr>
          <a:lstStyle/>
          <a:p>
            <a:pPr algn="r"/>
            <a:r>
              <a:rPr lang="en-US" dirty="0"/>
              <a:t>Gnd</a:t>
            </a:r>
          </a:p>
        </p:txBody>
      </p:sp>
      <p:sp>
        <p:nvSpPr>
          <p:cNvPr id="47" name="Rectangle 46">
            <a:extLst>
              <a:ext uri="{FF2B5EF4-FFF2-40B4-BE49-F238E27FC236}">
                <a16:creationId xmlns:a16="http://schemas.microsoft.com/office/drawing/2014/main" id="{2191797A-1955-B64E-A22F-A28E8365FF4D}"/>
              </a:ext>
            </a:extLst>
          </p:cNvPr>
          <p:cNvSpPr/>
          <p:nvPr/>
        </p:nvSpPr>
        <p:spPr>
          <a:xfrm>
            <a:off x="6254424" y="1109107"/>
            <a:ext cx="971741" cy="574766"/>
          </a:xfrm>
          <a:prstGeom prst="rect">
            <a:avLst/>
          </a:prstGeom>
          <a:noFill/>
          <a:ln w="381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4D7A9E3-1E1F-224B-A84B-9452A6ECFB76}"/>
              </a:ext>
            </a:extLst>
          </p:cNvPr>
          <p:cNvSpPr/>
          <p:nvPr/>
        </p:nvSpPr>
        <p:spPr>
          <a:xfrm rot="16200000">
            <a:off x="6799313" y="2299472"/>
            <a:ext cx="745718" cy="647232"/>
          </a:xfrm>
          <a:prstGeom prst="rect">
            <a:avLst/>
          </a:prstGeom>
          <a:noFill/>
          <a:ln w="38100">
            <a:solidFill>
              <a:srgbClr val="FFFF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7D52257-B538-964F-8284-699779DD3260}"/>
              </a:ext>
            </a:extLst>
          </p:cNvPr>
          <p:cNvSpPr/>
          <p:nvPr/>
        </p:nvSpPr>
        <p:spPr>
          <a:xfrm rot="16200000">
            <a:off x="5984804" y="2301970"/>
            <a:ext cx="754183" cy="647232"/>
          </a:xfrm>
          <a:prstGeom prst="rect">
            <a:avLst/>
          </a:prstGeom>
          <a:noFill/>
          <a:ln w="38100">
            <a:solidFill>
              <a:srgbClr val="FFFF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20F087EB-5703-F24E-A549-7572A26D217A}"/>
              </a:ext>
            </a:extLst>
          </p:cNvPr>
          <p:cNvSpPr txBox="1"/>
          <p:nvPr/>
        </p:nvSpPr>
        <p:spPr>
          <a:xfrm>
            <a:off x="6233118" y="831461"/>
            <a:ext cx="1079142" cy="261610"/>
          </a:xfrm>
          <a:prstGeom prst="rect">
            <a:avLst/>
          </a:prstGeom>
          <a:noFill/>
        </p:spPr>
        <p:txBody>
          <a:bodyPr wrap="none" rtlCol="0">
            <a:spAutoFit/>
          </a:bodyPr>
          <a:lstStyle/>
          <a:p>
            <a:pPr algn="ctr"/>
            <a:r>
              <a:rPr lang="en-US" sz="1100" dirty="0"/>
              <a:t>Routing Switch</a:t>
            </a:r>
          </a:p>
        </p:txBody>
      </p:sp>
      <p:sp>
        <p:nvSpPr>
          <p:cNvPr id="51" name="TextBox 50">
            <a:extLst>
              <a:ext uri="{FF2B5EF4-FFF2-40B4-BE49-F238E27FC236}">
                <a16:creationId xmlns:a16="http://schemas.microsoft.com/office/drawing/2014/main" id="{2C672492-2C24-1846-96A3-AAB27DF31D12}"/>
              </a:ext>
            </a:extLst>
          </p:cNvPr>
          <p:cNvSpPr txBox="1"/>
          <p:nvPr/>
        </p:nvSpPr>
        <p:spPr>
          <a:xfrm>
            <a:off x="6182548" y="2008465"/>
            <a:ext cx="341760" cy="261610"/>
          </a:xfrm>
          <a:prstGeom prst="rect">
            <a:avLst/>
          </a:prstGeom>
          <a:noFill/>
        </p:spPr>
        <p:txBody>
          <a:bodyPr wrap="none" rtlCol="0">
            <a:spAutoFit/>
          </a:bodyPr>
          <a:lstStyle/>
          <a:p>
            <a:pPr algn="ctr"/>
            <a:r>
              <a:rPr lang="en-US" sz="1100" dirty="0"/>
              <a:t>BE</a:t>
            </a:r>
          </a:p>
        </p:txBody>
      </p:sp>
      <p:sp>
        <p:nvSpPr>
          <p:cNvPr id="52" name="TextBox 51">
            <a:extLst>
              <a:ext uri="{FF2B5EF4-FFF2-40B4-BE49-F238E27FC236}">
                <a16:creationId xmlns:a16="http://schemas.microsoft.com/office/drawing/2014/main" id="{17E50ECA-5766-7640-9A64-619DF42A68EC}"/>
              </a:ext>
            </a:extLst>
          </p:cNvPr>
          <p:cNvSpPr txBox="1"/>
          <p:nvPr/>
        </p:nvSpPr>
        <p:spPr>
          <a:xfrm>
            <a:off x="6985671" y="2012018"/>
            <a:ext cx="341760" cy="261610"/>
          </a:xfrm>
          <a:prstGeom prst="rect">
            <a:avLst/>
          </a:prstGeom>
          <a:noFill/>
        </p:spPr>
        <p:txBody>
          <a:bodyPr wrap="none" rtlCol="0">
            <a:spAutoFit/>
          </a:bodyPr>
          <a:lstStyle/>
          <a:p>
            <a:pPr algn="ctr"/>
            <a:r>
              <a:rPr lang="en-US" sz="1100" dirty="0"/>
              <a:t>BE</a:t>
            </a:r>
          </a:p>
        </p:txBody>
      </p:sp>
      <p:sp>
        <p:nvSpPr>
          <p:cNvPr id="53" name="TextBox 52">
            <a:extLst>
              <a:ext uri="{FF2B5EF4-FFF2-40B4-BE49-F238E27FC236}">
                <a16:creationId xmlns:a16="http://schemas.microsoft.com/office/drawing/2014/main" id="{1257105F-5107-794B-BD66-30C5419D0567}"/>
              </a:ext>
            </a:extLst>
          </p:cNvPr>
          <p:cNvSpPr txBox="1"/>
          <p:nvPr/>
        </p:nvSpPr>
        <p:spPr>
          <a:xfrm>
            <a:off x="6188602" y="3025297"/>
            <a:ext cx="341760" cy="261610"/>
          </a:xfrm>
          <a:prstGeom prst="rect">
            <a:avLst/>
          </a:prstGeom>
          <a:noFill/>
        </p:spPr>
        <p:txBody>
          <a:bodyPr wrap="none" rtlCol="0">
            <a:spAutoFit/>
          </a:bodyPr>
          <a:lstStyle/>
          <a:p>
            <a:pPr algn="ctr"/>
            <a:r>
              <a:rPr lang="en-US" sz="1100" dirty="0"/>
              <a:t>TE</a:t>
            </a:r>
          </a:p>
        </p:txBody>
      </p:sp>
      <p:sp>
        <p:nvSpPr>
          <p:cNvPr id="54" name="TextBox 53">
            <a:extLst>
              <a:ext uri="{FF2B5EF4-FFF2-40B4-BE49-F238E27FC236}">
                <a16:creationId xmlns:a16="http://schemas.microsoft.com/office/drawing/2014/main" id="{B3B8E349-DC08-0E41-B2AB-3F4EBDCBC9A2}"/>
              </a:ext>
            </a:extLst>
          </p:cNvPr>
          <p:cNvSpPr txBox="1"/>
          <p:nvPr/>
        </p:nvSpPr>
        <p:spPr>
          <a:xfrm>
            <a:off x="6985671" y="3031129"/>
            <a:ext cx="341760" cy="261610"/>
          </a:xfrm>
          <a:prstGeom prst="rect">
            <a:avLst/>
          </a:prstGeom>
          <a:noFill/>
        </p:spPr>
        <p:txBody>
          <a:bodyPr wrap="none" rtlCol="0">
            <a:spAutoFit/>
          </a:bodyPr>
          <a:lstStyle/>
          <a:p>
            <a:pPr algn="ctr"/>
            <a:r>
              <a:rPr lang="en-US" sz="1100" dirty="0"/>
              <a:t>TE</a:t>
            </a:r>
          </a:p>
        </p:txBody>
      </p:sp>
      <p:cxnSp>
        <p:nvCxnSpPr>
          <p:cNvPr id="55" name="Straight Arrow Connector 54">
            <a:extLst>
              <a:ext uri="{FF2B5EF4-FFF2-40B4-BE49-F238E27FC236}">
                <a16:creationId xmlns:a16="http://schemas.microsoft.com/office/drawing/2014/main" id="{8B619648-365A-6345-AEB9-121BFAFA73A6}"/>
              </a:ext>
            </a:extLst>
          </p:cNvPr>
          <p:cNvCxnSpPr>
            <a:cxnSpLocks/>
          </p:cNvCxnSpPr>
          <p:nvPr/>
        </p:nvCxnSpPr>
        <p:spPr>
          <a:xfrm flipV="1">
            <a:off x="6175571" y="2441748"/>
            <a:ext cx="329722" cy="408121"/>
          </a:xfrm>
          <a:prstGeom prst="straightConnector1">
            <a:avLst/>
          </a:prstGeom>
          <a:ln w="38100">
            <a:solidFill>
              <a:srgbClr val="867777"/>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B5118B0F-1CFC-2643-926D-B749B7038B1D}"/>
              </a:ext>
            </a:extLst>
          </p:cNvPr>
          <p:cNvCxnSpPr>
            <a:cxnSpLocks/>
          </p:cNvCxnSpPr>
          <p:nvPr/>
        </p:nvCxnSpPr>
        <p:spPr>
          <a:xfrm flipV="1">
            <a:off x="6976819" y="2424474"/>
            <a:ext cx="329722" cy="408121"/>
          </a:xfrm>
          <a:prstGeom prst="straightConnector1">
            <a:avLst/>
          </a:prstGeom>
          <a:ln w="38100">
            <a:solidFill>
              <a:srgbClr val="86777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7045494"/>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C35D-CC16-1A48-835D-B87E95C13085}"/>
              </a:ext>
            </a:extLst>
          </p:cNvPr>
          <p:cNvSpPr>
            <a:spLocks noGrp="1"/>
          </p:cNvSpPr>
          <p:nvPr>
            <p:ph type="title"/>
          </p:nvPr>
        </p:nvSpPr>
        <p:spPr/>
        <p:txBody>
          <a:bodyPr/>
          <a:lstStyle/>
          <a:p>
            <a:r>
              <a:rPr lang="en-US" dirty="0"/>
              <a:t>High-resistance CMOS-compatible AlO</a:t>
            </a:r>
            <a:r>
              <a:rPr lang="en-US" baseline="-25000" dirty="0"/>
              <a:t>x</a:t>
            </a:r>
            <a:r>
              <a:rPr lang="en-US" dirty="0"/>
              <a:t>N</a:t>
            </a:r>
            <a:r>
              <a:rPr lang="en-US" baseline="-25000" dirty="0"/>
              <a:t>y</a:t>
            </a:r>
            <a:r>
              <a:rPr lang="en-US" dirty="0"/>
              <a:t> RRAM</a:t>
            </a:r>
          </a:p>
        </p:txBody>
      </p:sp>
      <p:pic>
        <p:nvPicPr>
          <p:cNvPr id="6" name="Content Placeholder 5">
            <a:extLst>
              <a:ext uri="{FF2B5EF4-FFF2-40B4-BE49-F238E27FC236}">
                <a16:creationId xmlns:a16="http://schemas.microsoft.com/office/drawing/2014/main" id="{0C290ECB-1731-A648-B1E1-64C2AFDFD3C2}"/>
              </a:ext>
            </a:extLst>
          </p:cNvPr>
          <p:cNvPicPr>
            <a:picLocks noGrp="1" noChangeAspect="1"/>
          </p:cNvPicPr>
          <p:nvPr>
            <p:ph sz="quarter" idx="10"/>
          </p:nvPr>
        </p:nvPicPr>
        <p:blipFill>
          <a:blip r:embed="rId3"/>
          <a:stretch>
            <a:fillRect/>
          </a:stretch>
        </p:blipFill>
        <p:spPr>
          <a:xfrm>
            <a:off x="948776" y="1014372"/>
            <a:ext cx="3787775" cy="2856354"/>
          </a:xfrm>
        </p:spPr>
      </p:pic>
      <p:pic>
        <p:nvPicPr>
          <p:cNvPr id="12" name="Content Placeholder 11">
            <a:extLst>
              <a:ext uri="{FF2B5EF4-FFF2-40B4-BE49-F238E27FC236}">
                <a16:creationId xmlns:a16="http://schemas.microsoft.com/office/drawing/2014/main" id="{D1C81BA7-EE19-C44F-A8BA-BE99E1B06FFE}"/>
              </a:ext>
            </a:extLst>
          </p:cNvPr>
          <p:cNvPicPr>
            <a:picLocks noGrp="1" noChangeAspect="1"/>
          </p:cNvPicPr>
          <p:nvPr>
            <p:ph sz="quarter" idx="11"/>
          </p:nvPr>
        </p:nvPicPr>
        <p:blipFill>
          <a:blip r:embed="rId4"/>
          <a:stretch>
            <a:fillRect/>
          </a:stretch>
        </p:blipFill>
        <p:spPr>
          <a:xfrm>
            <a:off x="4876251" y="972326"/>
            <a:ext cx="3779838" cy="2940446"/>
          </a:xfrm>
          <a:prstGeom prst="rect">
            <a:avLst/>
          </a:prstGeom>
        </p:spPr>
      </p:pic>
      <p:sp>
        <p:nvSpPr>
          <p:cNvPr id="13" name="TextBox 12">
            <a:extLst>
              <a:ext uri="{FF2B5EF4-FFF2-40B4-BE49-F238E27FC236}">
                <a16:creationId xmlns:a16="http://schemas.microsoft.com/office/drawing/2014/main" id="{9B3D8F77-246D-D047-A867-ABB65510F92D}"/>
              </a:ext>
            </a:extLst>
          </p:cNvPr>
          <p:cNvSpPr txBox="1"/>
          <p:nvPr/>
        </p:nvSpPr>
        <p:spPr>
          <a:xfrm>
            <a:off x="610787" y="4037533"/>
            <a:ext cx="8336446" cy="830997"/>
          </a:xfrm>
          <a:prstGeom prst="rect">
            <a:avLst/>
          </a:prstGeom>
          <a:noFill/>
        </p:spPr>
        <p:txBody>
          <a:bodyPr wrap="square" rtlCol="0">
            <a:spAutoFit/>
          </a:bodyPr>
          <a:lstStyle/>
          <a:p>
            <a:pPr marL="128588" indent="-128588">
              <a:buFont typeface="Arial" panose="020B0604020202020204" pitchFamily="34" charset="0"/>
              <a:buChar char="•"/>
            </a:pPr>
            <a:r>
              <a:rPr lang="en-US" sz="800" dirty="0"/>
              <a:t>Kim, </a:t>
            </a:r>
            <a:r>
              <a:rPr lang="en-US" sz="800" dirty="0" err="1"/>
              <a:t>Wanki</a:t>
            </a:r>
            <a:r>
              <a:rPr lang="en-US" sz="800" dirty="0"/>
              <a:t>, Sung Il Park, </a:t>
            </a:r>
            <a:r>
              <a:rPr lang="en-US" sz="800" dirty="0" err="1"/>
              <a:t>Zhiping</a:t>
            </a:r>
            <a:r>
              <a:rPr lang="en-US" sz="800" dirty="0"/>
              <a:t> Zhang, and Simon Wong. "Current Conduction Mechanism of Nitrogen-Doped AlO</a:t>
            </a:r>
            <a:r>
              <a:rPr lang="en-US" sz="800" baseline="-25000" dirty="0"/>
              <a:t>x</a:t>
            </a:r>
            <a:r>
              <a:rPr lang="en-US" sz="800" dirty="0"/>
              <a:t> RRAM." </a:t>
            </a:r>
            <a:r>
              <a:rPr lang="en-US" sz="800" i="1" dirty="0"/>
              <a:t>IEEE Transactions on Electron Devices</a:t>
            </a:r>
            <a:r>
              <a:rPr lang="en-US" sz="800" dirty="0"/>
              <a:t> 61, no. 6 (2014): 2158-2163.</a:t>
            </a:r>
          </a:p>
          <a:p>
            <a:pPr marL="128588" indent="-128588">
              <a:buFont typeface="Arial" panose="020B0604020202020204" pitchFamily="34" charset="0"/>
              <a:buChar char="•"/>
            </a:pPr>
            <a:r>
              <a:rPr lang="en-US" sz="800" dirty="0"/>
              <a:t>Reuben, John, Dietmar Fey, and Christian Wenger. "A modeling methodology for Resistive RAM based on Stanford-PKU model with extended multilevel capability." </a:t>
            </a:r>
            <a:r>
              <a:rPr lang="en-US" sz="800" i="1" dirty="0"/>
              <a:t>IEEE Transactions on Nanotechnology</a:t>
            </a:r>
            <a:r>
              <a:rPr lang="en-US" sz="800" dirty="0"/>
              <a:t> 18 (2019): 647-65</a:t>
            </a:r>
          </a:p>
          <a:p>
            <a:pPr marL="128588" indent="-128588">
              <a:buFont typeface="Arial" panose="020B0604020202020204" pitchFamily="34" charset="0"/>
              <a:buChar char="•"/>
            </a:pPr>
            <a:r>
              <a:rPr lang="en-US" sz="800" dirty="0"/>
              <a:t>Wang, </a:t>
            </a:r>
            <a:r>
              <a:rPr lang="en-US" sz="800" dirty="0" err="1"/>
              <a:t>Tianshi</a:t>
            </a:r>
            <a:r>
              <a:rPr lang="en-US" sz="800" dirty="0"/>
              <a:t>, and </a:t>
            </a:r>
            <a:r>
              <a:rPr lang="en-US" sz="800" dirty="0" err="1"/>
              <a:t>Jaijeet</a:t>
            </a:r>
            <a:r>
              <a:rPr lang="en-US" sz="800" dirty="0"/>
              <a:t> </a:t>
            </a:r>
            <a:r>
              <a:rPr lang="en-US" sz="800" dirty="0" err="1"/>
              <a:t>Roychowdhury</a:t>
            </a:r>
            <a:r>
              <a:rPr lang="en-US" sz="800" dirty="0"/>
              <a:t>. "Well-posed models of memristive devices." </a:t>
            </a:r>
            <a:r>
              <a:rPr lang="en-US" sz="800" i="1" dirty="0" err="1"/>
              <a:t>arXiv</a:t>
            </a:r>
            <a:r>
              <a:rPr lang="en-US" sz="800" i="1" dirty="0"/>
              <a:t> preprint arXiv:1605.04897</a:t>
            </a:r>
            <a:r>
              <a:rPr lang="en-US" sz="800" dirty="0"/>
              <a:t> (2016).</a:t>
            </a:r>
          </a:p>
          <a:p>
            <a:pPr marL="128588" indent="-128588">
              <a:buFont typeface="Arial" panose="020B0604020202020204" pitchFamily="34" charset="0"/>
              <a:buChar char="•"/>
            </a:pPr>
            <a:r>
              <a:rPr lang="en-US" sz="800" dirty="0"/>
              <a:t>Guan, </a:t>
            </a:r>
            <a:r>
              <a:rPr lang="en-US" sz="800" dirty="0" err="1"/>
              <a:t>Ximeng</a:t>
            </a:r>
            <a:r>
              <a:rPr lang="en-US" sz="800" dirty="0"/>
              <a:t>, </a:t>
            </a:r>
            <a:r>
              <a:rPr lang="en-US" sz="800" dirty="0" err="1"/>
              <a:t>Shimeng</a:t>
            </a:r>
            <a:r>
              <a:rPr lang="en-US" sz="800" dirty="0"/>
              <a:t> Yu, and H-S. Philip Wong. "A SPICE compact model of metal oxide resistive switching memory with variations." </a:t>
            </a:r>
            <a:r>
              <a:rPr lang="en-US" sz="800" i="1" dirty="0"/>
              <a:t>IEEE electron device letters</a:t>
            </a:r>
            <a:r>
              <a:rPr lang="en-US" sz="800" dirty="0"/>
              <a:t> 33, no. 10 (2012): 1405-1407.</a:t>
            </a:r>
            <a:endParaRPr lang="en-US" sz="700" dirty="0"/>
          </a:p>
        </p:txBody>
      </p:sp>
    </p:spTree>
    <p:extLst>
      <p:ext uri="{BB962C8B-B14F-4D97-AF65-F5344CB8AC3E}">
        <p14:creationId xmlns:p14="http://schemas.microsoft.com/office/powerpoint/2010/main" val="3634243320"/>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C35D-CC16-1A48-835D-B87E95C13085}"/>
              </a:ext>
            </a:extLst>
          </p:cNvPr>
          <p:cNvSpPr>
            <a:spLocks noGrp="1"/>
          </p:cNvSpPr>
          <p:nvPr>
            <p:ph type="title"/>
          </p:nvPr>
        </p:nvSpPr>
        <p:spPr/>
        <p:txBody>
          <a:bodyPr/>
          <a:lstStyle/>
          <a:p>
            <a:r>
              <a:rPr lang="en-US" dirty="0"/>
              <a:t>High-resistance CMOS-compatible AlO</a:t>
            </a:r>
            <a:r>
              <a:rPr lang="en-US" baseline="-25000" dirty="0"/>
              <a:t>x</a:t>
            </a:r>
            <a:r>
              <a:rPr lang="en-US" dirty="0"/>
              <a:t>N</a:t>
            </a:r>
            <a:r>
              <a:rPr lang="en-US" baseline="-25000" dirty="0"/>
              <a:t>y</a:t>
            </a:r>
            <a:r>
              <a:rPr lang="en-US" dirty="0"/>
              <a:t> RRAM</a:t>
            </a:r>
          </a:p>
        </p:txBody>
      </p:sp>
      <p:pic>
        <p:nvPicPr>
          <p:cNvPr id="6" name="Content Placeholder 5">
            <a:extLst>
              <a:ext uri="{FF2B5EF4-FFF2-40B4-BE49-F238E27FC236}">
                <a16:creationId xmlns:a16="http://schemas.microsoft.com/office/drawing/2014/main" id="{0C290ECB-1731-A648-B1E1-64C2AFDFD3C2}"/>
              </a:ext>
            </a:extLst>
          </p:cNvPr>
          <p:cNvPicPr>
            <a:picLocks noGrp="1" noChangeAspect="1"/>
          </p:cNvPicPr>
          <p:nvPr>
            <p:ph sz="quarter" idx="10"/>
          </p:nvPr>
        </p:nvPicPr>
        <p:blipFill>
          <a:blip r:embed="rId3"/>
          <a:stretch>
            <a:fillRect/>
          </a:stretch>
        </p:blipFill>
        <p:spPr>
          <a:xfrm>
            <a:off x="949325" y="1014372"/>
            <a:ext cx="3787775" cy="2856354"/>
          </a:xfrm>
        </p:spPr>
      </p:pic>
      <p:pic>
        <p:nvPicPr>
          <p:cNvPr id="8" name="Content Placeholder 7">
            <a:extLst>
              <a:ext uri="{FF2B5EF4-FFF2-40B4-BE49-F238E27FC236}">
                <a16:creationId xmlns:a16="http://schemas.microsoft.com/office/drawing/2014/main" id="{43707746-6CBB-2540-A662-102D2BF1DB44}"/>
              </a:ext>
            </a:extLst>
          </p:cNvPr>
          <p:cNvPicPr>
            <a:picLocks noGrp="1" noChangeAspect="1"/>
          </p:cNvPicPr>
          <p:nvPr>
            <p:ph sz="quarter" idx="11"/>
          </p:nvPr>
        </p:nvPicPr>
        <p:blipFill>
          <a:blip r:embed="rId4"/>
          <a:stretch>
            <a:fillRect/>
          </a:stretch>
        </p:blipFill>
        <p:spPr>
          <a:xfrm>
            <a:off x="4876800" y="1017364"/>
            <a:ext cx="3779838" cy="2850369"/>
          </a:xfrm>
        </p:spPr>
      </p:pic>
      <p:sp>
        <p:nvSpPr>
          <p:cNvPr id="9" name="TextBox 8">
            <a:extLst>
              <a:ext uri="{FF2B5EF4-FFF2-40B4-BE49-F238E27FC236}">
                <a16:creationId xmlns:a16="http://schemas.microsoft.com/office/drawing/2014/main" id="{3B6A0A67-05EA-A64E-A220-B96B832EBBD6}"/>
              </a:ext>
            </a:extLst>
          </p:cNvPr>
          <p:cNvSpPr txBox="1"/>
          <p:nvPr/>
        </p:nvSpPr>
        <p:spPr>
          <a:xfrm>
            <a:off x="610787" y="4037533"/>
            <a:ext cx="8336446" cy="830997"/>
          </a:xfrm>
          <a:prstGeom prst="rect">
            <a:avLst/>
          </a:prstGeom>
          <a:noFill/>
        </p:spPr>
        <p:txBody>
          <a:bodyPr wrap="square" rtlCol="0">
            <a:spAutoFit/>
          </a:bodyPr>
          <a:lstStyle/>
          <a:p>
            <a:pPr marL="128588" indent="-128588">
              <a:buFont typeface="Arial" panose="020B0604020202020204" pitchFamily="34" charset="0"/>
              <a:buChar char="•"/>
            </a:pPr>
            <a:r>
              <a:rPr lang="en-US" sz="800" dirty="0"/>
              <a:t>Kim, </a:t>
            </a:r>
            <a:r>
              <a:rPr lang="en-US" sz="800" dirty="0" err="1"/>
              <a:t>Wanki</a:t>
            </a:r>
            <a:r>
              <a:rPr lang="en-US" sz="800" dirty="0"/>
              <a:t>, Sung Il Park, </a:t>
            </a:r>
            <a:r>
              <a:rPr lang="en-US" sz="800" dirty="0" err="1"/>
              <a:t>Zhiping</a:t>
            </a:r>
            <a:r>
              <a:rPr lang="en-US" sz="800" dirty="0"/>
              <a:t> Zhang, and Simon Wong. "Current Conduction Mechanism of Nitrogen-Doped AlO</a:t>
            </a:r>
            <a:r>
              <a:rPr lang="en-US" sz="800" baseline="-25000" dirty="0"/>
              <a:t>x</a:t>
            </a:r>
            <a:r>
              <a:rPr lang="en-US" sz="800" dirty="0"/>
              <a:t> RRAM." </a:t>
            </a:r>
            <a:r>
              <a:rPr lang="en-US" sz="800" i="1" dirty="0"/>
              <a:t>IEEE Transactions on Electron Devices</a:t>
            </a:r>
            <a:r>
              <a:rPr lang="en-US" sz="800" dirty="0"/>
              <a:t> 61, no. 6 (2014): 2158-2163.</a:t>
            </a:r>
          </a:p>
          <a:p>
            <a:pPr marL="128588" indent="-128588">
              <a:buFont typeface="Arial" panose="020B0604020202020204" pitchFamily="34" charset="0"/>
              <a:buChar char="•"/>
            </a:pPr>
            <a:r>
              <a:rPr lang="en-US" sz="800" dirty="0"/>
              <a:t>Reuben, John, Dietmar Fey, and Christian Wenger. "A modeling methodology for Resistive RAM based on Stanford-PKU model with extended multilevel capability." </a:t>
            </a:r>
            <a:r>
              <a:rPr lang="en-US" sz="800" i="1" dirty="0"/>
              <a:t>IEEE Transactions on Nanotechnology</a:t>
            </a:r>
            <a:r>
              <a:rPr lang="en-US" sz="800" dirty="0"/>
              <a:t> 18 (2019): 647-65</a:t>
            </a:r>
          </a:p>
          <a:p>
            <a:pPr marL="128588" indent="-128588">
              <a:buFont typeface="Arial" panose="020B0604020202020204" pitchFamily="34" charset="0"/>
              <a:buChar char="•"/>
            </a:pPr>
            <a:r>
              <a:rPr lang="en-US" sz="800" dirty="0"/>
              <a:t>Wang, </a:t>
            </a:r>
            <a:r>
              <a:rPr lang="en-US" sz="800" dirty="0" err="1"/>
              <a:t>Tianshi</a:t>
            </a:r>
            <a:r>
              <a:rPr lang="en-US" sz="800" dirty="0"/>
              <a:t>, and </a:t>
            </a:r>
            <a:r>
              <a:rPr lang="en-US" sz="800" dirty="0" err="1"/>
              <a:t>Jaijeet</a:t>
            </a:r>
            <a:r>
              <a:rPr lang="en-US" sz="800" dirty="0"/>
              <a:t> </a:t>
            </a:r>
            <a:r>
              <a:rPr lang="en-US" sz="800" dirty="0" err="1"/>
              <a:t>Roychowdhury</a:t>
            </a:r>
            <a:r>
              <a:rPr lang="en-US" sz="800" dirty="0"/>
              <a:t>. "Well-posed models of memristive devices." </a:t>
            </a:r>
            <a:r>
              <a:rPr lang="en-US" sz="800" i="1" dirty="0" err="1"/>
              <a:t>arXiv</a:t>
            </a:r>
            <a:r>
              <a:rPr lang="en-US" sz="800" i="1" dirty="0"/>
              <a:t> preprint arXiv:1605.04897</a:t>
            </a:r>
            <a:r>
              <a:rPr lang="en-US" sz="800" dirty="0"/>
              <a:t> (2016).</a:t>
            </a:r>
          </a:p>
          <a:p>
            <a:pPr marL="128588" indent="-128588">
              <a:buFont typeface="Arial" panose="020B0604020202020204" pitchFamily="34" charset="0"/>
              <a:buChar char="•"/>
            </a:pPr>
            <a:r>
              <a:rPr lang="en-US" sz="800" dirty="0"/>
              <a:t>Guan, </a:t>
            </a:r>
            <a:r>
              <a:rPr lang="en-US" sz="800" dirty="0" err="1"/>
              <a:t>Ximeng</a:t>
            </a:r>
            <a:r>
              <a:rPr lang="en-US" sz="800" dirty="0"/>
              <a:t>, </a:t>
            </a:r>
            <a:r>
              <a:rPr lang="en-US" sz="800" dirty="0" err="1"/>
              <a:t>Shimeng</a:t>
            </a:r>
            <a:r>
              <a:rPr lang="en-US" sz="800" dirty="0"/>
              <a:t> Yu, and H-S. Philip Wong. "A SPICE compact model of metal oxide resistive switching memory with variations." </a:t>
            </a:r>
            <a:r>
              <a:rPr lang="en-US" sz="800" i="1" dirty="0"/>
              <a:t>IEEE electron device letters</a:t>
            </a:r>
            <a:r>
              <a:rPr lang="en-US" sz="800" dirty="0"/>
              <a:t> 33, no. 10 (2012): 1405-1407.</a:t>
            </a:r>
            <a:endParaRPr lang="en-US" sz="700" dirty="0"/>
          </a:p>
        </p:txBody>
      </p:sp>
    </p:spTree>
    <p:extLst>
      <p:ext uri="{BB962C8B-B14F-4D97-AF65-F5344CB8AC3E}">
        <p14:creationId xmlns:p14="http://schemas.microsoft.com/office/powerpoint/2010/main" val="2383527087"/>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D4C1-6252-A14B-B87E-3D19CB6157F1}"/>
              </a:ext>
            </a:extLst>
          </p:cNvPr>
          <p:cNvSpPr>
            <a:spLocks noGrp="1"/>
          </p:cNvSpPr>
          <p:nvPr>
            <p:ph type="title"/>
          </p:nvPr>
        </p:nvSpPr>
        <p:spPr/>
        <p:txBody>
          <a:bodyPr/>
          <a:lstStyle/>
          <a:p>
            <a:r>
              <a:rPr lang="en-US" dirty="0"/>
              <a:t>RRAM Process Flow Outline: Single Device</a:t>
            </a:r>
          </a:p>
        </p:txBody>
      </p:sp>
      <p:sp>
        <p:nvSpPr>
          <p:cNvPr id="6" name="Rectangle 5">
            <a:extLst>
              <a:ext uri="{FF2B5EF4-FFF2-40B4-BE49-F238E27FC236}">
                <a16:creationId xmlns:a16="http://schemas.microsoft.com/office/drawing/2014/main" id="{39BA026A-3350-FD46-A229-2B2619A143A3}"/>
              </a:ext>
            </a:extLst>
          </p:cNvPr>
          <p:cNvSpPr/>
          <p:nvPr/>
        </p:nvSpPr>
        <p:spPr>
          <a:xfrm>
            <a:off x="1453273" y="1680409"/>
            <a:ext cx="1542176" cy="275897"/>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Si</a:t>
            </a:r>
          </a:p>
        </p:txBody>
      </p:sp>
      <p:sp>
        <p:nvSpPr>
          <p:cNvPr id="7" name="Rectangle 6">
            <a:extLst>
              <a:ext uri="{FF2B5EF4-FFF2-40B4-BE49-F238E27FC236}">
                <a16:creationId xmlns:a16="http://schemas.microsoft.com/office/drawing/2014/main" id="{9D242492-3A92-1241-8B74-45269577DBA5}"/>
              </a:ext>
            </a:extLst>
          </p:cNvPr>
          <p:cNvSpPr/>
          <p:nvPr/>
        </p:nvSpPr>
        <p:spPr>
          <a:xfrm>
            <a:off x="3883530" y="1684013"/>
            <a:ext cx="1542176" cy="275897"/>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Si</a:t>
            </a:r>
          </a:p>
        </p:txBody>
      </p:sp>
      <p:sp>
        <p:nvSpPr>
          <p:cNvPr id="8" name="Rectangle 7">
            <a:extLst>
              <a:ext uri="{FF2B5EF4-FFF2-40B4-BE49-F238E27FC236}">
                <a16:creationId xmlns:a16="http://schemas.microsoft.com/office/drawing/2014/main" id="{BD9E0761-E35C-494F-8FD6-FD5F4E304238}"/>
              </a:ext>
            </a:extLst>
          </p:cNvPr>
          <p:cNvSpPr/>
          <p:nvPr/>
        </p:nvSpPr>
        <p:spPr>
          <a:xfrm>
            <a:off x="3883530" y="1420110"/>
            <a:ext cx="1542176" cy="26390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Pt</a:t>
            </a:r>
          </a:p>
        </p:txBody>
      </p:sp>
      <p:sp>
        <p:nvSpPr>
          <p:cNvPr id="12" name="Rectangle 11">
            <a:extLst>
              <a:ext uri="{FF2B5EF4-FFF2-40B4-BE49-F238E27FC236}">
                <a16:creationId xmlns:a16="http://schemas.microsoft.com/office/drawing/2014/main" id="{76EFA9F8-1C80-A14A-8A5A-11BF4AD8C55A}"/>
              </a:ext>
            </a:extLst>
          </p:cNvPr>
          <p:cNvSpPr/>
          <p:nvPr/>
        </p:nvSpPr>
        <p:spPr>
          <a:xfrm>
            <a:off x="3883530" y="927775"/>
            <a:ext cx="1542176" cy="494073"/>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SiO</a:t>
            </a:r>
            <a:r>
              <a:rPr lang="en-US" baseline="-25000" dirty="0"/>
              <a:t>2</a:t>
            </a:r>
            <a:r>
              <a:rPr lang="en-US" dirty="0"/>
              <a:t> </a:t>
            </a:r>
          </a:p>
        </p:txBody>
      </p:sp>
      <p:sp>
        <p:nvSpPr>
          <p:cNvPr id="33" name="Notched Right Arrow 32">
            <a:extLst>
              <a:ext uri="{FF2B5EF4-FFF2-40B4-BE49-F238E27FC236}">
                <a16:creationId xmlns:a16="http://schemas.microsoft.com/office/drawing/2014/main" id="{987A1A5A-9DA3-504F-928C-4431CD42388E}"/>
              </a:ext>
            </a:extLst>
          </p:cNvPr>
          <p:cNvSpPr/>
          <p:nvPr/>
        </p:nvSpPr>
        <p:spPr>
          <a:xfrm>
            <a:off x="3160986" y="1680408"/>
            <a:ext cx="583324" cy="275897"/>
          </a:xfrm>
          <a:prstGeom prst="notchedRightArrow">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Notched Right Arrow 33">
            <a:extLst>
              <a:ext uri="{FF2B5EF4-FFF2-40B4-BE49-F238E27FC236}">
                <a16:creationId xmlns:a16="http://schemas.microsoft.com/office/drawing/2014/main" id="{2C53EB7A-FC57-5F40-8519-AC2D10471A92}"/>
              </a:ext>
            </a:extLst>
          </p:cNvPr>
          <p:cNvSpPr/>
          <p:nvPr/>
        </p:nvSpPr>
        <p:spPr>
          <a:xfrm>
            <a:off x="5578084" y="1680408"/>
            <a:ext cx="583324" cy="275897"/>
          </a:xfrm>
          <a:prstGeom prst="notchedRightArrow">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Notched Right Arrow 34">
            <a:extLst>
              <a:ext uri="{FF2B5EF4-FFF2-40B4-BE49-F238E27FC236}">
                <a16:creationId xmlns:a16="http://schemas.microsoft.com/office/drawing/2014/main" id="{4B809A24-11B8-7440-952B-4400B0E4A21D}"/>
              </a:ext>
            </a:extLst>
          </p:cNvPr>
          <p:cNvSpPr/>
          <p:nvPr/>
        </p:nvSpPr>
        <p:spPr>
          <a:xfrm rot="5400000">
            <a:off x="6815372" y="2660185"/>
            <a:ext cx="583324" cy="275897"/>
          </a:xfrm>
          <a:prstGeom prst="notchedRightArrow">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DBECE83D-1B27-FD48-A21D-EE3FFBB8AE79}"/>
              </a:ext>
            </a:extLst>
          </p:cNvPr>
          <p:cNvSpPr txBox="1"/>
          <p:nvPr/>
        </p:nvSpPr>
        <p:spPr>
          <a:xfrm>
            <a:off x="1491628" y="1956305"/>
            <a:ext cx="1465466" cy="461665"/>
          </a:xfrm>
          <a:prstGeom prst="rect">
            <a:avLst/>
          </a:prstGeom>
          <a:noFill/>
        </p:spPr>
        <p:txBody>
          <a:bodyPr wrap="none" rtlCol="0">
            <a:spAutoFit/>
          </a:bodyPr>
          <a:lstStyle/>
          <a:p>
            <a:pPr algn="ctr"/>
            <a:r>
              <a:rPr lang="en-US" sz="1200" dirty="0"/>
              <a:t>Start with Si wafer</a:t>
            </a:r>
          </a:p>
          <a:p>
            <a:pPr algn="ctr"/>
            <a:r>
              <a:rPr lang="en-US" sz="1200" dirty="0"/>
              <a:t>Standard RCA Clean</a:t>
            </a:r>
          </a:p>
        </p:txBody>
      </p:sp>
      <p:sp>
        <p:nvSpPr>
          <p:cNvPr id="39" name="TextBox 38">
            <a:extLst>
              <a:ext uri="{FF2B5EF4-FFF2-40B4-BE49-F238E27FC236}">
                <a16:creationId xmlns:a16="http://schemas.microsoft.com/office/drawing/2014/main" id="{F9901026-A97F-5742-BF3D-102626FC6661}"/>
              </a:ext>
            </a:extLst>
          </p:cNvPr>
          <p:cNvSpPr txBox="1"/>
          <p:nvPr/>
        </p:nvSpPr>
        <p:spPr>
          <a:xfrm>
            <a:off x="3537968" y="1956305"/>
            <a:ext cx="2233305" cy="461665"/>
          </a:xfrm>
          <a:prstGeom prst="rect">
            <a:avLst/>
          </a:prstGeom>
          <a:noFill/>
        </p:spPr>
        <p:txBody>
          <a:bodyPr wrap="none" rtlCol="0">
            <a:spAutoFit/>
          </a:bodyPr>
          <a:lstStyle/>
          <a:p>
            <a:pPr algn="ctr"/>
            <a:r>
              <a:rPr lang="en-US" sz="1200" dirty="0"/>
              <a:t>Deposit 10nm Ti, 30nm Pt (AJA),</a:t>
            </a:r>
          </a:p>
          <a:p>
            <a:pPr algn="ctr"/>
            <a:r>
              <a:rPr lang="en-US" sz="1200" dirty="0"/>
              <a:t>150nm SiO</a:t>
            </a:r>
            <a:r>
              <a:rPr lang="en-US" sz="1200" baseline="-25000" dirty="0"/>
              <a:t>2</a:t>
            </a:r>
            <a:r>
              <a:rPr lang="en-US" sz="1200" dirty="0"/>
              <a:t> (ccp-dep)</a:t>
            </a:r>
          </a:p>
        </p:txBody>
      </p:sp>
      <p:sp>
        <p:nvSpPr>
          <p:cNvPr id="43" name="Rectangle 42">
            <a:extLst>
              <a:ext uri="{FF2B5EF4-FFF2-40B4-BE49-F238E27FC236}">
                <a16:creationId xmlns:a16="http://schemas.microsoft.com/office/drawing/2014/main" id="{9522B4A2-D5EF-2745-A174-0859F5B0A83F}"/>
              </a:ext>
            </a:extLst>
          </p:cNvPr>
          <p:cNvSpPr/>
          <p:nvPr/>
        </p:nvSpPr>
        <p:spPr>
          <a:xfrm>
            <a:off x="6335947" y="1687129"/>
            <a:ext cx="1542176" cy="275897"/>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Si</a:t>
            </a:r>
          </a:p>
        </p:txBody>
      </p:sp>
      <p:sp>
        <p:nvSpPr>
          <p:cNvPr id="44" name="Rectangle 43">
            <a:extLst>
              <a:ext uri="{FF2B5EF4-FFF2-40B4-BE49-F238E27FC236}">
                <a16:creationId xmlns:a16="http://schemas.microsoft.com/office/drawing/2014/main" id="{DA258428-197D-B24C-89B5-16A5399F04E0}"/>
              </a:ext>
            </a:extLst>
          </p:cNvPr>
          <p:cNvSpPr/>
          <p:nvPr/>
        </p:nvSpPr>
        <p:spPr>
          <a:xfrm>
            <a:off x="6335947" y="1423226"/>
            <a:ext cx="1542176" cy="26390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Pt</a:t>
            </a:r>
          </a:p>
        </p:txBody>
      </p:sp>
      <p:sp>
        <p:nvSpPr>
          <p:cNvPr id="46" name="Rectangle 45">
            <a:extLst>
              <a:ext uri="{FF2B5EF4-FFF2-40B4-BE49-F238E27FC236}">
                <a16:creationId xmlns:a16="http://schemas.microsoft.com/office/drawing/2014/main" id="{33B22089-73E1-5140-A50D-FE310F733A24}"/>
              </a:ext>
            </a:extLst>
          </p:cNvPr>
          <p:cNvSpPr/>
          <p:nvPr/>
        </p:nvSpPr>
        <p:spPr>
          <a:xfrm>
            <a:off x="6335947" y="940903"/>
            <a:ext cx="349058" cy="484064"/>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SiO</a:t>
            </a:r>
            <a:r>
              <a:rPr lang="en-US" sz="700" baseline="-25000" dirty="0"/>
              <a:t>2</a:t>
            </a:r>
            <a:r>
              <a:rPr lang="en-US" sz="700" dirty="0"/>
              <a:t> </a:t>
            </a:r>
          </a:p>
        </p:txBody>
      </p:sp>
      <p:sp>
        <p:nvSpPr>
          <p:cNvPr id="47" name="TextBox 46">
            <a:extLst>
              <a:ext uri="{FF2B5EF4-FFF2-40B4-BE49-F238E27FC236}">
                <a16:creationId xmlns:a16="http://schemas.microsoft.com/office/drawing/2014/main" id="{E974652C-ACC3-6041-BB2A-5A859FB12389}"/>
              </a:ext>
            </a:extLst>
          </p:cNvPr>
          <p:cNvSpPr txBox="1"/>
          <p:nvPr/>
        </p:nvSpPr>
        <p:spPr>
          <a:xfrm>
            <a:off x="6222822" y="1959910"/>
            <a:ext cx="1768433" cy="461665"/>
          </a:xfrm>
          <a:prstGeom prst="rect">
            <a:avLst/>
          </a:prstGeom>
          <a:noFill/>
        </p:spPr>
        <p:txBody>
          <a:bodyPr wrap="none" rtlCol="0">
            <a:spAutoFit/>
          </a:bodyPr>
          <a:lstStyle/>
          <a:p>
            <a:pPr algn="ctr"/>
            <a:r>
              <a:rPr lang="en-US" sz="1200" dirty="0"/>
              <a:t>Pattern trenches (PT-Ox)</a:t>
            </a:r>
          </a:p>
          <a:p>
            <a:pPr algn="ctr"/>
            <a:r>
              <a:rPr lang="en-US" sz="1200" dirty="0"/>
              <a:t>Post-metal clean</a:t>
            </a:r>
          </a:p>
        </p:txBody>
      </p:sp>
      <p:sp>
        <p:nvSpPr>
          <p:cNvPr id="52" name="Rectangle 51">
            <a:extLst>
              <a:ext uri="{FF2B5EF4-FFF2-40B4-BE49-F238E27FC236}">
                <a16:creationId xmlns:a16="http://schemas.microsoft.com/office/drawing/2014/main" id="{791A087B-7936-BC4E-9121-DCB7F33396C6}"/>
              </a:ext>
            </a:extLst>
          </p:cNvPr>
          <p:cNvSpPr/>
          <p:nvPr/>
        </p:nvSpPr>
        <p:spPr>
          <a:xfrm>
            <a:off x="7529065" y="929153"/>
            <a:ext cx="349058" cy="494073"/>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SiO</a:t>
            </a:r>
            <a:r>
              <a:rPr lang="en-US" sz="700" baseline="-25000" dirty="0"/>
              <a:t>2</a:t>
            </a:r>
            <a:r>
              <a:rPr lang="en-US" sz="700" dirty="0"/>
              <a:t> </a:t>
            </a:r>
          </a:p>
        </p:txBody>
      </p:sp>
      <p:sp>
        <p:nvSpPr>
          <p:cNvPr id="67" name="Rectangle 66">
            <a:extLst>
              <a:ext uri="{FF2B5EF4-FFF2-40B4-BE49-F238E27FC236}">
                <a16:creationId xmlns:a16="http://schemas.microsoft.com/office/drawing/2014/main" id="{177929D0-C49C-2A4F-A085-522FFD53ABE2}"/>
              </a:ext>
            </a:extLst>
          </p:cNvPr>
          <p:cNvSpPr/>
          <p:nvPr/>
        </p:nvSpPr>
        <p:spPr>
          <a:xfrm>
            <a:off x="6335947" y="4112813"/>
            <a:ext cx="1542176" cy="275897"/>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Si</a:t>
            </a:r>
          </a:p>
        </p:txBody>
      </p:sp>
      <p:sp>
        <p:nvSpPr>
          <p:cNvPr id="68" name="Rectangle 67">
            <a:extLst>
              <a:ext uri="{FF2B5EF4-FFF2-40B4-BE49-F238E27FC236}">
                <a16:creationId xmlns:a16="http://schemas.microsoft.com/office/drawing/2014/main" id="{4F70897D-CF11-4B47-B638-1A1194FE58CC}"/>
              </a:ext>
            </a:extLst>
          </p:cNvPr>
          <p:cNvSpPr/>
          <p:nvPr/>
        </p:nvSpPr>
        <p:spPr>
          <a:xfrm>
            <a:off x="6335947" y="3848910"/>
            <a:ext cx="1542176" cy="26390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Pt</a:t>
            </a:r>
          </a:p>
        </p:txBody>
      </p:sp>
      <p:sp>
        <p:nvSpPr>
          <p:cNvPr id="69" name="Rectangle 68">
            <a:extLst>
              <a:ext uri="{FF2B5EF4-FFF2-40B4-BE49-F238E27FC236}">
                <a16:creationId xmlns:a16="http://schemas.microsoft.com/office/drawing/2014/main" id="{568CCC09-E76C-8B48-9DCF-873916EB5EA7}"/>
              </a:ext>
            </a:extLst>
          </p:cNvPr>
          <p:cNvSpPr/>
          <p:nvPr/>
        </p:nvSpPr>
        <p:spPr>
          <a:xfrm>
            <a:off x="6335947" y="3366587"/>
            <a:ext cx="349058" cy="484064"/>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SiO</a:t>
            </a:r>
            <a:r>
              <a:rPr lang="en-US" sz="700" baseline="-25000" dirty="0"/>
              <a:t>2</a:t>
            </a:r>
            <a:r>
              <a:rPr lang="en-US" sz="700" dirty="0"/>
              <a:t> </a:t>
            </a:r>
          </a:p>
        </p:txBody>
      </p:sp>
      <p:sp>
        <p:nvSpPr>
          <p:cNvPr id="70" name="Rectangle 69">
            <a:extLst>
              <a:ext uri="{FF2B5EF4-FFF2-40B4-BE49-F238E27FC236}">
                <a16:creationId xmlns:a16="http://schemas.microsoft.com/office/drawing/2014/main" id="{F310CC46-960C-6D49-BD30-F2EC47E0D3A8}"/>
              </a:ext>
            </a:extLst>
          </p:cNvPr>
          <p:cNvSpPr/>
          <p:nvPr/>
        </p:nvSpPr>
        <p:spPr>
          <a:xfrm>
            <a:off x="7529065" y="3354837"/>
            <a:ext cx="349058" cy="494073"/>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SiO</a:t>
            </a:r>
            <a:r>
              <a:rPr lang="en-US" sz="700" baseline="-25000" dirty="0"/>
              <a:t>2</a:t>
            </a:r>
            <a:r>
              <a:rPr lang="en-US" sz="700" dirty="0"/>
              <a:t> </a:t>
            </a:r>
          </a:p>
        </p:txBody>
      </p:sp>
      <p:grpSp>
        <p:nvGrpSpPr>
          <p:cNvPr id="83" name="Group 82">
            <a:extLst>
              <a:ext uri="{FF2B5EF4-FFF2-40B4-BE49-F238E27FC236}">
                <a16:creationId xmlns:a16="http://schemas.microsoft.com/office/drawing/2014/main" id="{16468EC5-8ACB-F041-B16A-3B4089445A43}"/>
              </a:ext>
            </a:extLst>
          </p:cNvPr>
          <p:cNvGrpSpPr/>
          <p:nvPr/>
        </p:nvGrpSpPr>
        <p:grpSpPr>
          <a:xfrm>
            <a:off x="6335947" y="3274819"/>
            <a:ext cx="1542175" cy="574093"/>
            <a:chOff x="6335947" y="3444813"/>
            <a:chExt cx="1542175" cy="574093"/>
          </a:xfrm>
        </p:grpSpPr>
        <p:grpSp>
          <p:nvGrpSpPr>
            <p:cNvPr id="78" name="Group 77">
              <a:extLst>
                <a:ext uri="{FF2B5EF4-FFF2-40B4-BE49-F238E27FC236}">
                  <a16:creationId xmlns:a16="http://schemas.microsoft.com/office/drawing/2014/main" id="{6D257924-A432-5D41-84A5-245712552AB7}"/>
                </a:ext>
              </a:extLst>
            </p:cNvPr>
            <p:cNvGrpSpPr/>
            <p:nvPr/>
          </p:nvGrpSpPr>
          <p:grpSpPr>
            <a:xfrm>
              <a:off x="6335947" y="3444815"/>
              <a:ext cx="439952" cy="574091"/>
              <a:chOff x="6335947" y="3444815"/>
              <a:chExt cx="439952" cy="574091"/>
            </a:xfrm>
          </p:grpSpPr>
          <p:sp>
            <p:nvSpPr>
              <p:cNvPr id="72" name="Rectangle 71">
                <a:extLst>
                  <a:ext uri="{FF2B5EF4-FFF2-40B4-BE49-F238E27FC236}">
                    <a16:creationId xmlns:a16="http://schemas.microsoft.com/office/drawing/2014/main" id="{DCF97162-B3D3-FA4E-B67E-7FF95E5787B8}"/>
                  </a:ext>
                </a:extLst>
              </p:cNvPr>
              <p:cNvSpPr/>
              <p:nvPr/>
            </p:nvSpPr>
            <p:spPr>
              <a:xfrm>
                <a:off x="6335947" y="3444815"/>
                <a:ext cx="349058" cy="9089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 </a:t>
                </a:r>
              </a:p>
            </p:txBody>
          </p:sp>
          <p:sp>
            <p:nvSpPr>
              <p:cNvPr id="74" name="Rectangle 73">
                <a:extLst>
                  <a:ext uri="{FF2B5EF4-FFF2-40B4-BE49-F238E27FC236}">
                    <a16:creationId xmlns:a16="http://schemas.microsoft.com/office/drawing/2014/main" id="{0A40E69E-A8E3-4344-9AF8-D22F3BD729F2}"/>
                  </a:ext>
                </a:extLst>
              </p:cNvPr>
              <p:cNvSpPr/>
              <p:nvPr/>
            </p:nvSpPr>
            <p:spPr>
              <a:xfrm rot="5400000">
                <a:off x="6443407" y="3686413"/>
                <a:ext cx="574090" cy="9089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 </a:t>
                </a:r>
              </a:p>
            </p:txBody>
          </p:sp>
        </p:grpSp>
        <p:grpSp>
          <p:nvGrpSpPr>
            <p:cNvPr id="79" name="Group 78">
              <a:extLst>
                <a:ext uri="{FF2B5EF4-FFF2-40B4-BE49-F238E27FC236}">
                  <a16:creationId xmlns:a16="http://schemas.microsoft.com/office/drawing/2014/main" id="{15C377D6-5D84-9C4F-800F-14306ED758C4}"/>
                </a:ext>
              </a:extLst>
            </p:cNvPr>
            <p:cNvGrpSpPr/>
            <p:nvPr/>
          </p:nvGrpSpPr>
          <p:grpSpPr>
            <a:xfrm flipH="1">
              <a:off x="7442199" y="3444813"/>
              <a:ext cx="435923" cy="574091"/>
              <a:chOff x="6335947" y="3444815"/>
              <a:chExt cx="439952" cy="574091"/>
            </a:xfrm>
          </p:grpSpPr>
          <p:sp>
            <p:nvSpPr>
              <p:cNvPr id="80" name="Rectangle 79">
                <a:extLst>
                  <a:ext uri="{FF2B5EF4-FFF2-40B4-BE49-F238E27FC236}">
                    <a16:creationId xmlns:a16="http://schemas.microsoft.com/office/drawing/2014/main" id="{7A6655BE-36D0-8646-8AA2-BF50FE4FC4A0}"/>
                  </a:ext>
                </a:extLst>
              </p:cNvPr>
              <p:cNvSpPr/>
              <p:nvPr/>
            </p:nvSpPr>
            <p:spPr>
              <a:xfrm>
                <a:off x="6335947" y="3444815"/>
                <a:ext cx="349058" cy="9089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 </a:t>
                </a:r>
              </a:p>
            </p:txBody>
          </p:sp>
          <p:sp>
            <p:nvSpPr>
              <p:cNvPr id="81" name="Rectangle 80">
                <a:extLst>
                  <a:ext uri="{FF2B5EF4-FFF2-40B4-BE49-F238E27FC236}">
                    <a16:creationId xmlns:a16="http://schemas.microsoft.com/office/drawing/2014/main" id="{2E16A8C2-5F5A-C44A-ACBE-46D946550976}"/>
                  </a:ext>
                </a:extLst>
              </p:cNvPr>
              <p:cNvSpPr/>
              <p:nvPr/>
            </p:nvSpPr>
            <p:spPr>
              <a:xfrm rot="5400000">
                <a:off x="6443407" y="3686413"/>
                <a:ext cx="574090" cy="9089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 </a:t>
                </a:r>
              </a:p>
            </p:txBody>
          </p:sp>
        </p:grpSp>
        <p:sp>
          <p:nvSpPr>
            <p:cNvPr id="82" name="Rectangle 81">
              <a:extLst>
                <a:ext uri="{FF2B5EF4-FFF2-40B4-BE49-F238E27FC236}">
                  <a16:creationId xmlns:a16="http://schemas.microsoft.com/office/drawing/2014/main" id="{45055339-5ED7-E741-A18C-7231545E5DFA}"/>
                </a:ext>
              </a:extLst>
            </p:cNvPr>
            <p:cNvSpPr/>
            <p:nvPr/>
          </p:nvSpPr>
          <p:spPr>
            <a:xfrm>
              <a:off x="6771872" y="3928009"/>
              <a:ext cx="670326" cy="9089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AlO</a:t>
              </a:r>
              <a:r>
                <a:rPr lang="en-US" sz="700" baseline="-25000" dirty="0"/>
                <a:t>x</a:t>
              </a:r>
              <a:r>
                <a:rPr lang="en-US" sz="700" dirty="0"/>
                <a:t>N</a:t>
              </a:r>
              <a:r>
                <a:rPr lang="en-US" sz="700" baseline="-25000" dirty="0"/>
                <a:t>y</a:t>
              </a:r>
              <a:r>
                <a:rPr lang="en-US" sz="700" dirty="0"/>
                <a:t> </a:t>
              </a:r>
            </a:p>
          </p:txBody>
        </p:sp>
      </p:grpSp>
      <p:sp>
        <p:nvSpPr>
          <p:cNvPr id="84" name="TextBox 83">
            <a:extLst>
              <a:ext uri="{FF2B5EF4-FFF2-40B4-BE49-F238E27FC236}">
                <a16:creationId xmlns:a16="http://schemas.microsoft.com/office/drawing/2014/main" id="{B8DE57BF-BFE2-264B-940A-2AD32586CA6C}"/>
              </a:ext>
            </a:extLst>
          </p:cNvPr>
          <p:cNvSpPr txBox="1"/>
          <p:nvPr/>
        </p:nvSpPr>
        <p:spPr>
          <a:xfrm>
            <a:off x="6192362" y="4395785"/>
            <a:ext cx="1829348" cy="276999"/>
          </a:xfrm>
          <a:prstGeom prst="rect">
            <a:avLst/>
          </a:prstGeom>
          <a:noFill/>
        </p:spPr>
        <p:txBody>
          <a:bodyPr wrap="none" rtlCol="0">
            <a:spAutoFit/>
          </a:bodyPr>
          <a:lstStyle/>
          <a:p>
            <a:pPr algn="ctr"/>
            <a:r>
              <a:rPr lang="en-US" sz="1200" dirty="0"/>
              <a:t>Deposit 10nm AlO</a:t>
            </a:r>
            <a:r>
              <a:rPr lang="en-US" sz="1200" baseline="-25000" dirty="0"/>
              <a:t>x</a:t>
            </a:r>
            <a:r>
              <a:rPr lang="en-US" sz="1200" dirty="0"/>
              <a:t>N</a:t>
            </a:r>
            <a:r>
              <a:rPr lang="en-US" sz="1200" baseline="-25000" dirty="0"/>
              <a:t>y</a:t>
            </a:r>
            <a:r>
              <a:rPr lang="en-US" sz="1200" dirty="0"/>
              <a:t> (Fiji)</a:t>
            </a:r>
          </a:p>
        </p:txBody>
      </p:sp>
      <p:sp>
        <p:nvSpPr>
          <p:cNvPr id="97" name="Rectangle 96">
            <a:extLst>
              <a:ext uri="{FF2B5EF4-FFF2-40B4-BE49-F238E27FC236}">
                <a16:creationId xmlns:a16="http://schemas.microsoft.com/office/drawing/2014/main" id="{1A6A9271-59FD-4D42-92BF-029255B60475}"/>
              </a:ext>
            </a:extLst>
          </p:cNvPr>
          <p:cNvSpPr/>
          <p:nvPr/>
        </p:nvSpPr>
        <p:spPr>
          <a:xfrm>
            <a:off x="3883530" y="4112813"/>
            <a:ext cx="1542176" cy="275897"/>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Si</a:t>
            </a:r>
          </a:p>
        </p:txBody>
      </p:sp>
      <p:sp>
        <p:nvSpPr>
          <p:cNvPr id="98" name="Rectangle 97">
            <a:extLst>
              <a:ext uri="{FF2B5EF4-FFF2-40B4-BE49-F238E27FC236}">
                <a16:creationId xmlns:a16="http://schemas.microsoft.com/office/drawing/2014/main" id="{3C85A03B-599D-824B-85FE-A39FD9102D75}"/>
              </a:ext>
            </a:extLst>
          </p:cNvPr>
          <p:cNvSpPr/>
          <p:nvPr/>
        </p:nvSpPr>
        <p:spPr>
          <a:xfrm>
            <a:off x="3883530" y="3848910"/>
            <a:ext cx="1542176" cy="26390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Pt</a:t>
            </a:r>
          </a:p>
        </p:txBody>
      </p:sp>
      <p:sp>
        <p:nvSpPr>
          <p:cNvPr id="99" name="Rectangle 98">
            <a:extLst>
              <a:ext uri="{FF2B5EF4-FFF2-40B4-BE49-F238E27FC236}">
                <a16:creationId xmlns:a16="http://schemas.microsoft.com/office/drawing/2014/main" id="{7000555D-A1D9-9A4E-B545-610C99B0B0A9}"/>
              </a:ext>
            </a:extLst>
          </p:cNvPr>
          <p:cNvSpPr/>
          <p:nvPr/>
        </p:nvSpPr>
        <p:spPr>
          <a:xfrm>
            <a:off x="3883530" y="3366587"/>
            <a:ext cx="349058" cy="484064"/>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SiO</a:t>
            </a:r>
            <a:r>
              <a:rPr lang="en-US" sz="700" baseline="-25000" dirty="0"/>
              <a:t>2</a:t>
            </a:r>
            <a:r>
              <a:rPr lang="en-US" sz="700" dirty="0"/>
              <a:t> </a:t>
            </a:r>
          </a:p>
        </p:txBody>
      </p:sp>
      <p:sp>
        <p:nvSpPr>
          <p:cNvPr id="100" name="Rectangle 99">
            <a:extLst>
              <a:ext uri="{FF2B5EF4-FFF2-40B4-BE49-F238E27FC236}">
                <a16:creationId xmlns:a16="http://schemas.microsoft.com/office/drawing/2014/main" id="{8CC6FCCF-6460-7D40-810E-49E1C32932E6}"/>
              </a:ext>
            </a:extLst>
          </p:cNvPr>
          <p:cNvSpPr/>
          <p:nvPr/>
        </p:nvSpPr>
        <p:spPr>
          <a:xfrm>
            <a:off x="5076648" y="3354837"/>
            <a:ext cx="349058" cy="494073"/>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SiO</a:t>
            </a:r>
            <a:r>
              <a:rPr lang="en-US" sz="700" baseline="-25000" dirty="0"/>
              <a:t>2</a:t>
            </a:r>
            <a:r>
              <a:rPr lang="en-US" sz="700" dirty="0"/>
              <a:t> </a:t>
            </a:r>
          </a:p>
        </p:txBody>
      </p:sp>
      <p:grpSp>
        <p:nvGrpSpPr>
          <p:cNvPr id="101" name="Group 100">
            <a:extLst>
              <a:ext uri="{FF2B5EF4-FFF2-40B4-BE49-F238E27FC236}">
                <a16:creationId xmlns:a16="http://schemas.microsoft.com/office/drawing/2014/main" id="{C08BE673-EFAF-0940-A4C4-F8700879C566}"/>
              </a:ext>
            </a:extLst>
          </p:cNvPr>
          <p:cNvGrpSpPr/>
          <p:nvPr/>
        </p:nvGrpSpPr>
        <p:grpSpPr>
          <a:xfrm>
            <a:off x="3883530" y="3274819"/>
            <a:ext cx="1542175" cy="574093"/>
            <a:chOff x="6335947" y="3444813"/>
            <a:chExt cx="1542175" cy="574093"/>
          </a:xfrm>
        </p:grpSpPr>
        <p:grpSp>
          <p:nvGrpSpPr>
            <p:cNvPr id="102" name="Group 101">
              <a:extLst>
                <a:ext uri="{FF2B5EF4-FFF2-40B4-BE49-F238E27FC236}">
                  <a16:creationId xmlns:a16="http://schemas.microsoft.com/office/drawing/2014/main" id="{CFCABD74-E362-C24B-B651-282F7DC4D517}"/>
                </a:ext>
              </a:extLst>
            </p:cNvPr>
            <p:cNvGrpSpPr/>
            <p:nvPr/>
          </p:nvGrpSpPr>
          <p:grpSpPr>
            <a:xfrm>
              <a:off x="6335947" y="3444815"/>
              <a:ext cx="439952" cy="574091"/>
              <a:chOff x="6335947" y="3444815"/>
              <a:chExt cx="439952" cy="574091"/>
            </a:xfrm>
          </p:grpSpPr>
          <p:sp>
            <p:nvSpPr>
              <p:cNvPr id="107" name="Rectangle 106">
                <a:extLst>
                  <a:ext uri="{FF2B5EF4-FFF2-40B4-BE49-F238E27FC236}">
                    <a16:creationId xmlns:a16="http://schemas.microsoft.com/office/drawing/2014/main" id="{45955C1D-C92A-EA4E-BF11-BB2B625C6069}"/>
                  </a:ext>
                </a:extLst>
              </p:cNvPr>
              <p:cNvSpPr/>
              <p:nvPr/>
            </p:nvSpPr>
            <p:spPr>
              <a:xfrm>
                <a:off x="6335947" y="3444815"/>
                <a:ext cx="349058" cy="9089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 </a:t>
                </a:r>
              </a:p>
            </p:txBody>
          </p:sp>
          <p:sp>
            <p:nvSpPr>
              <p:cNvPr id="108" name="Rectangle 107">
                <a:extLst>
                  <a:ext uri="{FF2B5EF4-FFF2-40B4-BE49-F238E27FC236}">
                    <a16:creationId xmlns:a16="http://schemas.microsoft.com/office/drawing/2014/main" id="{D851B439-0F3F-E440-B83C-BEB1A6CDB5F2}"/>
                  </a:ext>
                </a:extLst>
              </p:cNvPr>
              <p:cNvSpPr/>
              <p:nvPr/>
            </p:nvSpPr>
            <p:spPr>
              <a:xfrm rot="5400000">
                <a:off x="6443407" y="3686413"/>
                <a:ext cx="574090" cy="9089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 </a:t>
                </a:r>
              </a:p>
            </p:txBody>
          </p:sp>
        </p:grpSp>
        <p:grpSp>
          <p:nvGrpSpPr>
            <p:cNvPr id="103" name="Group 102">
              <a:extLst>
                <a:ext uri="{FF2B5EF4-FFF2-40B4-BE49-F238E27FC236}">
                  <a16:creationId xmlns:a16="http://schemas.microsoft.com/office/drawing/2014/main" id="{C8AEB9F4-5E9F-6943-94B7-2251C8F49FE7}"/>
                </a:ext>
              </a:extLst>
            </p:cNvPr>
            <p:cNvGrpSpPr/>
            <p:nvPr/>
          </p:nvGrpSpPr>
          <p:grpSpPr>
            <a:xfrm flipH="1">
              <a:off x="7442199" y="3444813"/>
              <a:ext cx="435923" cy="574091"/>
              <a:chOff x="6335947" y="3444815"/>
              <a:chExt cx="439952" cy="574091"/>
            </a:xfrm>
          </p:grpSpPr>
          <p:sp>
            <p:nvSpPr>
              <p:cNvPr id="105" name="Rectangle 104">
                <a:extLst>
                  <a:ext uri="{FF2B5EF4-FFF2-40B4-BE49-F238E27FC236}">
                    <a16:creationId xmlns:a16="http://schemas.microsoft.com/office/drawing/2014/main" id="{86D21F9C-510F-4847-A7AD-CB541443E9DA}"/>
                  </a:ext>
                </a:extLst>
              </p:cNvPr>
              <p:cNvSpPr/>
              <p:nvPr/>
            </p:nvSpPr>
            <p:spPr>
              <a:xfrm>
                <a:off x="6335947" y="3444815"/>
                <a:ext cx="349058" cy="9089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 </a:t>
                </a:r>
              </a:p>
            </p:txBody>
          </p:sp>
          <p:sp>
            <p:nvSpPr>
              <p:cNvPr id="106" name="Rectangle 105">
                <a:extLst>
                  <a:ext uri="{FF2B5EF4-FFF2-40B4-BE49-F238E27FC236}">
                    <a16:creationId xmlns:a16="http://schemas.microsoft.com/office/drawing/2014/main" id="{C40B8C03-2F00-8D4C-9A42-E0074DD10395}"/>
                  </a:ext>
                </a:extLst>
              </p:cNvPr>
              <p:cNvSpPr/>
              <p:nvPr/>
            </p:nvSpPr>
            <p:spPr>
              <a:xfrm rot="5400000">
                <a:off x="6443407" y="3686413"/>
                <a:ext cx="574090" cy="9089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 </a:t>
                </a:r>
              </a:p>
            </p:txBody>
          </p:sp>
        </p:grpSp>
        <p:sp>
          <p:nvSpPr>
            <p:cNvPr id="104" name="Rectangle 103">
              <a:extLst>
                <a:ext uri="{FF2B5EF4-FFF2-40B4-BE49-F238E27FC236}">
                  <a16:creationId xmlns:a16="http://schemas.microsoft.com/office/drawing/2014/main" id="{E4A3751B-93E9-144E-865C-C282D0571C03}"/>
                </a:ext>
              </a:extLst>
            </p:cNvPr>
            <p:cNvSpPr/>
            <p:nvPr/>
          </p:nvSpPr>
          <p:spPr>
            <a:xfrm>
              <a:off x="6771872" y="3928009"/>
              <a:ext cx="670326" cy="9089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AlO</a:t>
              </a:r>
              <a:r>
                <a:rPr lang="en-US" sz="700" baseline="-25000" dirty="0"/>
                <a:t>x</a:t>
              </a:r>
              <a:r>
                <a:rPr lang="en-US" sz="700" dirty="0"/>
                <a:t>N</a:t>
              </a:r>
              <a:r>
                <a:rPr lang="en-US" sz="700" baseline="-25000" dirty="0"/>
                <a:t>y</a:t>
              </a:r>
              <a:r>
                <a:rPr lang="en-US" sz="700" dirty="0"/>
                <a:t> </a:t>
              </a:r>
            </a:p>
          </p:txBody>
        </p:sp>
      </p:grpSp>
      <p:grpSp>
        <p:nvGrpSpPr>
          <p:cNvPr id="109" name="Group 108">
            <a:extLst>
              <a:ext uri="{FF2B5EF4-FFF2-40B4-BE49-F238E27FC236}">
                <a16:creationId xmlns:a16="http://schemas.microsoft.com/office/drawing/2014/main" id="{3339CDDB-2C3A-C841-A436-5FEEC38D0F77}"/>
              </a:ext>
            </a:extLst>
          </p:cNvPr>
          <p:cNvGrpSpPr/>
          <p:nvPr/>
        </p:nvGrpSpPr>
        <p:grpSpPr>
          <a:xfrm>
            <a:off x="3883528" y="3182187"/>
            <a:ext cx="1542184" cy="575390"/>
            <a:chOff x="6335946" y="3443514"/>
            <a:chExt cx="1542184" cy="575390"/>
          </a:xfrm>
          <a:solidFill>
            <a:srgbClr val="0070C0"/>
          </a:solidFill>
        </p:grpSpPr>
        <p:grpSp>
          <p:nvGrpSpPr>
            <p:cNvPr id="110" name="Group 109">
              <a:extLst>
                <a:ext uri="{FF2B5EF4-FFF2-40B4-BE49-F238E27FC236}">
                  <a16:creationId xmlns:a16="http://schemas.microsoft.com/office/drawing/2014/main" id="{25BE52B6-B862-D044-AC5B-A6F79274DE53}"/>
                </a:ext>
              </a:extLst>
            </p:cNvPr>
            <p:cNvGrpSpPr/>
            <p:nvPr/>
          </p:nvGrpSpPr>
          <p:grpSpPr>
            <a:xfrm>
              <a:off x="6335946" y="3443514"/>
              <a:ext cx="528835" cy="574090"/>
              <a:chOff x="6335946" y="3443514"/>
              <a:chExt cx="528835" cy="574090"/>
            </a:xfrm>
            <a:grpFill/>
          </p:grpSpPr>
          <p:sp>
            <p:nvSpPr>
              <p:cNvPr id="115" name="Rectangle 114">
                <a:extLst>
                  <a:ext uri="{FF2B5EF4-FFF2-40B4-BE49-F238E27FC236}">
                    <a16:creationId xmlns:a16="http://schemas.microsoft.com/office/drawing/2014/main" id="{7E5942DA-63E5-6F47-B1D7-9F84DC48D298}"/>
                  </a:ext>
                </a:extLst>
              </p:cNvPr>
              <p:cNvSpPr/>
              <p:nvPr/>
            </p:nvSpPr>
            <p:spPr>
              <a:xfrm>
                <a:off x="6335946" y="3444815"/>
                <a:ext cx="435925" cy="9089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 </a:t>
                </a:r>
              </a:p>
            </p:txBody>
          </p:sp>
          <p:sp>
            <p:nvSpPr>
              <p:cNvPr id="116" name="Rectangle 115">
                <a:extLst>
                  <a:ext uri="{FF2B5EF4-FFF2-40B4-BE49-F238E27FC236}">
                    <a16:creationId xmlns:a16="http://schemas.microsoft.com/office/drawing/2014/main" id="{A891C5F2-8375-0144-8795-0C087E3DED43}"/>
                  </a:ext>
                </a:extLst>
              </p:cNvPr>
              <p:cNvSpPr/>
              <p:nvPr/>
            </p:nvSpPr>
            <p:spPr>
              <a:xfrm rot="5400000">
                <a:off x="6532289" y="3685111"/>
                <a:ext cx="574090" cy="9089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 </a:t>
                </a:r>
              </a:p>
            </p:txBody>
          </p:sp>
        </p:grpSp>
        <p:grpSp>
          <p:nvGrpSpPr>
            <p:cNvPr id="111" name="Group 110">
              <a:extLst>
                <a:ext uri="{FF2B5EF4-FFF2-40B4-BE49-F238E27FC236}">
                  <a16:creationId xmlns:a16="http://schemas.microsoft.com/office/drawing/2014/main" id="{4866FB4F-ACCA-2648-AF48-A0FCD83BBDA8}"/>
                </a:ext>
              </a:extLst>
            </p:cNvPr>
            <p:cNvGrpSpPr/>
            <p:nvPr/>
          </p:nvGrpSpPr>
          <p:grpSpPr>
            <a:xfrm flipH="1">
              <a:off x="7361451" y="3443514"/>
              <a:ext cx="516679" cy="574092"/>
              <a:chOff x="6335947" y="3443516"/>
              <a:chExt cx="521455" cy="574092"/>
            </a:xfrm>
            <a:grpFill/>
          </p:grpSpPr>
          <p:sp>
            <p:nvSpPr>
              <p:cNvPr id="113" name="Rectangle 112">
                <a:extLst>
                  <a:ext uri="{FF2B5EF4-FFF2-40B4-BE49-F238E27FC236}">
                    <a16:creationId xmlns:a16="http://schemas.microsoft.com/office/drawing/2014/main" id="{171ECF21-9225-9840-AD27-64F829D3590A}"/>
                  </a:ext>
                </a:extLst>
              </p:cNvPr>
              <p:cNvSpPr/>
              <p:nvPr/>
            </p:nvSpPr>
            <p:spPr>
              <a:xfrm>
                <a:off x="6335947" y="3444815"/>
                <a:ext cx="431752" cy="9089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 </a:t>
                </a:r>
              </a:p>
            </p:txBody>
          </p:sp>
          <p:sp>
            <p:nvSpPr>
              <p:cNvPr id="114" name="Rectangle 113">
                <a:extLst>
                  <a:ext uri="{FF2B5EF4-FFF2-40B4-BE49-F238E27FC236}">
                    <a16:creationId xmlns:a16="http://schemas.microsoft.com/office/drawing/2014/main" id="{5AE8F003-1DC7-3049-B788-A28F439265ED}"/>
                  </a:ext>
                </a:extLst>
              </p:cNvPr>
              <p:cNvSpPr/>
              <p:nvPr/>
            </p:nvSpPr>
            <p:spPr>
              <a:xfrm rot="5400000">
                <a:off x="6524909" y="3685114"/>
                <a:ext cx="574092" cy="9089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 </a:t>
                </a:r>
              </a:p>
            </p:txBody>
          </p:sp>
        </p:grpSp>
        <p:sp>
          <p:nvSpPr>
            <p:cNvPr id="112" name="Rectangle 111">
              <a:extLst>
                <a:ext uri="{FF2B5EF4-FFF2-40B4-BE49-F238E27FC236}">
                  <a16:creationId xmlns:a16="http://schemas.microsoft.com/office/drawing/2014/main" id="{282C00FA-9F33-7646-96E4-779CF0AB4580}"/>
                </a:ext>
              </a:extLst>
            </p:cNvPr>
            <p:cNvSpPr/>
            <p:nvPr/>
          </p:nvSpPr>
          <p:spPr>
            <a:xfrm>
              <a:off x="6771872" y="3928009"/>
              <a:ext cx="670326" cy="9089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TiN </a:t>
              </a:r>
            </a:p>
          </p:txBody>
        </p:sp>
      </p:grpSp>
      <p:sp>
        <p:nvSpPr>
          <p:cNvPr id="117" name="TextBox 116">
            <a:extLst>
              <a:ext uri="{FF2B5EF4-FFF2-40B4-BE49-F238E27FC236}">
                <a16:creationId xmlns:a16="http://schemas.microsoft.com/office/drawing/2014/main" id="{D959BA94-61F5-E34A-BBA2-2AD5022520B8}"/>
              </a:ext>
            </a:extLst>
          </p:cNvPr>
          <p:cNvSpPr txBox="1"/>
          <p:nvPr/>
        </p:nvSpPr>
        <p:spPr>
          <a:xfrm>
            <a:off x="3997227" y="4395785"/>
            <a:ext cx="1314782" cy="276999"/>
          </a:xfrm>
          <a:prstGeom prst="rect">
            <a:avLst/>
          </a:prstGeom>
          <a:noFill/>
        </p:spPr>
        <p:txBody>
          <a:bodyPr wrap="none" rtlCol="0">
            <a:spAutoFit/>
          </a:bodyPr>
          <a:lstStyle/>
          <a:p>
            <a:pPr algn="ctr"/>
            <a:r>
              <a:rPr lang="en-US" sz="1200" dirty="0"/>
              <a:t>Sputter 30nm TiN</a:t>
            </a:r>
          </a:p>
        </p:txBody>
      </p:sp>
      <p:sp>
        <p:nvSpPr>
          <p:cNvPr id="118" name="Notched Right Arrow 117">
            <a:extLst>
              <a:ext uri="{FF2B5EF4-FFF2-40B4-BE49-F238E27FC236}">
                <a16:creationId xmlns:a16="http://schemas.microsoft.com/office/drawing/2014/main" id="{A1831879-381C-E148-8C3C-C4003259CCF1}"/>
              </a:ext>
            </a:extLst>
          </p:cNvPr>
          <p:cNvSpPr/>
          <p:nvPr/>
        </p:nvSpPr>
        <p:spPr>
          <a:xfrm rot="10800000">
            <a:off x="5591738" y="3848910"/>
            <a:ext cx="583324" cy="275897"/>
          </a:xfrm>
          <a:prstGeom prst="notchedRightArrow">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0" name="Rectangle 139">
            <a:extLst>
              <a:ext uri="{FF2B5EF4-FFF2-40B4-BE49-F238E27FC236}">
                <a16:creationId xmlns:a16="http://schemas.microsoft.com/office/drawing/2014/main" id="{7A8D106B-6A71-F549-9AF7-1F289AAADB30}"/>
              </a:ext>
            </a:extLst>
          </p:cNvPr>
          <p:cNvSpPr/>
          <p:nvPr/>
        </p:nvSpPr>
        <p:spPr>
          <a:xfrm>
            <a:off x="1453273" y="4112812"/>
            <a:ext cx="1542176" cy="275897"/>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Si</a:t>
            </a:r>
          </a:p>
        </p:txBody>
      </p:sp>
      <p:sp>
        <p:nvSpPr>
          <p:cNvPr id="141" name="Rectangle 140">
            <a:extLst>
              <a:ext uri="{FF2B5EF4-FFF2-40B4-BE49-F238E27FC236}">
                <a16:creationId xmlns:a16="http://schemas.microsoft.com/office/drawing/2014/main" id="{5C11BA95-77E2-F741-9612-B12D3394569B}"/>
              </a:ext>
            </a:extLst>
          </p:cNvPr>
          <p:cNvSpPr/>
          <p:nvPr/>
        </p:nvSpPr>
        <p:spPr>
          <a:xfrm>
            <a:off x="1453273" y="3848909"/>
            <a:ext cx="1542176" cy="26390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Pt</a:t>
            </a:r>
          </a:p>
        </p:txBody>
      </p:sp>
      <p:sp>
        <p:nvSpPr>
          <p:cNvPr id="142" name="Rectangle 141">
            <a:extLst>
              <a:ext uri="{FF2B5EF4-FFF2-40B4-BE49-F238E27FC236}">
                <a16:creationId xmlns:a16="http://schemas.microsoft.com/office/drawing/2014/main" id="{203CDD4C-837B-1548-9E87-BFD2BD4D5BE2}"/>
              </a:ext>
            </a:extLst>
          </p:cNvPr>
          <p:cNvSpPr/>
          <p:nvPr/>
        </p:nvSpPr>
        <p:spPr>
          <a:xfrm>
            <a:off x="1453273" y="3366586"/>
            <a:ext cx="349058" cy="484064"/>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SiO</a:t>
            </a:r>
            <a:r>
              <a:rPr lang="en-US" sz="700" baseline="-25000" dirty="0"/>
              <a:t>2</a:t>
            </a:r>
            <a:r>
              <a:rPr lang="en-US" sz="700" dirty="0"/>
              <a:t> </a:t>
            </a:r>
          </a:p>
        </p:txBody>
      </p:sp>
      <p:sp>
        <p:nvSpPr>
          <p:cNvPr id="143" name="Rectangle 142">
            <a:extLst>
              <a:ext uri="{FF2B5EF4-FFF2-40B4-BE49-F238E27FC236}">
                <a16:creationId xmlns:a16="http://schemas.microsoft.com/office/drawing/2014/main" id="{8C1C9278-A1D0-A144-B4F5-DC427BFF89CB}"/>
              </a:ext>
            </a:extLst>
          </p:cNvPr>
          <p:cNvSpPr/>
          <p:nvPr/>
        </p:nvSpPr>
        <p:spPr>
          <a:xfrm>
            <a:off x="2646391" y="3354836"/>
            <a:ext cx="349058" cy="494073"/>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SiO</a:t>
            </a:r>
            <a:r>
              <a:rPr lang="en-US" sz="700" baseline="-25000" dirty="0"/>
              <a:t>2</a:t>
            </a:r>
            <a:r>
              <a:rPr lang="en-US" sz="700" dirty="0"/>
              <a:t> </a:t>
            </a:r>
          </a:p>
        </p:txBody>
      </p:sp>
      <p:grpSp>
        <p:nvGrpSpPr>
          <p:cNvPr id="144" name="Group 143">
            <a:extLst>
              <a:ext uri="{FF2B5EF4-FFF2-40B4-BE49-F238E27FC236}">
                <a16:creationId xmlns:a16="http://schemas.microsoft.com/office/drawing/2014/main" id="{3AE50E1F-36D0-D544-B105-B6D012A7D9A9}"/>
              </a:ext>
            </a:extLst>
          </p:cNvPr>
          <p:cNvGrpSpPr/>
          <p:nvPr/>
        </p:nvGrpSpPr>
        <p:grpSpPr>
          <a:xfrm>
            <a:off x="1453273" y="3274818"/>
            <a:ext cx="1542175" cy="574093"/>
            <a:chOff x="6335947" y="3444813"/>
            <a:chExt cx="1542175" cy="574093"/>
          </a:xfrm>
        </p:grpSpPr>
        <p:grpSp>
          <p:nvGrpSpPr>
            <p:cNvPr id="145" name="Group 144">
              <a:extLst>
                <a:ext uri="{FF2B5EF4-FFF2-40B4-BE49-F238E27FC236}">
                  <a16:creationId xmlns:a16="http://schemas.microsoft.com/office/drawing/2014/main" id="{25580435-F073-4C4F-AC36-F604934BFDCB}"/>
                </a:ext>
              </a:extLst>
            </p:cNvPr>
            <p:cNvGrpSpPr/>
            <p:nvPr/>
          </p:nvGrpSpPr>
          <p:grpSpPr>
            <a:xfrm>
              <a:off x="6335947" y="3444815"/>
              <a:ext cx="439952" cy="574091"/>
              <a:chOff x="6335947" y="3444815"/>
              <a:chExt cx="439952" cy="574091"/>
            </a:xfrm>
          </p:grpSpPr>
          <p:sp>
            <p:nvSpPr>
              <p:cNvPr id="150" name="Rectangle 149">
                <a:extLst>
                  <a:ext uri="{FF2B5EF4-FFF2-40B4-BE49-F238E27FC236}">
                    <a16:creationId xmlns:a16="http://schemas.microsoft.com/office/drawing/2014/main" id="{95A66F8F-8C4F-CD4E-95F1-3729B8A1AD51}"/>
                  </a:ext>
                </a:extLst>
              </p:cNvPr>
              <p:cNvSpPr/>
              <p:nvPr/>
            </p:nvSpPr>
            <p:spPr>
              <a:xfrm>
                <a:off x="6335947" y="3444815"/>
                <a:ext cx="349058" cy="9089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 </a:t>
                </a:r>
              </a:p>
            </p:txBody>
          </p:sp>
          <p:sp>
            <p:nvSpPr>
              <p:cNvPr id="151" name="Rectangle 150">
                <a:extLst>
                  <a:ext uri="{FF2B5EF4-FFF2-40B4-BE49-F238E27FC236}">
                    <a16:creationId xmlns:a16="http://schemas.microsoft.com/office/drawing/2014/main" id="{2EA34FB6-010B-9A41-ACDD-DEB87803370D}"/>
                  </a:ext>
                </a:extLst>
              </p:cNvPr>
              <p:cNvSpPr/>
              <p:nvPr/>
            </p:nvSpPr>
            <p:spPr>
              <a:xfrm rot="5400000">
                <a:off x="6443407" y="3686413"/>
                <a:ext cx="574090" cy="9089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 </a:t>
                </a:r>
              </a:p>
            </p:txBody>
          </p:sp>
        </p:grpSp>
        <p:grpSp>
          <p:nvGrpSpPr>
            <p:cNvPr id="146" name="Group 145">
              <a:extLst>
                <a:ext uri="{FF2B5EF4-FFF2-40B4-BE49-F238E27FC236}">
                  <a16:creationId xmlns:a16="http://schemas.microsoft.com/office/drawing/2014/main" id="{A7DDEBCE-11B1-B546-BB37-441A2062D4FC}"/>
                </a:ext>
              </a:extLst>
            </p:cNvPr>
            <p:cNvGrpSpPr/>
            <p:nvPr/>
          </p:nvGrpSpPr>
          <p:grpSpPr>
            <a:xfrm flipH="1">
              <a:off x="7442199" y="3444813"/>
              <a:ext cx="435923" cy="574091"/>
              <a:chOff x="6335947" y="3444815"/>
              <a:chExt cx="439952" cy="574091"/>
            </a:xfrm>
          </p:grpSpPr>
          <p:sp>
            <p:nvSpPr>
              <p:cNvPr id="148" name="Rectangle 147">
                <a:extLst>
                  <a:ext uri="{FF2B5EF4-FFF2-40B4-BE49-F238E27FC236}">
                    <a16:creationId xmlns:a16="http://schemas.microsoft.com/office/drawing/2014/main" id="{B944D7F4-F4C9-DB4E-9E4A-F0AC829243E7}"/>
                  </a:ext>
                </a:extLst>
              </p:cNvPr>
              <p:cNvSpPr/>
              <p:nvPr/>
            </p:nvSpPr>
            <p:spPr>
              <a:xfrm>
                <a:off x="6335947" y="3444815"/>
                <a:ext cx="349058" cy="9089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 </a:t>
                </a:r>
              </a:p>
            </p:txBody>
          </p:sp>
          <p:sp>
            <p:nvSpPr>
              <p:cNvPr id="149" name="Rectangle 148">
                <a:extLst>
                  <a:ext uri="{FF2B5EF4-FFF2-40B4-BE49-F238E27FC236}">
                    <a16:creationId xmlns:a16="http://schemas.microsoft.com/office/drawing/2014/main" id="{32380ACD-92BE-FF4B-8855-DAB558D58BE3}"/>
                  </a:ext>
                </a:extLst>
              </p:cNvPr>
              <p:cNvSpPr/>
              <p:nvPr/>
            </p:nvSpPr>
            <p:spPr>
              <a:xfrm rot="5400000">
                <a:off x="6443407" y="3686413"/>
                <a:ext cx="574090" cy="9089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 </a:t>
                </a:r>
              </a:p>
            </p:txBody>
          </p:sp>
        </p:grpSp>
        <p:sp>
          <p:nvSpPr>
            <p:cNvPr id="147" name="Rectangle 146">
              <a:extLst>
                <a:ext uri="{FF2B5EF4-FFF2-40B4-BE49-F238E27FC236}">
                  <a16:creationId xmlns:a16="http://schemas.microsoft.com/office/drawing/2014/main" id="{52C19CDF-BEBC-CE49-92E3-697A2B425FE8}"/>
                </a:ext>
              </a:extLst>
            </p:cNvPr>
            <p:cNvSpPr/>
            <p:nvPr/>
          </p:nvSpPr>
          <p:spPr>
            <a:xfrm>
              <a:off x="6771872" y="3928009"/>
              <a:ext cx="670326" cy="9089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AlO</a:t>
              </a:r>
              <a:r>
                <a:rPr lang="en-US" sz="700" baseline="-25000" dirty="0"/>
                <a:t>x</a:t>
              </a:r>
              <a:r>
                <a:rPr lang="en-US" sz="700" dirty="0"/>
                <a:t>N</a:t>
              </a:r>
              <a:r>
                <a:rPr lang="en-US" sz="700" baseline="-25000" dirty="0"/>
                <a:t>y</a:t>
              </a:r>
              <a:r>
                <a:rPr lang="en-US" sz="700" dirty="0"/>
                <a:t> </a:t>
              </a:r>
            </a:p>
          </p:txBody>
        </p:sp>
      </p:grpSp>
      <p:grpSp>
        <p:nvGrpSpPr>
          <p:cNvPr id="152" name="Group 151">
            <a:extLst>
              <a:ext uri="{FF2B5EF4-FFF2-40B4-BE49-F238E27FC236}">
                <a16:creationId xmlns:a16="http://schemas.microsoft.com/office/drawing/2014/main" id="{A4634E13-5453-AD4E-821C-5EEEEEDF3C69}"/>
              </a:ext>
            </a:extLst>
          </p:cNvPr>
          <p:cNvGrpSpPr/>
          <p:nvPr/>
        </p:nvGrpSpPr>
        <p:grpSpPr>
          <a:xfrm>
            <a:off x="1633080" y="3182186"/>
            <a:ext cx="1180550" cy="575390"/>
            <a:chOff x="6515755" y="3443514"/>
            <a:chExt cx="1180550" cy="575390"/>
          </a:xfrm>
          <a:solidFill>
            <a:srgbClr val="0070C0"/>
          </a:solidFill>
        </p:grpSpPr>
        <p:grpSp>
          <p:nvGrpSpPr>
            <p:cNvPr id="153" name="Group 152">
              <a:extLst>
                <a:ext uri="{FF2B5EF4-FFF2-40B4-BE49-F238E27FC236}">
                  <a16:creationId xmlns:a16="http://schemas.microsoft.com/office/drawing/2014/main" id="{9F3194A8-E2A9-F045-8353-4D0B2CFB1687}"/>
                </a:ext>
              </a:extLst>
            </p:cNvPr>
            <p:cNvGrpSpPr/>
            <p:nvPr/>
          </p:nvGrpSpPr>
          <p:grpSpPr>
            <a:xfrm>
              <a:off x="6515755" y="3443514"/>
              <a:ext cx="349026" cy="574090"/>
              <a:chOff x="6515755" y="3443514"/>
              <a:chExt cx="349026" cy="574090"/>
            </a:xfrm>
            <a:grpFill/>
          </p:grpSpPr>
          <p:sp>
            <p:nvSpPr>
              <p:cNvPr id="158" name="Rectangle 157">
                <a:extLst>
                  <a:ext uri="{FF2B5EF4-FFF2-40B4-BE49-F238E27FC236}">
                    <a16:creationId xmlns:a16="http://schemas.microsoft.com/office/drawing/2014/main" id="{2DCF9E17-B967-E94A-900B-68A77523589E}"/>
                  </a:ext>
                </a:extLst>
              </p:cNvPr>
              <p:cNvSpPr/>
              <p:nvPr/>
            </p:nvSpPr>
            <p:spPr>
              <a:xfrm>
                <a:off x="6515755" y="3444815"/>
                <a:ext cx="263342" cy="9089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 </a:t>
                </a:r>
              </a:p>
            </p:txBody>
          </p:sp>
          <p:sp>
            <p:nvSpPr>
              <p:cNvPr id="159" name="Rectangle 158">
                <a:extLst>
                  <a:ext uri="{FF2B5EF4-FFF2-40B4-BE49-F238E27FC236}">
                    <a16:creationId xmlns:a16="http://schemas.microsoft.com/office/drawing/2014/main" id="{56D776F7-6EC0-C74A-9AC1-BDEA53D6014C}"/>
                  </a:ext>
                </a:extLst>
              </p:cNvPr>
              <p:cNvSpPr/>
              <p:nvPr/>
            </p:nvSpPr>
            <p:spPr>
              <a:xfrm rot="5400000">
                <a:off x="6532289" y="3685111"/>
                <a:ext cx="574090" cy="9089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 </a:t>
                </a:r>
              </a:p>
            </p:txBody>
          </p:sp>
        </p:grpSp>
        <p:grpSp>
          <p:nvGrpSpPr>
            <p:cNvPr id="154" name="Group 153">
              <a:extLst>
                <a:ext uri="{FF2B5EF4-FFF2-40B4-BE49-F238E27FC236}">
                  <a16:creationId xmlns:a16="http://schemas.microsoft.com/office/drawing/2014/main" id="{55F7595D-0730-C84E-85A6-46E38C5250B8}"/>
                </a:ext>
              </a:extLst>
            </p:cNvPr>
            <p:cNvGrpSpPr/>
            <p:nvPr/>
          </p:nvGrpSpPr>
          <p:grpSpPr>
            <a:xfrm flipH="1">
              <a:off x="7361444" y="3443514"/>
              <a:ext cx="334861" cy="574092"/>
              <a:chOff x="6519446" y="3443516"/>
              <a:chExt cx="337956" cy="574092"/>
            </a:xfrm>
            <a:grpFill/>
          </p:grpSpPr>
          <p:sp>
            <p:nvSpPr>
              <p:cNvPr id="156" name="Rectangle 155">
                <a:extLst>
                  <a:ext uri="{FF2B5EF4-FFF2-40B4-BE49-F238E27FC236}">
                    <a16:creationId xmlns:a16="http://schemas.microsoft.com/office/drawing/2014/main" id="{3B2029F5-CEBF-F344-A771-8566A3C8245A}"/>
                  </a:ext>
                </a:extLst>
              </p:cNvPr>
              <p:cNvSpPr/>
              <p:nvPr/>
            </p:nvSpPr>
            <p:spPr>
              <a:xfrm>
                <a:off x="6519446" y="3444815"/>
                <a:ext cx="248253" cy="9089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 </a:t>
                </a:r>
              </a:p>
            </p:txBody>
          </p:sp>
          <p:sp>
            <p:nvSpPr>
              <p:cNvPr id="157" name="Rectangle 156">
                <a:extLst>
                  <a:ext uri="{FF2B5EF4-FFF2-40B4-BE49-F238E27FC236}">
                    <a16:creationId xmlns:a16="http://schemas.microsoft.com/office/drawing/2014/main" id="{5B535FF6-9813-3F43-BCF9-2F7558A9E1A7}"/>
                  </a:ext>
                </a:extLst>
              </p:cNvPr>
              <p:cNvSpPr/>
              <p:nvPr/>
            </p:nvSpPr>
            <p:spPr>
              <a:xfrm rot="5400000">
                <a:off x="6524909" y="3685114"/>
                <a:ext cx="574092" cy="9089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 </a:t>
                </a:r>
              </a:p>
            </p:txBody>
          </p:sp>
        </p:grpSp>
        <p:sp>
          <p:nvSpPr>
            <p:cNvPr id="155" name="Rectangle 154">
              <a:extLst>
                <a:ext uri="{FF2B5EF4-FFF2-40B4-BE49-F238E27FC236}">
                  <a16:creationId xmlns:a16="http://schemas.microsoft.com/office/drawing/2014/main" id="{172C72AD-BFCC-7346-97F1-9950C8155930}"/>
                </a:ext>
              </a:extLst>
            </p:cNvPr>
            <p:cNvSpPr/>
            <p:nvPr/>
          </p:nvSpPr>
          <p:spPr>
            <a:xfrm>
              <a:off x="6771872" y="3928009"/>
              <a:ext cx="670326" cy="9089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t>TiN </a:t>
              </a:r>
            </a:p>
          </p:txBody>
        </p:sp>
      </p:grpSp>
      <p:sp>
        <p:nvSpPr>
          <p:cNvPr id="160" name="TextBox 159">
            <a:extLst>
              <a:ext uri="{FF2B5EF4-FFF2-40B4-BE49-F238E27FC236}">
                <a16:creationId xmlns:a16="http://schemas.microsoft.com/office/drawing/2014/main" id="{4F69784F-0B7E-9845-92E0-CDF1990221C6}"/>
              </a:ext>
            </a:extLst>
          </p:cNvPr>
          <p:cNvSpPr txBox="1"/>
          <p:nvPr/>
        </p:nvSpPr>
        <p:spPr>
          <a:xfrm>
            <a:off x="1108513" y="4395784"/>
            <a:ext cx="2231701" cy="461665"/>
          </a:xfrm>
          <a:prstGeom prst="rect">
            <a:avLst/>
          </a:prstGeom>
          <a:noFill/>
        </p:spPr>
        <p:txBody>
          <a:bodyPr wrap="none" rtlCol="0">
            <a:spAutoFit/>
          </a:bodyPr>
          <a:lstStyle/>
          <a:p>
            <a:pPr algn="ctr"/>
            <a:r>
              <a:rPr lang="en-US" sz="1200" dirty="0"/>
              <a:t>Pattern top electrodes (PT-MTL)</a:t>
            </a:r>
          </a:p>
          <a:p>
            <a:pPr algn="ctr"/>
            <a:r>
              <a:rPr lang="en-US" sz="1200" dirty="0"/>
              <a:t>Post-metal clean</a:t>
            </a:r>
          </a:p>
        </p:txBody>
      </p:sp>
      <p:sp>
        <p:nvSpPr>
          <p:cNvPr id="163" name="Oval 162">
            <a:extLst>
              <a:ext uri="{FF2B5EF4-FFF2-40B4-BE49-F238E27FC236}">
                <a16:creationId xmlns:a16="http://schemas.microsoft.com/office/drawing/2014/main" id="{51C83A30-68D3-BC48-995E-0DE800CCEB39}"/>
              </a:ext>
            </a:extLst>
          </p:cNvPr>
          <p:cNvSpPr/>
          <p:nvPr/>
        </p:nvSpPr>
        <p:spPr>
          <a:xfrm>
            <a:off x="1738745" y="3543846"/>
            <a:ext cx="969819" cy="443346"/>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TextBox 163">
            <a:extLst>
              <a:ext uri="{FF2B5EF4-FFF2-40B4-BE49-F238E27FC236}">
                <a16:creationId xmlns:a16="http://schemas.microsoft.com/office/drawing/2014/main" id="{A73D9097-2E5D-5747-9D21-89CD6C4183D1}"/>
              </a:ext>
            </a:extLst>
          </p:cNvPr>
          <p:cNvSpPr txBox="1"/>
          <p:nvPr/>
        </p:nvSpPr>
        <p:spPr>
          <a:xfrm>
            <a:off x="560855" y="2856269"/>
            <a:ext cx="1177890" cy="246221"/>
          </a:xfrm>
          <a:prstGeom prst="rect">
            <a:avLst/>
          </a:prstGeom>
          <a:noFill/>
        </p:spPr>
        <p:txBody>
          <a:bodyPr wrap="square" rtlCol="0">
            <a:spAutoFit/>
          </a:bodyPr>
          <a:lstStyle/>
          <a:p>
            <a:r>
              <a:rPr lang="en-US" sz="1000" dirty="0"/>
              <a:t>Active device area</a:t>
            </a:r>
          </a:p>
        </p:txBody>
      </p:sp>
      <p:cxnSp>
        <p:nvCxnSpPr>
          <p:cNvPr id="166" name="Straight Arrow Connector 165">
            <a:extLst>
              <a:ext uri="{FF2B5EF4-FFF2-40B4-BE49-F238E27FC236}">
                <a16:creationId xmlns:a16="http://schemas.microsoft.com/office/drawing/2014/main" id="{7FA22D4A-CA53-D545-8D57-A319F4A17B31}"/>
              </a:ext>
            </a:extLst>
          </p:cNvPr>
          <p:cNvCxnSpPr>
            <a:cxnSpLocks/>
            <a:endCxn id="163" idx="1"/>
          </p:cNvCxnSpPr>
          <p:nvPr/>
        </p:nvCxnSpPr>
        <p:spPr>
          <a:xfrm>
            <a:off x="1265877" y="3089796"/>
            <a:ext cx="614895" cy="5189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9" name="Notched Right Arrow 168">
            <a:extLst>
              <a:ext uri="{FF2B5EF4-FFF2-40B4-BE49-F238E27FC236}">
                <a16:creationId xmlns:a16="http://schemas.microsoft.com/office/drawing/2014/main" id="{D7BBD13E-8BE2-0241-9780-5DB66471CC3C}"/>
              </a:ext>
            </a:extLst>
          </p:cNvPr>
          <p:cNvSpPr/>
          <p:nvPr/>
        </p:nvSpPr>
        <p:spPr>
          <a:xfrm rot="10800000">
            <a:off x="3156334" y="3836915"/>
            <a:ext cx="583324" cy="275897"/>
          </a:xfrm>
          <a:prstGeom prst="notchedRightArrow">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0" name="TextBox 169">
            <a:extLst>
              <a:ext uri="{FF2B5EF4-FFF2-40B4-BE49-F238E27FC236}">
                <a16:creationId xmlns:a16="http://schemas.microsoft.com/office/drawing/2014/main" id="{7B931A00-90AC-7247-965F-6C1DE3AF0883}"/>
              </a:ext>
            </a:extLst>
          </p:cNvPr>
          <p:cNvSpPr txBox="1"/>
          <p:nvPr/>
        </p:nvSpPr>
        <p:spPr>
          <a:xfrm>
            <a:off x="516432" y="986891"/>
            <a:ext cx="1260281" cy="246221"/>
          </a:xfrm>
          <a:prstGeom prst="rect">
            <a:avLst/>
          </a:prstGeom>
          <a:noFill/>
        </p:spPr>
        <p:txBody>
          <a:bodyPr wrap="none" rtlCol="0">
            <a:spAutoFit/>
          </a:bodyPr>
          <a:lstStyle/>
          <a:p>
            <a:r>
              <a:rPr lang="en-US" sz="1000" dirty="0"/>
              <a:t>(Not drawn to scale)</a:t>
            </a:r>
          </a:p>
        </p:txBody>
      </p:sp>
    </p:spTree>
    <p:extLst>
      <p:ext uri="{BB962C8B-B14F-4D97-AF65-F5344CB8AC3E}">
        <p14:creationId xmlns:p14="http://schemas.microsoft.com/office/powerpoint/2010/main" val="329270985"/>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01A36-02CB-2E42-8E01-FD6D01A67B2F}"/>
              </a:ext>
            </a:extLst>
          </p:cNvPr>
          <p:cNvSpPr>
            <a:spLocks noGrp="1"/>
          </p:cNvSpPr>
          <p:nvPr>
            <p:ph type="title"/>
          </p:nvPr>
        </p:nvSpPr>
        <p:spPr/>
        <p:txBody>
          <a:bodyPr/>
          <a:lstStyle/>
          <a:p>
            <a:r>
              <a:rPr lang="en-US" dirty="0"/>
              <a:t>Hybrid RRAM-NEMS Design</a:t>
            </a:r>
          </a:p>
        </p:txBody>
      </p:sp>
      <p:sp>
        <p:nvSpPr>
          <p:cNvPr id="3" name="Text Placeholder 2">
            <a:extLst>
              <a:ext uri="{FF2B5EF4-FFF2-40B4-BE49-F238E27FC236}">
                <a16:creationId xmlns:a16="http://schemas.microsoft.com/office/drawing/2014/main" id="{E57E8B14-084B-0E44-8A22-E431C42D7399}"/>
              </a:ext>
            </a:extLst>
          </p:cNvPr>
          <p:cNvSpPr>
            <a:spLocks noGrp="1"/>
          </p:cNvSpPr>
          <p:nvPr>
            <p:ph type="body" sz="half" idx="2"/>
          </p:nvPr>
        </p:nvSpPr>
        <p:spPr/>
        <p:txBody>
          <a:bodyPr/>
          <a:lstStyle/>
          <a:p>
            <a:endParaRPr lang="en-US"/>
          </a:p>
        </p:txBody>
      </p:sp>
      <p:sp>
        <p:nvSpPr>
          <p:cNvPr id="4" name="Picture Placeholder 3">
            <a:extLst>
              <a:ext uri="{FF2B5EF4-FFF2-40B4-BE49-F238E27FC236}">
                <a16:creationId xmlns:a16="http://schemas.microsoft.com/office/drawing/2014/main" id="{B857C148-FC0E-0F47-9203-5FF92EC18EAB}"/>
              </a:ext>
            </a:extLst>
          </p:cNvPr>
          <p:cNvSpPr>
            <a:spLocks noGrp="1"/>
          </p:cNvSpPr>
          <p:nvPr>
            <p:ph type="pic" sz="quarter" idx="13"/>
          </p:nvPr>
        </p:nvSpPr>
        <p:spPr/>
      </p:sp>
    </p:spTree>
    <p:extLst>
      <p:ext uri="{BB962C8B-B14F-4D97-AF65-F5344CB8AC3E}">
        <p14:creationId xmlns:p14="http://schemas.microsoft.com/office/powerpoint/2010/main" val="2321452775"/>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9897AE-2A6D-464B-9E37-253608FAD254}"/>
              </a:ext>
            </a:extLst>
          </p:cNvPr>
          <p:cNvSpPr>
            <a:spLocks noGrp="1"/>
          </p:cNvSpPr>
          <p:nvPr>
            <p:ph type="sldNum" sz="quarter" idx="12"/>
          </p:nvPr>
        </p:nvSpPr>
        <p:spPr/>
        <p:txBody>
          <a:bodyPr/>
          <a:lstStyle/>
          <a:p>
            <a:fld id="{716A98DC-08F5-5D47-A74A-80726966A482}" type="slidenum">
              <a:rPr lang="en-US" smtClean="0"/>
              <a:t>3</a:t>
            </a:fld>
            <a:endParaRPr lang="en-US"/>
          </a:p>
        </p:txBody>
      </p:sp>
      <p:graphicFrame>
        <p:nvGraphicFramePr>
          <p:cNvPr id="350" name="Table 349">
            <a:extLst>
              <a:ext uri="{FF2B5EF4-FFF2-40B4-BE49-F238E27FC236}">
                <a16:creationId xmlns:a16="http://schemas.microsoft.com/office/drawing/2014/main" id="{2B131396-59C8-EF41-BA5A-27353E799606}"/>
              </a:ext>
            </a:extLst>
          </p:cNvPr>
          <p:cNvGraphicFramePr>
            <a:graphicFrameLocks noGrp="1"/>
          </p:cNvGraphicFramePr>
          <p:nvPr/>
        </p:nvGraphicFramePr>
        <p:xfrm>
          <a:off x="2166938" y="562235"/>
          <a:ext cx="4251960" cy="4251960"/>
        </p:xfrm>
        <a:graphic>
          <a:graphicData uri="http://schemas.openxmlformats.org/drawingml/2006/table">
            <a:tbl>
              <a:tblPr firstRow="1" bandRow="1">
                <a:tableStyleId>{5940675A-B579-460E-94D1-54222C63F5DA}</a:tableStyleId>
              </a:tblPr>
              <a:tblGrid>
                <a:gridCol w="1062990">
                  <a:extLst>
                    <a:ext uri="{9D8B030D-6E8A-4147-A177-3AD203B41FA5}">
                      <a16:colId xmlns:a16="http://schemas.microsoft.com/office/drawing/2014/main" val="737545320"/>
                    </a:ext>
                  </a:extLst>
                </a:gridCol>
                <a:gridCol w="1062990">
                  <a:extLst>
                    <a:ext uri="{9D8B030D-6E8A-4147-A177-3AD203B41FA5}">
                      <a16:colId xmlns:a16="http://schemas.microsoft.com/office/drawing/2014/main" val="496384647"/>
                    </a:ext>
                  </a:extLst>
                </a:gridCol>
                <a:gridCol w="1062990">
                  <a:extLst>
                    <a:ext uri="{9D8B030D-6E8A-4147-A177-3AD203B41FA5}">
                      <a16:colId xmlns:a16="http://schemas.microsoft.com/office/drawing/2014/main" val="1938552256"/>
                    </a:ext>
                  </a:extLst>
                </a:gridCol>
                <a:gridCol w="1062990">
                  <a:extLst>
                    <a:ext uri="{9D8B030D-6E8A-4147-A177-3AD203B41FA5}">
                      <a16:colId xmlns:a16="http://schemas.microsoft.com/office/drawing/2014/main" val="583868406"/>
                    </a:ext>
                  </a:extLst>
                </a:gridCol>
              </a:tblGrid>
              <a:tr h="1062990">
                <a:tc>
                  <a:txBody>
                    <a:bodyPr/>
                    <a:lstStyle/>
                    <a:p>
                      <a:pPr algn="ctr"/>
                      <a:endParaRPr lang="en-US" sz="2100" b="1" i="0" dirty="0">
                        <a:solidFill>
                          <a:schemeClr val="bg1"/>
                        </a:solidFill>
                      </a:endParaRPr>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algn="ctr"/>
                      <a:endParaRPr lang="en-US" sz="2100" b="1" i="0" dirty="0">
                        <a:solidFill>
                          <a:schemeClr val="bg1"/>
                        </a:solidFill>
                      </a:endParaRPr>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3783321"/>
                  </a:ext>
                </a:extLst>
              </a:tr>
              <a:tr h="10629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857969171"/>
                  </a:ext>
                </a:extLst>
              </a:tr>
              <a:tr h="10629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23521651"/>
                  </a:ext>
                </a:extLst>
              </a:tr>
              <a:tr h="10629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05154672"/>
                  </a:ext>
                </a:extLst>
              </a:tr>
            </a:tbl>
          </a:graphicData>
        </a:graphic>
      </p:graphicFrame>
      <p:graphicFrame>
        <p:nvGraphicFramePr>
          <p:cNvPr id="351" name="Table 350">
            <a:extLst>
              <a:ext uri="{FF2B5EF4-FFF2-40B4-BE49-F238E27FC236}">
                <a16:creationId xmlns:a16="http://schemas.microsoft.com/office/drawing/2014/main" id="{151E5751-EFA9-D746-816D-852AC32EDFCC}"/>
              </a:ext>
            </a:extLst>
          </p:cNvPr>
          <p:cNvGraphicFramePr>
            <a:graphicFrameLocks noGrp="1"/>
          </p:cNvGraphicFramePr>
          <p:nvPr>
            <p:extLst>
              <p:ext uri="{D42A27DB-BD31-4B8C-83A1-F6EECF244321}">
                <p14:modId xmlns:p14="http://schemas.microsoft.com/office/powerpoint/2010/main" val="917768059"/>
              </p:ext>
            </p:extLst>
          </p:nvPr>
        </p:nvGraphicFramePr>
        <p:xfrm>
          <a:off x="6600309" y="2919470"/>
          <a:ext cx="2467206" cy="1188720"/>
        </p:xfrm>
        <a:graphic>
          <a:graphicData uri="http://schemas.openxmlformats.org/drawingml/2006/table">
            <a:tbl>
              <a:tblPr firstRow="1" bandRow="1">
                <a:tableStyleId>{5940675A-B579-460E-94D1-54222C63F5DA}</a:tableStyleId>
              </a:tblPr>
              <a:tblGrid>
                <a:gridCol w="381267">
                  <a:extLst>
                    <a:ext uri="{9D8B030D-6E8A-4147-A177-3AD203B41FA5}">
                      <a16:colId xmlns:a16="http://schemas.microsoft.com/office/drawing/2014/main" val="2647989219"/>
                    </a:ext>
                  </a:extLst>
                </a:gridCol>
                <a:gridCol w="2085939">
                  <a:extLst>
                    <a:ext uri="{9D8B030D-6E8A-4147-A177-3AD203B41FA5}">
                      <a16:colId xmlns:a16="http://schemas.microsoft.com/office/drawing/2014/main" val="633041781"/>
                    </a:ext>
                  </a:extLst>
                </a:gridCol>
              </a:tblGrid>
              <a:tr h="297180">
                <a:tc>
                  <a:txBody>
                    <a:bodyPr/>
                    <a:lstStyle/>
                    <a:p>
                      <a:pPr algn="l"/>
                      <a:endParaRPr lang="en-US" sz="1400" b="1" dirty="0"/>
                    </a:p>
                  </a:txBody>
                  <a:tcPr marL="68580" marR="68580" marT="34290" marB="3429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solidFill>
                  </a:tcPr>
                </a:tc>
                <a:tc>
                  <a:txBody>
                    <a:bodyPr/>
                    <a:lstStyle/>
                    <a:p>
                      <a:pPr algn="l"/>
                      <a:r>
                        <a:rPr lang="en-US" sz="1500" b="0" dirty="0"/>
                        <a:t>Processing Element (PE)</a:t>
                      </a:r>
                    </a:p>
                  </a:txBody>
                  <a:tcPr marL="68580" marR="68580" marT="34290" marB="34290" anchor="ctr">
                    <a:lnL w="12700" cap="flat" cmpd="sng" algn="ctr">
                      <a:solidFill>
                        <a:schemeClr val="accent2">
                          <a:lumMod val="7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3611063"/>
                  </a:ext>
                </a:extLst>
              </a:tr>
              <a:tr h="297180">
                <a:tc>
                  <a:txBody>
                    <a:bodyPr/>
                    <a:lstStyle/>
                    <a:p>
                      <a:pPr algn="l"/>
                      <a:endParaRPr lang="en-US" sz="1400" b="1" dirty="0"/>
                    </a:p>
                  </a:txBody>
                  <a:tcPr marL="68580" marR="68580" marT="34290" marB="34290">
                    <a:lnL w="12700" cap="flat" cmpd="sng" algn="ctr">
                      <a:solidFill>
                        <a:schemeClr val="accent4">
                          <a:lumMod val="75000"/>
                        </a:schemeClr>
                      </a:solidFill>
                      <a:prstDash val="solid"/>
                      <a:round/>
                      <a:headEnd type="none" w="med" len="med"/>
                      <a:tailEnd type="none" w="med" len="med"/>
                    </a:lnL>
                    <a:lnR w="12700" cap="flat" cmpd="sng" algn="ctr">
                      <a:solidFill>
                        <a:schemeClr val="accent4">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accent4"/>
                    </a:solidFill>
                  </a:tcPr>
                </a:tc>
                <a:tc>
                  <a:txBody>
                    <a:bodyPr/>
                    <a:lstStyle/>
                    <a:p>
                      <a:pPr algn="l"/>
                      <a:r>
                        <a:rPr lang="en-US" sz="1500" b="0" dirty="0"/>
                        <a:t>Memory (MEM)</a:t>
                      </a:r>
                    </a:p>
                  </a:txBody>
                  <a:tcPr marL="68580" marR="68580" marT="34290" marB="34290" anchor="ctr">
                    <a:lnL w="12700" cap="flat" cmpd="sng" algn="ctr">
                      <a:solidFill>
                        <a:schemeClr val="accent4">
                          <a:lumMod val="7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512056"/>
                  </a:ext>
                </a:extLst>
              </a:tr>
              <a:tr h="297180">
                <a:tc>
                  <a:txBody>
                    <a:bodyPr/>
                    <a:lstStyle/>
                    <a:p>
                      <a:pPr algn="l"/>
                      <a:endParaRPr lang="en-US" sz="1400" b="1" dirty="0"/>
                    </a:p>
                  </a:txBody>
                  <a:tcPr marL="68580" marR="68580" marT="34290" marB="3429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rgbClr val="45AECD"/>
                    </a:solidFill>
                  </a:tcPr>
                </a:tc>
                <a:tc>
                  <a:txBody>
                    <a:bodyPr/>
                    <a:lstStyle/>
                    <a:p>
                      <a:pPr algn="l"/>
                      <a:r>
                        <a:rPr lang="en-US" sz="1500" b="0" dirty="0"/>
                        <a:t>Switch box (SB)</a:t>
                      </a:r>
                    </a:p>
                  </a:txBody>
                  <a:tcPr marL="68580" marR="68580" marT="34290" marB="34290" anchor="ctr">
                    <a:lnL w="12700" cap="flat" cmpd="sng" algn="ctr">
                      <a:solidFill>
                        <a:srgbClr val="0070C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38290982"/>
                  </a:ext>
                </a:extLst>
              </a:tr>
              <a:tr h="252316">
                <a:tc>
                  <a:txBody>
                    <a:bodyPr/>
                    <a:lstStyle/>
                    <a:p>
                      <a:pPr algn="l"/>
                      <a:endParaRPr lang="en-US" sz="1400" b="1" dirty="0"/>
                    </a:p>
                  </a:txBody>
                  <a:tcPr marL="68580" marR="68580" marT="34290" marB="34290">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accent6"/>
                    </a:solidFill>
                  </a:tcPr>
                </a:tc>
                <a:tc>
                  <a:txBody>
                    <a:bodyPr/>
                    <a:lstStyle/>
                    <a:p>
                      <a:pPr algn="l"/>
                      <a:r>
                        <a:rPr lang="en-US" sz="1500" b="0" dirty="0"/>
                        <a:t>Connection box (CB)</a:t>
                      </a:r>
                    </a:p>
                  </a:txBody>
                  <a:tcPr marL="68580" marR="68580" marT="34290" marB="34290" anchor="ctr">
                    <a:lnL w="12700" cap="flat" cmpd="sng" algn="ctr">
                      <a:solidFill>
                        <a:schemeClr val="accent6">
                          <a:lumMod val="7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89561217"/>
                  </a:ext>
                </a:extLst>
              </a:tr>
            </a:tbl>
          </a:graphicData>
        </a:graphic>
      </p:graphicFrame>
      <p:grpSp>
        <p:nvGrpSpPr>
          <p:cNvPr id="352" name="Group 351">
            <a:extLst>
              <a:ext uri="{FF2B5EF4-FFF2-40B4-BE49-F238E27FC236}">
                <a16:creationId xmlns:a16="http://schemas.microsoft.com/office/drawing/2014/main" id="{3BC899D5-7F5B-534D-8C30-D6D734CEAF98}"/>
              </a:ext>
            </a:extLst>
          </p:cNvPr>
          <p:cNvGrpSpPr/>
          <p:nvPr/>
        </p:nvGrpSpPr>
        <p:grpSpPr>
          <a:xfrm rot="5400000">
            <a:off x="1089005" y="2602771"/>
            <a:ext cx="4060391" cy="150399"/>
            <a:chOff x="3447050" y="2038954"/>
            <a:chExt cx="4297680" cy="200532"/>
          </a:xfrm>
        </p:grpSpPr>
        <p:cxnSp>
          <p:nvCxnSpPr>
            <p:cNvPr id="353" name="Straight Connector 352">
              <a:extLst>
                <a:ext uri="{FF2B5EF4-FFF2-40B4-BE49-F238E27FC236}">
                  <a16:creationId xmlns:a16="http://schemas.microsoft.com/office/drawing/2014/main" id="{5CEFE367-4FA4-E14E-81A3-1CD176CD44EB}"/>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54" name="Straight Connector 353">
              <a:extLst>
                <a:ext uri="{FF2B5EF4-FFF2-40B4-BE49-F238E27FC236}">
                  <a16:creationId xmlns:a16="http://schemas.microsoft.com/office/drawing/2014/main" id="{D85998A2-9445-F84D-ACDF-5943DB57527F}"/>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55" name="Straight Connector 354">
              <a:extLst>
                <a:ext uri="{FF2B5EF4-FFF2-40B4-BE49-F238E27FC236}">
                  <a16:creationId xmlns:a16="http://schemas.microsoft.com/office/drawing/2014/main" id="{420509F9-E31B-6D4D-9D87-B39EF004089B}"/>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56" name="Straight Connector 355">
              <a:extLst>
                <a:ext uri="{FF2B5EF4-FFF2-40B4-BE49-F238E27FC236}">
                  <a16:creationId xmlns:a16="http://schemas.microsoft.com/office/drawing/2014/main" id="{E5997DD5-01FF-7146-800F-342DD18C4B02}"/>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grpSp>
        <p:nvGrpSpPr>
          <p:cNvPr id="357" name="Group 356">
            <a:extLst>
              <a:ext uri="{FF2B5EF4-FFF2-40B4-BE49-F238E27FC236}">
                <a16:creationId xmlns:a16="http://schemas.microsoft.com/office/drawing/2014/main" id="{AC82A272-B6DA-F645-AAB5-DA86E85AE05A}"/>
              </a:ext>
            </a:extLst>
          </p:cNvPr>
          <p:cNvGrpSpPr/>
          <p:nvPr/>
        </p:nvGrpSpPr>
        <p:grpSpPr>
          <a:xfrm rot="5400000">
            <a:off x="2153311" y="2602770"/>
            <a:ext cx="4060391" cy="150399"/>
            <a:chOff x="3447050" y="2038954"/>
            <a:chExt cx="4297680" cy="200532"/>
          </a:xfrm>
        </p:grpSpPr>
        <p:cxnSp>
          <p:nvCxnSpPr>
            <p:cNvPr id="358" name="Straight Connector 357">
              <a:extLst>
                <a:ext uri="{FF2B5EF4-FFF2-40B4-BE49-F238E27FC236}">
                  <a16:creationId xmlns:a16="http://schemas.microsoft.com/office/drawing/2014/main" id="{1751FAC3-C375-8C40-8D9A-D1DC49770760}"/>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59" name="Straight Connector 358">
              <a:extLst>
                <a:ext uri="{FF2B5EF4-FFF2-40B4-BE49-F238E27FC236}">
                  <a16:creationId xmlns:a16="http://schemas.microsoft.com/office/drawing/2014/main" id="{9C7F9448-0A6D-F84C-88AC-59ADD3187D8B}"/>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60" name="Straight Connector 359">
              <a:extLst>
                <a:ext uri="{FF2B5EF4-FFF2-40B4-BE49-F238E27FC236}">
                  <a16:creationId xmlns:a16="http://schemas.microsoft.com/office/drawing/2014/main" id="{11BFB63E-09A2-684C-B05E-23D82E901337}"/>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61" name="Straight Connector 360">
              <a:extLst>
                <a:ext uri="{FF2B5EF4-FFF2-40B4-BE49-F238E27FC236}">
                  <a16:creationId xmlns:a16="http://schemas.microsoft.com/office/drawing/2014/main" id="{88F1DF9F-0307-6F42-9A0C-66FF7B90D551}"/>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grpSp>
        <p:nvGrpSpPr>
          <p:cNvPr id="362" name="Group 361">
            <a:extLst>
              <a:ext uri="{FF2B5EF4-FFF2-40B4-BE49-F238E27FC236}">
                <a16:creationId xmlns:a16="http://schemas.microsoft.com/office/drawing/2014/main" id="{B736DDE8-98E3-7F4E-BC6B-44F92EF54CFF}"/>
              </a:ext>
            </a:extLst>
          </p:cNvPr>
          <p:cNvGrpSpPr/>
          <p:nvPr/>
        </p:nvGrpSpPr>
        <p:grpSpPr>
          <a:xfrm rot="5400000">
            <a:off x="3217616" y="2602770"/>
            <a:ext cx="4060391" cy="150399"/>
            <a:chOff x="3447050" y="2038954"/>
            <a:chExt cx="4297680" cy="200532"/>
          </a:xfrm>
        </p:grpSpPr>
        <p:cxnSp>
          <p:nvCxnSpPr>
            <p:cNvPr id="363" name="Straight Connector 362">
              <a:extLst>
                <a:ext uri="{FF2B5EF4-FFF2-40B4-BE49-F238E27FC236}">
                  <a16:creationId xmlns:a16="http://schemas.microsoft.com/office/drawing/2014/main" id="{D385E35D-8771-A64A-8B8C-2E5FFA2BB3D2}"/>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64" name="Straight Connector 363">
              <a:extLst>
                <a:ext uri="{FF2B5EF4-FFF2-40B4-BE49-F238E27FC236}">
                  <a16:creationId xmlns:a16="http://schemas.microsoft.com/office/drawing/2014/main" id="{DDB17268-9C9B-E445-A8EA-D04FF05B264F}"/>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65" name="Straight Connector 364">
              <a:extLst>
                <a:ext uri="{FF2B5EF4-FFF2-40B4-BE49-F238E27FC236}">
                  <a16:creationId xmlns:a16="http://schemas.microsoft.com/office/drawing/2014/main" id="{EE8532BF-8FA0-584A-A7D2-D5EC690E1E6B}"/>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66" name="Straight Connector 365">
              <a:extLst>
                <a:ext uri="{FF2B5EF4-FFF2-40B4-BE49-F238E27FC236}">
                  <a16:creationId xmlns:a16="http://schemas.microsoft.com/office/drawing/2014/main" id="{C73B95C5-04AD-0D45-B8EC-9E99A17DA9AD}"/>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grpSp>
        <p:nvGrpSpPr>
          <p:cNvPr id="367" name="Group 366">
            <a:extLst>
              <a:ext uri="{FF2B5EF4-FFF2-40B4-BE49-F238E27FC236}">
                <a16:creationId xmlns:a16="http://schemas.microsoft.com/office/drawing/2014/main" id="{816F8079-F30F-8343-A326-AD006172E3A8}"/>
              </a:ext>
            </a:extLst>
          </p:cNvPr>
          <p:cNvGrpSpPr/>
          <p:nvPr/>
        </p:nvGrpSpPr>
        <p:grpSpPr>
          <a:xfrm rot="5400000">
            <a:off x="4281922" y="2602770"/>
            <a:ext cx="4060391" cy="150399"/>
            <a:chOff x="3447050" y="2038954"/>
            <a:chExt cx="4297680" cy="200532"/>
          </a:xfrm>
        </p:grpSpPr>
        <p:cxnSp>
          <p:nvCxnSpPr>
            <p:cNvPr id="368" name="Straight Connector 367">
              <a:extLst>
                <a:ext uri="{FF2B5EF4-FFF2-40B4-BE49-F238E27FC236}">
                  <a16:creationId xmlns:a16="http://schemas.microsoft.com/office/drawing/2014/main" id="{B5753ADF-6CC4-1B4F-9B46-18F4463503D7}"/>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69" name="Straight Connector 368">
              <a:extLst>
                <a:ext uri="{FF2B5EF4-FFF2-40B4-BE49-F238E27FC236}">
                  <a16:creationId xmlns:a16="http://schemas.microsoft.com/office/drawing/2014/main" id="{D2C914DF-07A5-734D-B000-7F562EF0F476}"/>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70" name="Straight Connector 369">
              <a:extLst>
                <a:ext uri="{FF2B5EF4-FFF2-40B4-BE49-F238E27FC236}">
                  <a16:creationId xmlns:a16="http://schemas.microsoft.com/office/drawing/2014/main" id="{F059243C-6AFA-4D45-AA5A-A885B24193CB}"/>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71" name="Straight Connector 370">
              <a:extLst>
                <a:ext uri="{FF2B5EF4-FFF2-40B4-BE49-F238E27FC236}">
                  <a16:creationId xmlns:a16="http://schemas.microsoft.com/office/drawing/2014/main" id="{755B7831-920A-1A45-80FA-42491D4360A5}"/>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cxnSp>
        <p:nvCxnSpPr>
          <p:cNvPr id="372" name="Straight Connector 371">
            <a:extLst>
              <a:ext uri="{FF2B5EF4-FFF2-40B4-BE49-F238E27FC236}">
                <a16:creationId xmlns:a16="http://schemas.microsoft.com/office/drawing/2014/main" id="{788DFFA6-114F-DD40-95FF-1851E985F9BA}"/>
              </a:ext>
            </a:extLst>
          </p:cNvPr>
          <p:cNvCxnSpPr/>
          <p:nvPr/>
        </p:nvCxnSpPr>
        <p:spPr>
          <a:xfrm>
            <a:off x="2246585" y="1437401"/>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73" name="Straight Connector 372">
            <a:extLst>
              <a:ext uri="{FF2B5EF4-FFF2-40B4-BE49-F238E27FC236}">
                <a16:creationId xmlns:a16="http://schemas.microsoft.com/office/drawing/2014/main" id="{1EAE08EC-D704-B04A-A112-80FD968B1C2A}"/>
              </a:ext>
            </a:extLst>
          </p:cNvPr>
          <p:cNvCxnSpPr/>
          <p:nvPr/>
        </p:nvCxnSpPr>
        <p:spPr>
          <a:xfrm>
            <a:off x="2246585" y="1587800"/>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74" name="Straight Connector 373">
            <a:extLst>
              <a:ext uri="{FF2B5EF4-FFF2-40B4-BE49-F238E27FC236}">
                <a16:creationId xmlns:a16="http://schemas.microsoft.com/office/drawing/2014/main" id="{2F48E438-C3E9-3448-83CF-BA713B3ABD57}"/>
              </a:ext>
            </a:extLst>
          </p:cNvPr>
          <p:cNvCxnSpPr/>
          <p:nvPr/>
        </p:nvCxnSpPr>
        <p:spPr>
          <a:xfrm>
            <a:off x="2246585" y="1487534"/>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75" name="Straight Connector 374">
            <a:extLst>
              <a:ext uri="{FF2B5EF4-FFF2-40B4-BE49-F238E27FC236}">
                <a16:creationId xmlns:a16="http://schemas.microsoft.com/office/drawing/2014/main" id="{5960611B-9550-854C-9786-0477BE3AB639}"/>
              </a:ext>
            </a:extLst>
          </p:cNvPr>
          <p:cNvCxnSpPr/>
          <p:nvPr/>
        </p:nvCxnSpPr>
        <p:spPr>
          <a:xfrm>
            <a:off x="2246585" y="1537667"/>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376" name="Rectangle 375">
            <a:extLst>
              <a:ext uri="{FF2B5EF4-FFF2-40B4-BE49-F238E27FC236}">
                <a16:creationId xmlns:a16="http://schemas.microsoft.com/office/drawing/2014/main" id="{8E2AE25A-84B6-A943-9045-03B22092062D}"/>
              </a:ext>
            </a:extLst>
          </p:cNvPr>
          <p:cNvSpPr/>
          <p:nvPr/>
        </p:nvSpPr>
        <p:spPr>
          <a:xfrm>
            <a:off x="4070057" y="1396473"/>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77" name="Rectangle 376">
            <a:extLst>
              <a:ext uri="{FF2B5EF4-FFF2-40B4-BE49-F238E27FC236}">
                <a16:creationId xmlns:a16="http://schemas.microsoft.com/office/drawing/2014/main" id="{89DFA952-0D5F-F242-83AC-0963C935CF1F}"/>
              </a:ext>
            </a:extLst>
          </p:cNvPr>
          <p:cNvSpPr/>
          <p:nvPr/>
        </p:nvSpPr>
        <p:spPr>
          <a:xfrm>
            <a:off x="5133245" y="1396473"/>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78" name="Rectangle 377">
            <a:extLst>
              <a:ext uri="{FF2B5EF4-FFF2-40B4-BE49-F238E27FC236}">
                <a16:creationId xmlns:a16="http://schemas.microsoft.com/office/drawing/2014/main" id="{CD44A5EA-5C31-C544-A98C-150753BCC34F}"/>
              </a:ext>
            </a:extLst>
          </p:cNvPr>
          <p:cNvSpPr/>
          <p:nvPr/>
        </p:nvSpPr>
        <p:spPr>
          <a:xfrm>
            <a:off x="6196433" y="1396473"/>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79" name="Rectangle 378">
            <a:extLst>
              <a:ext uri="{FF2B5EF4-FFF2-40B4-BE49-F238E27FC236}">
                <a16:creationId xmlns:a16="http://schemas.microsoft.com/office/drawing/2014/main" id="{ECF7E400-C803-4745-93C8-46DBD3311F4D}"/>
              </a:ext>
            </a:extLst>
          </p:cNvPr>
          <p:cNvSpPr/>
          <p:nvPr/>
        </p:nvSpPr>
        <p:spPr>
          <a:xfrm>
            <a:off x="3004197" y="1396473"/>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cxnSp>
        <p:nvCxnSpPr>
          <p:cNvPr id="380" name="Straight Connector 379">
            <a:extLst>
              <a:ext uri="{FF2B5EF4-FFF2-40B4-BE49-F238E27FC236}">
                <a16:creationId xmlns:a16="http://schemas.microsoft.com/office/drawing/2014/main" id="{724573CB-00B8-A949-A004-FE164C65163A}"/>
              </a:ext>
            </a:extLst>
          </p:cNvPr>
          <p:cNvCxnSpPr/>
          <p:nvPr/>
        </p:nvCxnSpPr>
        <p:spPr>
          <a:xfrm>
            <a:off x="2246585" y="3562283"/>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81" name="Straight Connector 380">
            <a:extLst>
              <a:ext uri="{FF2B5EF4-FFF2-40B4-BE49-F238E27FC236}">
                <a16:creationId xmlns:a16="http://schemas.microsoft.com/office/drawing/2014/main" id="{FEE6178A-A611-9C4C-98E4-BD592B585442}"/>
              </a:ext>
            </a:extLst>
          </p:cNvPr>
          <p:cNvCxnSpPr/>
          <p:nvPr/>
        </p:nvCxnSpPr>
        <p:spPr>
          <a:xfrm>
            <a:off x="2246585" y="3712682"/>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82" name="Straight Connector 381">
            <a:extLst>
              <a:ext uri="{FF2B5EF4-FFF2-40B4-BE49-F238E27FC236}">
                <a16:creationId xmlns:a16="http://schemas.microsoft.com/office/drawing/2014/main" id="{C4A11423-44FE-7045-BDD1-59EF59EF3DDE}"/>
              </a:ext>
            </a:extLst>
          </p:cNvPr>
          <p:cNvCxnSpPr/>
          <p:nvPr/>
        </p:nvCxnSpPr>
        <p:spPr>
          <a:xfrm>
            <a:off x="2246585" y="3612416"/>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83" name="Straight Connector 382">
            <a:extLst>
              <a:ext uri="{FF2B5EF4-FFF2-40B4-BE49-F238E27FC236}">
                <a16:creationId xmlns:a16="http://schemas.microsoft.com/office/drawing/2014/main" id="{B8744ABA-51C6-5545-A761-A8928B0706E5}"/>
              </a:ext>
            </a:extLst>
          </p:cNvPr>
          <p:cNvCxnSpPr/>
          <p:nvPr/>
        </p:nvCxnSpPr>
        <p:spPr>
          <a:xfrm>
            <a:off x="2246585" y="3662549"/>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384" name="Rectangle 383">
            <a:extLst>
              <a:ext uri="{FF2B5EF4-FFF2-40B4-BE49-F238E27FC236}">
                <a16:creationId xmlns:a16="http://schemas.microsoft.com/office/drawing/2014/main" id="{B8D10082-77C9-DC4B-BEA8-D9BE20E3F891}"/>
              </a:ext>
            </a:extLst>
          </p:cNvPr>
          <p:cNvSpPr/>
          <p:nvPr/>
        </p:nvSpPr>
        <p:spPr>
          <a:xfrm>
            <a:off x="4070057" y="352135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85" name="Rectangle 384">
            <a:extLst>
              <a:ext uri="{FF2B5EF4-FFF2-40B4-BE49-F238E27FC236}">
                <a16:creationId xmlns:a16="http://schemas.microsoft.com/office/drawing/2014/main" id="{3ABE403A-0BF9-3746-AA76-31A95FAF4406}"/>
              </a:ext>
            </a:extLst>
          </p:cNvPr>
          <p:cNvSpPr/>
          <p:nvPr/>
        </p:nvSpPr>
        <p:spPr>
          <a:xfrm>
            <a:off x="5133245" y="352135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86" name="Rectangle 385">
            <a:extLst>
              <a:ext uri="{FF2B5EF4-FFF2-40B4-BE49-F238E27FC236}">
                <a16:creationId xmlns:a16="http://schemas.microsoft.com/office/drawing/2014/main" id="{8E37BCD1-84DB-D343-A8E0-8C6233D046B4}"/>
              </a:ext>
            </a:extLst>
          </p:cNvPr>
          <p:cNvSpPr/>
          <p:nvPr/>
        </p:nvSpPr>
        <p:spPr>
          <a:xfrm>
            <a:off x="6196433" y="352135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87" name="Rectangle 386">
            <a:extLst>
              <a:ext uri="{FF2B5EF4-FFF2-40B4-BE49-F238E27FC236}">
                <a16:creationId xmlns:a16="http://schemas.microsoft.com/office/drawing/2014/main" id="{BCE4D7DD-A51C-0C44-B7DF-1865D60A2B3D}"/>
              </a:ext>
            </a:extLst>
          </p:cNvPr>
          <p:cNvSpPr/>
          <p:nvPr/>
        </p:nvSpPr>
        <p:spPr>
          <a:xfrm>
            <a:off x="3004197" y="352135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cxnSp>
        <p:nvCxnSpPr>
          <p:cNvPr id="388" name="Straight Connector 387">
            <a:extLst>
              <a:ext uri="{FF2B5EF4-FFF2-40B4-BE49-F238E27FC236}">
                <a16:creationId xmlns:a16="http://schemas.microsoft.com/office/drawing/2014/main" id="{3F9CF3E8-9E5E-7243-BF40-9CE84EB9D0FF}"/>
              </a:ext>
            </a:extLst>
          </p:cNvPr>
          <p:cNvCxnSpPr/>
          <p:nvPr/>
        </p:nvCxnSpPr>
        <p:spPr>
          <a:xfrm>
            <a:off x="2246585" y="4624724"/>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89" name="Straight Connector 388">
            <a:extLst>
              <a:ext uri="{FF2B5EF4-FFF2-40B4-BE49-F238E27FC236}">
                <a16:creationId xmlns:a16="http://schemas.microsoft.com/office/drawing/2014/main" id="{658921E5-C823-DF46-9562-683B7FAEB385}"/>
              </a:ext>
            </a:extLst>
          </p:cNvPr>
          <p:cNvCxnSpPr/>
          <p:nvPr/>
        </p:nvCxnSpPr>
        <p:spPr>
          <a:xfrm>
            <a:off x="2246585" y="4775123"/>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90" name="Straight Connector 389">
            <a:extLst>
              <a:ext uri="{FF2B5EF4-FFF2-40B4-BE49-F238E27FC236}">
                <a16:creationId xmlns:a16="http://schemas.microsoft.com/office/drawing/2014/main" id="{D658D975-E437-194A-AE15-1BA58B3EC65E}"/>
              </a:ext>
            </a:extLst>
          </p:cNvPr>
          <p:cNvCxnSpPr/>
          <p:nvPr/>
        </p:nvCxnSpPr>
        <p:spPr>
          <a:xfrm>
            <a:off x="2246585" y="4674857"/>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91" name="Straight Connector 390">
            <a:extLst>
              <a:ext uri="{FF2B5EF4-FFF2-40B4-BE49-F238E27FC236}">
                <a16:creationId xmlns:a16="http://schemas.microsoft.com/office/drawing/2014/main" id="{8FC85C72-2BC5-DE4F-B0A2-9571588FCBFF}"/>
              </a:ext>
            </a:extLst>
          </p:cNvPr>
          <p:cNvCxnSpPr/>
          <p:nvPr/>
        </p:nvCxnSpPr>
        <p:spPr>
          <a:xfrm>
            <a:off x="2246585" y="4724990"/>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392" name="Rectangle 391">
            <a:extLst>
              <a:ext uri="{FF2B5EF4-FFF2-40B4-BE49-F238E27FC236}">
                <a16:creationId xmlns:a16="http://schemas.microsoft.com/office/drawing/2014/main" id="{0638B9DA-FB21-764D-8D08-59EDCF47CA00}"/>
              </a:ext>
            </a:extLst>
          </p:cNvPr>
          <p:cNvSpPr/>
          <p:nvPr/>
        </p:nvSpPr>
        <p:spPr>
          <a:xfrm>
            <a:off x="4070057" y="458379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93" name="Rectangle 392">
            <a:extLst>
              <a:ext uri="{FF2B5EF4-FFF2-40B4-BE49-F238E27FC236}">
                <a16:creationId xmlns:a16="http://schemas.microsoft.com/office/drawing/2014/main" id="{CCAD1F78-5CF7-B141-B2E0-27ACA1E256D5}"/>
              </a:ext>
            </a:extLst>
          </p:cNvPr>
          <p:cNvSpPr/>
          <p:nvPr/>
        </p:nvSpPr>
        <p:spPr>
          <a:xfrm>
            <a:off x="5133245" y="458379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94" name="Rectangle 393">
            <a:extLst>
              <a:ext uri="{FF2B5EF4-FFF2-40B4-BE49-F238E27FC236}">
                <a16:creationId xmlns:a16="http://schemas.microsoft.com/office/drawing/2014/main" id="{B138DD9F-4DB1-A941-86E7-6FA2A23580AE}"/>
              </a:ext>
            </a:extLst>
          </p:cNvPr>
          <p:cNvSpPr/>
          <p:nvPr/>
        </p:nvSpPr>
        <p:spPr>
          <a:xfrm>
            <a:off x="6196433" y="458379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95" name="Rectangle 394">
            <a:extLst>
              <a:ext uri="{FF2B5EF4-FFF2-40B4-BE49-F238E27FC236}">
                <a16:creationId xmlns:a16="http://schemas.microsoft.com/office/drawing/2014/main" id="{521F7300-1370-7B4C-9326-02B76959ABA8}"/>
              </a:ext>
            </a:extLst>
          </p:cNvPr>
          <p:cNvSpPr/>
          <p:nvPr/>
        </p:nvSpPr>
        <p:spPr>
          <a:xfrm>
            <a:off x="3004197" y="458379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cxnSp>
        <p:nvCxnSpPr>
          <p:cNvPr id="396" name="Straight Connector 395">
            <a:extLst>
              <a:ext uri="{FF2B5EF4-FFF2-40B4-BE49-F238E27FC236}">
                <a16:creationId xmlns:a16="http://schemas.microsoft.com/office/drawing/2014/main" id="{1C555F40-96E9-0043-BFBB-47B3048AB25C}"/>
              </a:ext>
            </a:extLst>
          </p:cNvPr>
          <p:cNvCxnSpPr/>
          <p:nvPr/>
        </p:nvCxnSpPr>
        <p:spPr>
          <a:xfrm>
            <a:off x="2246585" y="2499842"/>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97" name="Straight Connector 396">
            <a:extLst>
              <a:ext uri="{FF2B5EF4-FFF2-40B4-BE49-F238E27FC236}">
                <a16:creationId xmlns:a16="http://schemas.microsoft.com/office/drawing/2014/main" id="{FC2846D2-9168-5942-8318-D971A92314BF}"/>
              </a:ext>
            </a:extLst>
          </p:cNvPr>
          <p:cNvCxnSpPr/>
          <p:nvPr/>
        </p:nvCxnSpPr>
        <p:spPr>
          <a:xfrm>
            <a:off x="2246585" y="2650241"/>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98" name="Straight Connector 397">
            <a:extLst>
              <a:ext uri="{FF2B5EF4-FFF2-40B4-BE49-F238E27FC236}">
                <a16:creationId xmlns:a16="http://schemas.microsoft.com/office/drawing/2014/main" id="{2338E7AF-CF98-4F45-89EB-A298A7F1826F}"/>
              </a:ext>
            </a:extLst>
          </p:cNvPr>
          <p:cNvCxnSpPr/>
          <p:nvPr/>
        </p:nvCxnSpPr>
        <p:spPr>
          <a:xfrm>
            <a:off x="2246585" y="2549975"/>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99" name="Straight Connector 398">
            <a:extLst>
              <a:ext uri="{FF2B5EF4-FFF2-40B4-BE49-F238E27FC236}">
                <a16:creationId xmlns:a16="http://schemas.microsoft.com/office/drawing/2014/main" id="{3CA70767-4BF8-2E46-BEE5-BBAC9B7F0A2A}"/>
              </a:ext>
            </a:extLst>
          </p:cNvPr>
          <p:cNvCxnSpPr/>
          <p:nvPr/>
        </p:nvCxnSpPr>
        <p:spPr>
          <a:xfrm>
            <a:off x="2246585" y="2600108"/>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400" name="Rectangle 399">
            <a:extLst>
              <a:ext uri="{FF2B5EF4-FFF2-40B4-BE49-F238E27FC236}">
                <a16:creationId xmlns:a16="http://schemas.microsoft.com/office/drawing/2014/main" id="{5008DDE3-D87E-1C46-85AA-FD116934D160}"/>
              </a:ext>
            </a:extLst>
          </p:cNvPr>
          <p:cNvSpPr/>
          <p:nvPr/>
        </p:nvSpPr>
        <p:spPr>
          <a:xfrm>
            <a:off x="4070057" y="2458914"/>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401" name="Rectangle 400">
            <a:extLst>
              <a:ext uri="{FF2B5EF4-FFF2-40B4-BE49-F238E27FC236}">
                <a16:creationId xmlns:a16="http://schemas.microsoft.com/office/drawing/2014/main" id="{7A8A5A5E-E14F-1249-ABEE-2325210740D6}"/>
              </a:ext>
            </a:extLst>
          </p:cNvPr>
          <p:cNvSpPr/>
          <p:nvPr/>
        </p:nvSpPr>
        <p:spPr>
          <a:xfrm>
            <a:off x="5133245" y="2458914"/>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402" name="Rectangle 401">
            <a:extLst>
              <a:ext uri="{FF2B5EF4-FFF2-40B4-BE49-F238E27FC236}">
                <a16:creationId xmlns:a16="http://schemas.microsoft.com/office/drawing/2014/main" id="{28BDA256-07C9-FB47-A58D-4545215AE4D0}"/>
              </a:ext>
            </a:extLst>
          </p:cNvPr>
          <p:cNvSpPr/>
          <p:nvPr/>
        </p:nvSpPr>
        <p:spPr>
          <a:xfrm>
            <a:off x="6196433" y="2458914"/>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403" name="Rectangle 402">
            <a:extLst>
              <a:ext uri="{FF2B5EF4-FFF2-40B4-BE49-F238E27FC236}">
                <a16:creationId xmlns:a16="http://schemas.microsoft.com/office/drawing/2014/main" id="{B9ABA302-775D-494B-8E6F-B70F7A0EB9FD}"/>
              </a:ext>
            </a:extLst>
          </p:cNvPr>
          <p:cNvSpPr/>
          <p:nvPr/>
        </p:nvSpPr>
        <p:spPr>
          <a:xfrm>
            <a:off x="3004197" y="2458914"/>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404" name="Rectangle 403">
            <a:extLst>
              <a:ext uri="{FF2B5EF4-FFF2-40B4-BE49-F238E27FC236}">
                <a16:creationId xmlns:a16="http://schemas.microsoft.com/office/drawing/2014/main" id="{44A8B21A-5119-9C4D-867C-94CF11F1330C}"/>
              </a:ext>
            </a:extLst>
          </p:cNvPr>
          <p:cNvSpPr/>
          <p:nvPr/>
        </p:nvSpPr>
        <p:spPr>
          <a:xfrm>
            <a:off x="3278910" y="1674607"/>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MEM</a:t>
            </a:r>
          </a:p>
        </p:txBody>
      </p:sp>
      <p:grpSp>
        <p:nvGrpSpPr>
          <p:cNvPr id="405" name="Group 404">
            <a:extLst>
              <a:ext uri="{FF2B5EF4-FFF2-40B4-BE49-F238E27FC236}">
                <a16:creationId xmlns:a16="http://schemas.microsoft.com/office/drawing/2014/main" id="{194BC9EF-A491-6E49-B88C-BE662C01F3A4}"/>
              </a:ext>
            </a:extLst>
          </p:cNvPr>
          <p:cNvGrpSpPr/>
          <p:nvPr/>
        </p:nvGrpSpPr>
        <p:grpSpPr>
          <a:xfrm rot="16200000" flipH="1">
            <a:off x="3200061" y="2313081"/>
            <a:ext cx="416009" cy="267952"/>
            <a:chOff x="4264586" y="2194147"/>
            <a:chExt cx="554678" cy="482626"/>
          </a:xfrm>
        </p:grpSpPr>
        <p:sp>
          <p:nvSpPr>
            <p:cNvPr id="406" name="Trapezoid 405">
              <a:extLst>
                <a:ext uri="{FF2B5EF4-FFF2-40B4-BE49-F238E27FC236}">
                  <a16:creationId xmlns:a16="http://schemas.microsoft.com/office/drawing/2014/main" id="{AB49FB88-E58B-AD4F-AA45-82159D28ACD7}"/>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07" name="Group 406">
              <a:extLst>
                <a:ext uri="{FF2B5EF4-FFF2-40B4-BE49-F238E27FC236}">
                  <a16:creationId xmlns:a16="http://schemas.microsoft.com/office/drawing/2014/main" id="{DF85BE2E-0433-E247-9A5A-4F66D183198D}"/>
                </a:ext>
              </a:extLst>
            </p:cNvPr>
            <p:cNvGrpSpPr/>
            <p:nvPr/>
          </p:nvGrpSpPr>
          <p:grpSpPr>
            <a:xfrm>
              <a:off x="4555407" y="2265334"/>
              <a:ext cx="263857" cy="340252"/>
              <a:chOff x="4555407" y="2271223"/>
              <a:chExt cx="263857" cy="340252"/>
            </a:xfrm>
          </p:grpSpPr>
          <p:cxnSp>
            <p:nvCxnSpPr>
              <p:cNvPr id="409" name="Straight Connector 408">
                <a:extLst>
                  <a:ext uri="{FF2B5EF4-FFF2-40B4-BE49-F238E27FC236}">
                    <a16:creationId xmlns:a16="http://schemas.microsoft.com/office/drawing/2014/main" id="{D6A23A10-DC26-A443-84DD-1CE24A716BF9}"/>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10" name="Straight Connector 409">
                <a:extLst>
                  <a:ext uri="{FF2B5EF4-FFF2-40B4-BE49-F238E27FC236}">
                    <a16:creationId xmlns:a16="http://schemas.microsoft.com/office/drawing/2014/main" id="{574D576F-CD9F-2740-8600-E1435B1B339E}"/>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11" name="Straight Connector 410">
                <a:extLst>
                  <a:ext uri="{FF2B5EF4-FFF2-40B4-BE49-F238E27FC236}">
                    <a16:creationId xmlns:a16="http://schemas.microsoft.com/office/drawing/2014/main" id="{0B42463E-E081-7E43-A78D-4BCE0CCB7A5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12" name="Straight Connector 411">
                <a:extLst>
                  <a:ext uri="{FF2B5EF4-FFF2-40B4-BE49-F238E27FC236}">
                    <a16:creationId xmlns:a16="http://schemas.microsoft.com/office/drawing/2014/main" id="{A915C283-7727-DB49-8CFB-83EA9686192C}"/>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08" name="Straight Connector 407">
              <a:extLst>
                <a:ext uri="{FF2B5EF4-FFF2-40B4-BE49-F238E27FC236}">
                  <a16:creationId xmlns:a16="http://schemas.microsoft.com/office/drawing/2014/main" id="{AF358CBE-BEBD-BE45-9E1A-844B26D0689F}"/>
                </a:ext>
              </a:extLst>
            </p:cNvPr>
            <p:cNvCxnSpPr>
              <a:cxnSpLocks/>
              <a:endCxn id="40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413" name="Group 412">
            <a:extLst>
              <a:ext uri="{FF2B5EF4-FFF2-40B4-BE49-F238E27FC236}">
                <a16:creationId xmlns:a16="http://schemas.microsoft.com/office/drawing/2014/main" id="{D1F9AF30-5A7F-4A4C-B8CE-8E0AECC75AB2}"/>
              </a:ext>
            </a:extLst>
          </p:cNvPr>
          <p:cNvGrpSpPr/>
          <p:nvPr/>
        </p:nvGrpSpPr>
        <p:grpSpPr>
          <a:xfrm>
            <a:off x="3848124" y="1678284"/>
            <a:ext cx="416009" cy="267952"/>
            <a:chOff x="4264586" y="2194147"/>
            <a:chExt cx="554678" cy="482626"/>
          </a:xfrm>
        </p:grpSpPr>
        <p:sp>
          <p:nvSpPr>
            <p:cNvPr id="414" name="Trapezoid 413">
              <a:extLst>
                <a:ext uri="{FF2B5EF4-FFF2-40B4-BE49-F238E27FC236}">
                  <a16:creationId xmlns:a16="http://schemas.microsoft.com/office/drawing/2014/main" id="{7BB6A4C7-9ADF-EF40-9DD0-3C02D108856F}"/>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15" name="Group 414">
              <a:extLst>
                <a:ext uri="{FF2B5EF4-FFF2-40B4-BE49-F238E27FC236}">
                  <a16:creationId xmlns:a16="http://schemas.microsoft.com/office/drawing/2014/main" id="{742E26F3-5D52-2C4F-9E1C-9829F15512E6}"/>
                </a:ext>
              </a:extLst>
            </p:cNvPr>
            <p:cNvGrpSpPr/>
            <p:nvPr/>
          </p:nvGrpSpPr>
          <p:grpSpPr>
            <a:xfrm>
              <a:off x="4555407" y="2265334"/>
              <a:ext cx="263857" cy="340252"/>
              <a:chOff x="4555407" y="2271223"/>
              <a:chExt cx="263857" cy="340252"/>
            </a:xfrm>
          </p:grpSpPr>
          <p:cxnSp>
            <p:nvCxnSpPr>
              <p:cNvPr id="417" name="Straight Connector 416">
                <a:extLst>
                  <a:ext uri="{FF2B5EF4-FFF2-40B4-BE49-F238E27FC236}">
                    <a16:creationId xmlns:a16="http://schemas.microsoft.com/office/drawing/2014/main" id="{DAFC72B8-A232-2D43-8A39-BDD1F881E3B7}"/>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18" name="Straight Connector 417">
                <a:extLst>
                  <a:ext uri="{FF2B5EF4-FFF2-40B4-BE49-F238E27FC236}">
                    <a16:creationId xmlns:a16="http://schemas.microsoft.com/office/drawing/2014/main" id="{D93D23BA-E8D7-1942-BD10-9D6BC2B373A8}"/>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19" name="Straight Connector 418">
                <a:extLst>
                  <a:ext uri="{FF2B5EF4-FFF2-40B4-BE49-F238E27FC236}">
                    <a16:creationId xmlns:a16="http://schemas.microsoft.com/office/drawing/2014/main" id="{3BB36109-E783-CF4D-8D5E-4397A2CFE73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20" name="Straight Connector 419">
                <a:extLst>
                  <a:ext uri="{FF2B5EF4-FFF2-40B4-BE49-F238E27FC236}">
                    <a16:creationId xmlns:a16="http://schemas.microsoft.com/office/drawing/2014/main" id="{2C14B12D-B608-F04F-8329-CE0862FEF1C2}"/>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16" name="Straight Connector 415">
              <a:extLst>
                <a:ext uri="{FF2B5EF4-FFF2-40B4-BE49-F238E27FC236}">
                  <a16:creationId xmlns:a16="http://schemas.microsoft.com/office/drawing/2014/main" id="{B5661B61-7B7D-8D41-99CB-6803EAA78942}"/>
                </a:ext>
              </a:extLst>
            </p:cNvPr>
            <p:cNvCxnSpPr>
              <a:cxnSpLocks/>
              <a:endCxn id="41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421" name="Straight Connector 420">
            <a:extLst>
              <a:ext uri="{FF2B5EF4-FFF2-40B4-BE49-F238E27FC236}">
                <a16:creationId xmlns:a16="http://schemas.microsoft.com/office/drawing/2014/main" id="{2886D955-5EA3-914F-97D7-7C86B4D44A78}"/>
              </a:ext>
            </a:extLst>
          </p:cNvPr>
          <p:cNvCxnSpPr>
            <a:cxnSpLocks/>
          </p:cNvCxnSpPr>
          <p:nvPr/>
        </p:nvCxnSpPr>
        <p:spPr>
          <a:xfrm>
            <a:off x="3848124" y="2243381"/>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22" name="Rectangle 421">
            <a:extLst>
              <a:ext uri="{FF2B5EF4-FFF2-40B4-BE49-F238E27FC236}">
                <a16:creationId xmlns:a16="http://schemas.microsoft.com/office/drawing/2014/main" id="{98F58593-2FC3-8642-A228-44D1D27825FD}"/>
              </a:ext>
            </a:extLst>
          </p:cNvPr>
          <p:cNvSpPr/>
          <p:nvPr/>
        </p:nvSpPr>
        <p:spPr>
          <a:xfrm>
            <a:off x="3278910" y="611071"/>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MEM</a:t>
            </a:r>
            <a:endParaRPr lang="en-US" sz="1400" b="1" dirty="0"/>
          </a:p>
        </p:txBody>
      </p:sp>
      <p:grpSp>
        <p:nvGrpSpPr>
          <p:cNvPr id="423" name="Group 422">
            <a:extLst>
              <a:ext uri="{FF2B5EF4-FFF2-40B4-BE49-F238E27FC236}">
                <a16:creationId xmlns:a16="http://schemas.microsoft.com/office/drawing/2014/main" id="{0265C0EF-AA82-2246-BB1E-8C735F9ED373}"/>
              </a:ext>
            </a:extLst>
          </p:cNvPr>
          <p:cNvGrpSpPr/>
          <p:nvPr/>
        </p:nvGrpSpPr>
        <p:grpSpPr>
          <a:xfrm rot="16200000" flipH="1">
            <a:off x="3200061" y="1249545"/>
            <a:ext cx="416009" cy="267952"/>
            <a:chOff x="4264586" y="2194147"/>
            <a:chExt cx="554678" cy="482626"/>
          </a:xfrm>
        </p:grpSpPr>
        <p:sp>
          <p:nvSpPr>
            <p:cNvPr id="424" name="Trapezoid 423">
              <a:extLst>
                <a:ext uri="{FF2B5EF4-FFF2-40B4-BE49-F238E27FC236}">
                  <a16:creationId xmlns:a16="http://schemas.microsoft.com/office/drawing/2014/main" id="{92E09734-6373-CD40-941B-893C140F393B}"/>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25" name="Group 424">
              <a:extLst>
                <a:ext uri="{FF2B5EF4-FFF2-40B4-BE49-F238E27FC236}">
                  <a16:creationId xmlns:a16="http://schemas.microsoft.com/office/drawing/2014/main" id="{88447DFB-4052-EC44-9E23-99D69F6ED9F7}"/>
                </a:ext>
              </a:extLst>
            </p:cNvPr>
            <p:cNvGrpSpPr/>
            <p:nvPr/>
          </p:nvGrpSpPr>
          <p:grpSpPr>
            <a:xfrm>
              <a:off x="4555407" y="2265334"/>
              <a:ext cx="263857" cy="340252"/>
              <a:chOff x="4555407" y="2271223"/>
              <a:chExt cx="263857" cy="340252"/>
            </a:xfrm>
          </p:grpSpPr>
          <p:cxnSp>
            <p:nvCxnSpPr>
              <p:cNvPr id="427" name="Straight Connector 426">
                <a:extLst>
                  <a:ext uri="{FF2B5EF4-FFF2-40B4-BE49-F238E27FC236}">
                    <a16:creationId xmlns:a16="http://schemas.microsoft.com/office/drawing/2014/main" id="{8623F41A-3295-FE4F-A8CA-9B653898E81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28" name="Straight Connector 427">
                <a:extLst>
                  <a:ext uri="{FF2B5EF4-FFF2-40B4-BE49-F238E27FC236}">
                    <a16:creationId xmlns:a16="http://schemas.microsoft.com/office/drawing/2014/main" id="{86C7C21D-2444-9B41-918F-79169396D343}"/>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29" name="Straight Connector 428">
                <a:extLst>
                  <a:ext uri="{FF2B5EF4-FFF2-40B4-BE49-F238E27FC236}">
                    <a16:creationId xmlns:a16="http://schemas.microsoft.com/office/drawing/2014/main" id="{FE3078F4-6E6A-1F46-852B-E0FFC56402B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30" name="Straight Connector 429">
                <a:extLst>
                  <a:ext uri="{FF2B5EF4-FFF2-40B4-BE49-F238E27FC236}">
                    <a16:creationId xmlns:a16="http://schemas.microsoft.com/office/drawing/2014/main" id="{99C50C8A-C2D2-AA44-B475-2098984BD74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26" name="Straight Connector 425">
              <a:extLst>
                <a:ext uri="{FF2B5EF4-FFF2-40B4-BE49-F238E27FC236}">
                  <a16:creationId xmlns:a16="http://schemas.microsoft.com/office/drawing/2014/main" id="{4ED9E992-5A98-B14D-9011-1774BA94F8E8}"/>
                </a:ext>
              </a:extLst>
            </p:cNvPr>
            <p:cNvCxnSpPr>
              <a:cxnSpLocks/>
              <a:endCxn id="42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431" name="Group 430">
            <a:extLst>
              <a:ext uri="{FF2B5EF4-FFF2-40B4-BE49-F238E27FC236}">
                <a16:creationId xmlns:a16="http://schemas.microsoft.com/office/drawing/2014/main" id="{1B14E2E3-4784-494E-8114-6EFCFA9F32BC}"/>
              </a:ext>
            </a:extLst>
          </p:cNvPr>
          <p:cNvGrpSpPr/>
          <p:nvPr/>
        </p:nvGrpSpPr>
        <p:grpSpPr>
          <a:xfrm>
            <a:off x="3848124" y="614748"/>
            <a:ext cx="416009" cy="267952"/>
            <a:chOff x="4264586" y="2194147"/>
            <a:chExt cx="554678" cy="482626"/>
          </a:xfrm>
        </p:grpSpPr>
        <p:sp>
          <p:nvSpPr>
            <p:cNvPr id="432" name="Trapezoid 431">
              <a:extLst>
                <a:ext uri="{FF2B5EF4-FFF2-40B4-BE49-F238E27FC236}">
                  <a16:creationId xmlns:a16="http://schemas.microsoft.com/office/drawing/2014/main" id="{7B034A43-3D6B-594B-B17C-FEF48BE88A32}"/>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33" name="Group 432">
              <a:extLst>
                <a:ext uri="{FF2B5EF4-FFF2-40B4-BE49-F238E27FC236}">
                  <a16:creationId xmlns:a16="http://schemas.microsoft.com/office/drawing/2014/main" id="{AB223947-074B-EE49-8E54-50CA9172C6BB}"/>
                </a:ext>
              </a:extLst>
            </p:cNvPr>
            <p:cNvGrpSpPr/>
            <p:nvPr/>
          </p:nvGrpSpPr>
          <p:grpSpPr>
            <a:xfrm>
              <a:off x="4555407" y="2265334"/>
              <a:ext cx="263857" cy="340252"/>
              <a:chOff x="4555407" y="2271223"/>
              <a:chExt cx="263857" cy="340252"/>
            </a:xfrm>
          </p:grpSpPr>
          <p:cxnSp>
            <p:nvCxnSpPr>
              <p:cNvPr id="435" name="Straight Connector 434">
                <a:extLst>
                  <a:ext uri="{FF2B5EF4-FFF2-40B4-BE49-F238E27FC236}">
                    <a16:creationId xmlns:a16="http://schemas.microsoft.com/office/drawing/2014/main" id="{E2702D3D-4CEA-B349-9CE8-013672571DB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36" name="Straight Connector 435">
                <a:extLst>
                  <a:ext uri="{FF2B5EF4-FFF2-40B4-BE49-F238E27FC236}">
                    <a16:creationId xmlns:a16="http://schemas.microsoft.com/office/drawing/2014/main" id="{707EB564-7351-9940-A75B-DADD62935F43}"/>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37" name="Straight Connector 436">
                <a:extLst>
                  <a:ext uri="{FF2B5EF4-FFF2-40B4-BE49-F238E27FC236}">
                    <a16:creationId xmlns:a16="http://schemas.microsoft.com/office/drawing/2014/main" id="{14755469-3577-CE4C-9C0B-735B4DF7648F}"/>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38" name="Straight Connector 437">
                <a:extLst>
                  <a:ext uri="{FF2B5EF4-FFF2-40B4-BE49-F238E27FC236}">
                    <a16:creationId xmlns:a16="http://schemas.microsoft.com/office/drawing/2014/main" id="{1D991B52-6527-D746-82F7-BF2B257990FF}"/>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34" name="Straight Connector 433">
              <a:extLst>
                <a:ext uri="{FF2B5EF4-FFF2-40B4-BE49-F238E27FC236}">
                  <a16:creationId xmlns:a16="http://schemas.microsoft.com/office/drawing/2014/main" id="{844A138E-7ED6-A44A-9D6F-7023FEE05FF6}"/>
                </a:ext>
              </a:extLst>
            </p:cNvPr>
            <p:cNvCxnSpPr>
              <a:cxnSpLocks/>
              <a:endCxn id="43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439" name="Straight Connector 438">
            <a:extLst>
              <a:ext uri="{FF2B5EF4-FFF2-40B4-BE49-F238E27FC236}">
                <a16:creationId xmlns:a16="http://schemas.microsoft.com/office/drawing/2014/main" id="{B7A338BB-4104-CE4A-A332-0D72FB9FB765}"/>
              </a:ext>
            </a:extLst>
          </p:cNvPr>
          <p:cNvCxnSpPr>
            <a:cxnSpLocks/>
          </p:cNvCxnSpPr>
          <p:nvPr/>
        </p:nvCxnSpPr>
        <p:spPr>
          <a:xfrm>
            <a:off x="3848124" y="1179845"/>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40" name="Rectangle 439">
            <a:extLst>
              <a:ext uri="{FF2B5EF4-FFF2-40B4-BE49-F238E27FC236}">
                <a16:creationId xmlns:a16="http://schemas.microsoft.com/office/drawing/2014/main" id="{4A275642-A98B-8D40-B31C-2384254F021E}"/>
              </a:ext>
            </a:extLst>
          </p:cNvPr>
          <p:cNvSpPr/>
          <p:nvPr/>
        </p:nvSpPr>
        <p:spPr>
          <a:xfrm>
            <a:off x="3278910" y="2738143"/>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t>MEM</a:t>
            </a:r>
          </a:p>
        </p:txBody>
      </p:sp>
      <p:grpSp>
        <p:nvGrpSpPr>
          <p:cNvPr id="441" name="Group 440">
            <a:extLst>
              <a:ext uri="{FF2B5EF4-FFF2-40B4-BE49-F238E27FC236}">
                <a16:creationId xmlns:a16="http://schemas.microsoft.com/office/drawing/2014/main" id="{2557AA84-3432-9848-BB06-E81CE2FB4426}"/>
              </a:ext>
            </a:extLst>
          </p:cNvPr>
          <p:cNvGrpSpPr/>
          <p:nvPr/>
        </p:nvGrpSpPr>
        <p:grpSpPr>
          <a:xfrm rot="16200000" flipH="1">
            <a:off x="3200061" y="3376617"/>
            <a:ext cx="416009" cy="267952"/>
            <a:chOff x="4264586" y="2194147"/>
            <a:chExt cx="554678" cy="482626"/>
          </a:xfrm>
        </p:grpSpPr>
        <p:sp>
          <p:nvSpPr>
            <p:cNvPr id="442" name="Trapezoid 441">
              <a:extLst>
                <a:ext uri="{FF2B5EF4-FFF2-40B4-BE49-F238E27FC236}">
                  <a16:creationId xmlns:a16="http://schemas.microsoft.com/office/drawing/2014/main" id="{45F4009A-A69C-F54A-803E-D5AF1DD924EC}"/>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43" name="Group 442">
              <a:extLst>
                <a:ext uri="{FF2B5EF4-FFF2-40B4-BE49-F238E27FC236}">
                  <a16:creationId xmlns:a16="http://schemas.microsoft.com/office/drawing/2014/main" id="{C502F7B2-685B-CE48-845D-F6594B5F7891}"/>
                </a:ext>
              </a:extLst>
            </p:cNvPr>
            <p:cNvGrpSpPr/>
            <p:nvPr/>
          </p:nvGrpSpPr>
          <p:grpSpPr>
            <a:xfrm>
              <a:off x="4555407" y="2265334"/>
              <a:ext cx="263857" cy="340252"/>
              <a:chOff x="4555407" y="2271223"/>
              <a:chExt cx="263857" cy="340252"/>
            </a:xfrm>
          </p:grpSpPr>
          <p:cxnSp>
            <p:nvCxnSpPr>
              <p:cNvPr id="445" name="Straight Connector 444">
                <a:extLst>
                  <a:ext uri="{FF2B5EF4-FFF2-40B4-BE49-F238E27FC236}">
                    <a16:creationId xmlns:a16="http://schemas.microsoft.com/office/drawing/2014/main" id="{1313A0C9-6974-7C4B-8E59-92C293C2B91E}"/>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46" name="Straight Connector 445">
                <a:extLst>
                  <a:ext uri="{FF2B5EF4-FFF2-40B4-BE49-F238E27FC236}">
                    <a16:creationId xmlns:a16="http://schemas.microsoft.com/office/drawing/2014/main" id="{5C2BFF74-4A04-BF4E-98C8-AE738F6A5C05}"/>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47" name="Straight Connector 446">
                <a:extLst>
                  <a:ext uri="{FF2B5EF4-FFF2-40B4-BE49-F238E27FC236}">
                    <a16:creationId xmlns:a16="http://schemas.microsoft.com/office/drawing/2014/main" id="{E10B2619-623C-704A-92C6-A0C6E46DFF33}"/>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48" name="Straight Connector 447">
                <a:extLst>
                  <a:ext uri="{FF2B5EF4-FFF2-40B4-BE49-F238E27FC236}">
                    <a16:creationId xmlns:a16="http://schemas.microsoft.com/office/drawing/2014/main" id="{8C4DE78C-65F0-854B-B9A9-DA2C41049270}"/>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44" name="Straight Connector 443">
              <a:extLst>
                <a:ext uri="{FF2B5EF4-FFF2-40B4-BE49-F238E27FC236}">
                  <a16:creationId xmlns:a16="http://schemas.microsoft.com/office/drawing/2014/main" id="{8AE0ACD6-0CE5-534A-B17D-C9B7FAD6B5FF}"/>
                </a:ext>
              </a:extLst>
            </p:cNvPr>
            <p:cNvCxnSpPr>
              <a:cxnSpLocks/>
              <a:endCxn id="44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449" name="Group 448">
            <a:extLst>
              <a:ext uri="{FF2B5EF4-FFF2-40B4-BE49-F238E27FC236}">
                <a16:creationId xmlns:a16="http://schemas.microsoft.com/office/drawing/2014/main" id="{0AC51C8A-E9F1-F24D-8EC8-B24F22F53847}"/>
              </a:ext>
            </a:extLst>
          </p:cNvPr>
          <p:cNvGrpSpPr/>
          <p:nvPr/>
        </p:nvGrpSpPr>
        <p:grpSpPr>
          <a:xfrm>
            <a:off x="3848124" y="2741820"/>
            <a:ext cx="416009" cy="267952"/>
            <a:chOff x="4264586" y="2194147"/>
            <a:chExt cx="554678" cy="482626"/>
          </a:xfrm>
        </p:grpSpPr>
        <p:sp>
          <p:nvSpPr>
            <p:cNvPr id="450" name="Trapezoid 449">
              <a:extLst>
                <a:ext uri="{FF2B5EF4-FFF2-40B4-BE49-F238E27FC236}">
                  <a16:creationId xmlns:a16="http://schemas.microsoft.com/office/drawing/2014/main" id="{112FC8E9-7FB9-364A-A5AA-CC994B911AD5}"/>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51" name="Group 450">
              <a:extLst>
                <a:ext uri="{FF2B5EF4-FFF2-40B4-BE49-F238E27FC236}">
                  <a16:creationId xmlns:a16="http://schemas.microsoft.com/office/drawing/2014/main" id="{2BFEB37E-2A37-7B40-B07F-060BDD971B34}"/>
                </a:ext>
              </a:extLst>
            </p:cNvPr>
            <p:cNvGrpSpPr/>
            <p:nvPr/>
          </p:nvGrpSpPr>
          <p:grpSpPr>
            <a:xfrm>
              <a:off x="4555407" y="2265334"/>
              <a:ext cx="263857" cy="340252"/>
              <a:chOff x="4555407" y="2271223"/>
              <a:chExt cx="263857" cy="340252"/>
            </a:xfrm>
          </p:grpSpPr>
          <p:cxnSp>
            <p:nvCxnSpPr>
              <p:cNvPr id="453" name="Straight Connector 452">
                <a:extLst>
                  <a:ext uri="{FF2B5EF4-FFF2-40B4-BE49-F238E27FC236}">
                    <a16:creationId xmlns:a16="http://schemas.microsoft.com/office/drawing/2014/main" id="{57E7D348-38C2-814A-8DBD-204C05431C66}"/>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54" name="Straight Connector 453">
                <a:extLst>
                  <a:ext uri="{FF2B5EF4-FFF2-40B4-BE49-F238E27FC236}">
                    <a16:creationId xmlns:a16="http://schemas.microsoft.com/office/drawing/2014/main" id="{7B97EC7A-632C-A947-9CE4-E733B78C4FBF}"/>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55" name="Straight Connector 454">
                <a:extLst>
                  <a:ext uri="{FF2B5EF4-FFF2-40B4-BE49-F238E27FC236}">
                    <a16:creationId xmlns:a16="http://schemas.microsoft.com/office/drawing/2014/main" id="{01191E07-34AA-BE47-A97A-A11D219A13BB}"/>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56" name="Straight Connector 455">
                <a:extLst>
                  <a:ext uri="{FF2B5EF4-FFF2-40B4-BE49-F238E27FC236}">
                    <a16:creationId xmlns:a16="http://schemas.microsoft.com/office/drawing/2014/main" id="{C18E653C-2E00-9043-AF34-EAD8AEF88D1A}"/>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52" name="Straight Connector 451">
              <a:extLst>
                <a:ext uri="{FF2B5EF4-FFF2-40B4-BE49-F238E27FC236}">
                  <a16:creationId xmlns:a16="http://schemas.microsoft.com/office/drawing/2014/main" id="{874A1710-F273-A84E-B73C-5AC996368E3F}"/>
                </a:ext>
              </a:extLst>
            </p:cNvPr>
            <p:cNvCxnSpPr>
              <a:cxnSpLocks/>
              <a:endCxn id="45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457" name="Straight Connector 456">
            <a:extLst>
              <a:ext uri="{FF2B5EF4-FFF2-40B4-BE49-F238E27FC236}">
                <a16:creationId xmlns:a16="http://schemas.microsoft.com/office/drawing/2014/main" id="{9D9CA7AB-C2D3-7246-BE94-86DA43FE4E39}"/>
              </a:ext>
            </a:extLst>
          </p:cNvPr>
          <p:cNvCxnSpPr>
            <a:cxnSpLocks/>
          </p:cNvCxnSpPr>
          <p:nvPr/>
        </p:nvCxnSpPr>
        <p:spPr>
          <a:xfrm>
            <a:off x="3848124" y="3306917"/>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58" name="Rectangle 457">
            <a:extLst>
              <a:ext uri="{FF2B5EF4-FFF2-40B4-BE49-F238E27FC236}">
                <a16:creationId xmlns:a16="http://schemas.microsoft.com/office/drawing/2014/main" id="{3D89C2D9-B8F0-5E4C-82FA-8580CFFD83AA}"/>
              </a:ext>
            </a:extLst>
          </p:cNvPr>
          <p:cNvSpPr/>
          <p:nvPr/>
        </p:nvSpPr>
        <p:spPr>
          <a:xfrm>
            <a:off x="3278910" y="3801679"/>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t>MEM</a:t>
            </a:r>
          </a:p>
        </p:txBody>
      </p:sp>
      <p:grpSp>
        <p:nvGrpSpPr>
          <p:cNvPr id="459" name="Group 458">
            <a:extLst>
              <a:ext uri="{FF2B5EF4-FFF2-40B4-BE49-F238E27FC236}">
                <a16:creationId xmlns:a16="http://schemas.microsoft.com/office/drawing/2014/main" id="{18D05EF7-093F-B642-AF88-BCCC2B025717}"/>
              </a:ext>
            </a:extLst>
          </p:cNvPr>
          <p:cNvGrpSpPr/>
          <p:nvPr/>
        </p:nvGrpSpPr>
        <p:grpSpPr>
          <a:xfrm rot="16200000" flipH="1">
            <a:off x="3200061" y="4440153"/>
            <a:ext cx="416009" cy="267952"/>
            <a:chOff x="4264586" y="2194147"/>
            <a:chExt cx="554678" cy="482626"/>
          </a:xfrm>
        </p:grpSpPr>
        <p:sp>
          <p:nvSpPr>
            <p:cNvPr id="460" name="Trapezoid 459">
              <a:extLst>
                <a:ext uri="{FF2B5EF4-FFF2-40B4-BE49-F238E27FC236}">
                  <a16:creationId xmlns:a16="http://schemas.microsoft.com/office/drawing/2014/main" id="{78758745-82FC-AD41-81AA-D9209B708FD0}"/>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61" name="Group 460">
              <a:extLst>
                <a:ext uri="{FF2B5EF4-FFF2-40B4-BE49-F238E27FC236}">
                  <a16:creationId xmlns:a16="http://schemas.microsoft.com/office/drawing/2014/main" id="{AA0D3479-B121-5344-8FA1-79C1D1E47578}"/>
                </a:ext>
              </a:extLst>
            </p:cNvPr>
            <p:cNvGrpSpPr/>
            <p:nvPr/>
          </p:nvGrpSpPr>
          <p:grpSpPr>
            <a:xfrm>
              <a:off x="4555407" y="2265334"/>
              <a:ext cx="263857" cy="340252"/>
              <a:chOff x="4555407" y="2271223"/>
              <a:chExt cx="263857" cy="340252"/>
            </a:xfrm>
          </p:grpSpPr>
          <p:cxnSp>
            <p:nvCxnSpPr>
              <p:cNvPr id="463" name="Straight Connector 462">
                <a:extLst>
                  <a:ext uri="{FF2B5EF4-FFF2-40B4-BE49-F238E27FC236}">
                    <a16:creationId xmlns:a16="http://schemas.microsoft.com/office/drawing/2014/main" id="{25E5203E-3EAA-8048-B660-6452B3809039}"/>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64" name="Straight Connector 463">
                <a:extLst>
                  <a:ext uri="{FF2B5EF4-FFF2-40B4-BE49-F238E27FC236}">
                    <a16:creationId xmlns:a16="http://schemas.microsoft.com/office/drawing/2014/main" id="{E44283EA-8681-CB47-84BF-09236FE097F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65" name="Straight Connector 464">
                <a:extLst>
                  <a:ext uri="{FF2B5EF4-FFF2-40B4-BE49-F238E27FC236}">
                    <a16:creationId xmlns:a16="http://schemas.microsoft.com/office/drawing/2014/main" id="{C162E986-F2C8-4E43-A95C-C8FA7BE825F8}"/>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66" name="Straight Connector 465">
                <a:extLst>
                  <a:ext uri="{FF2B5EF4-FFF2-40B4-BE49-F238E27FC236}">
                    <a16:creationId xmlns:a16="http://schemas.microsoft.com/office/drawing/2014/main" id="{A80C354F-46D5-3143-AA5A-A3EA5A6E6725}"/>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62" name="Straight Connector 461">
              <a:extLst>
                <a:ext uri="{FF2B5EF4-FFF2-40B4-BE49-F238E27FC236}">
                  <a16:creationId xmlns:a16="http://schemas.microsoft.com/office/drawing/2014/main" id="{61683CB2-EDE8-854A-AD02-85CD34D67521}"/>
                </a:ext>
              </a:extLst>
            </p:cNvPr>
            <p:cNvCxnSpPr>
              <a:cxnSpLocks/>
              <a:endCxn id="46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467" name="Group 466">
            <a:extLst>
              <a:ext uri="{FF2B5EF4-FFF2-40B4-BE49-F238E27FC236}">
                <a16:creationId xmlns:a16="http://schemas.microsoft.com/office/drawing/2014/main" id="{DE6A0D5E-F229-5145-8043-4E21B28204D0}"/>
              </a:ext>
            </a:extLst>
          </p:cNvPr>
          <p:cNvGrpSpPr/>
          <p:nvPr/>
        </p:nvGrpSpPr>
        <p:grpSpPr>
          <a:xfrm>
            <a:off x="3848124" y="3805356"/>
            <a:ext cx="416009" cy="267952"/>
            <a:chOff x="4264586" y="2194147"/>
            <a:chExt cx="554678" cy="482626"/>
          </a:xfrm>
        </p:grpSpPr>
        <p:sp>
          <p:nvSpPr>
            <p:cNvPr id="468" name="Trapezoid 467">
              <a:extLst>
                <a:ext uri="{FF2B5EF4-FFF2-40B4-BE49-F238E27FC236}">
                  <a16:creationId xmlns:a16="http://schemas.microsoft.com/office/drawing/2014/main" id="{6D91A289-B8AB-3249-87D8-691115AF9F7A}"/>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69" name="Group 468">
              <a:extLst>
                <a:ext uri="{FF2B5EF4-FFF2-40B4-BE49-F238E27FC236}">
                  <a16:creationId xmlns:a16="http://schemas.microsoft.com/office/drawing/2014/main" id="{38EC0F00-CE29-2C45-8D3E-3170CF1BC48A}"/>
                </a:ext>
              </a:extLst>
            </p:cNvPr>
            <p:cNvGrpSpPr/>
            <p:nvPr/>
          </p:nvGrpSpPr>
          <p:grpSpPr>
            <a:xfrm>
              <a:off x="4555407" y="2265334"/>
              <a:ext cx="263857" cy="340252"/>
              <a:chOff x="4555407" y="2271223"/>
              <a:chExt cx="263857" cy="340252"/>
            </a:xfrm>
          </p:grpSpPr>
          <p:cxnSp>
            <p:nvCxnSpPr>
              <p:cNvPr id="471" name="Straight Connector 470">
                <a:extLst>
                  <a:ext uri="{FF2B5EF4-FFF2-40B4-BE49-F238E27FC236}">
                    <a16:creationId xmlns:a16="http://schemas.microsoft.com/office/drawing/2014/main" id="{8A48A71A-5C6F-C34E-AC22-AC315D4C43CD}"/>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72" name="Straight Connector 471">
                <a:extLst>
                  <a:ext uri="{FF2B5EF4-FFF2-40B4-BE49-F238E27FC236}">
                    <a16:creationId xmlns:a16="http://schemas.microsoft.com/office/drawing/2014/main" id="{25F21EA5-BA8B-1846-8D5A-9B43D120918F}"/>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73" name="Straight Connector 472">
                <a:extLst>
                  <a:ext uri="{FF2B5EF4-FFF2-40B4-BE49-F238E27FC236}">
                    <a16:creationId xmlns:a16="http://schemas.microsoft.com/office/drawing/2014/main" id="{3973B6DB-CB06-CB40-A0C1-B24F60B48BC0}"/>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74" name="Straight Connector 473">
                <a:extLst>
                  <a:ext uri="{FF2B5EF4-FFF2-40B4-BE49-F238E27FC236}">
                    <a16:creationId xmlns:a16="http://schemas.microsoft.com/office/drawing/2014/main" id="{7D1ABA4E-0660-A343-8074-F188984CBB09}"/>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70" name="Straight Connector 469">
              <a:extLst>
                <a:ext uri="{FF2B5EF4-FFF2-40B4-BE49-F238E27FC236}">
                  <a16:creationId xmlns:a16="http://schemas.microsoft.com/office/drawing/2014/main" id="{1E8E8A87-810D-C04F-AF6A-C8A59FD41951}"/>
                </a:ext>
              </a:extLst>
            </p:cNvPr>
            <p:cNvCxnSpPr>
              <a:cxnSpLocks/>
              <a:endCxn id="46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475" name="Straight Connector 474">
            <a:extLst>
              <a:ext uri="{FF2B5EF4-FFF2-40B4-BE49-F238E27FC236}">
                <a16:creationId xmlns:a16="http://schemas.microsoft.com/office/drawing/2014/main" id="{64F2FA9D-EA6A-FE42-9027-3045904E2DFF}"/>
              </a:ext>
            </a:extLst>
          </p:cNvPr>
          <p:cNvCxnSpPr>
            <a:cxnSpLocks/>
          </p:cNvCxnSpPr>
          <p:nvPr/>
        </p:nvCxnSpPr>
        <p:spPr>
          <a:xfrm>
            <a:off x="3848124" y="4370453"/>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76" name="Rectangle 475">
            <a:extLst>
              <a:ext uri="{FF2B5EF4-FFF2-40B4-BE49-F238E27FC236}">
                <a16:creationId xmlns:a16="http://schemas.microsoft.com/office/drawing/2014/main" id="{0B46ACA3-1802-224F-8537-7715591FF9BE}"/>
              </a:ext>
            </a:extLst>
          </p:cNvPr>
          <p:cNvSpPr/>
          <p:nvPr/>
        </p:nvSpPr>
        <p:spPr>
          <a:xfrm>
            <a:off x="2216754" y="1674607"/>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p>
        </p:txBody>
      </p:sp>
      <p:grpSp>
        <p:nvGrpSpPr>
          <p:cNvPr id="477" name="Group 476">
            <a:extLst>
              <a:ext uri="{FF2B5EF4-FFF2-40B4-BE49-F238E27FC236}">
                <a16:creationId xmlns:a16="http://schemas.microsoft.com/office/drawing/2014/main" id="{471F0DDE-6026-A741-B22E-77D93D8403BB}"/>
              </a:ext>
            </a:extLst>
          </p:cNvPr>
          <p:cNvGrpSpPr/>
          <p:nvPr/>
        </p:nvGrpSpPr>
        <p:grpSpPr>
          <a:xfrm rot="16200000" flipH="1">
            <a:off x="2137905" y="2313081"/>
            <a:ext cx="416009" cy="267952"/>
            <a:chOff x="4264586" y="2194147"/>
            <a:chExt cx="554678" cy="482626"/>
          </a:xfrm>
        </p:grpSpPr>
        <p:sp>
          <p:nvSpPr>
            <p:cNvPr id="478" name="Trapezoid 477">
              <a:extLst>
                <a:ext uri="{FF2B5EF4-FFF2-40B4-BE49-F238E27FC236}">
                  <a16:creationId xmlns:a16="http://schemas.microsoft.com/office/drawing/2014/main" id="{8130D0A3-F1D8-7947-ABC8-1E3044834681}"/>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79" name="Group 478">
              <a:extLst>
                <a:ext uri="{FF2B5EF4-FFF2-40B4-BE49-F238E27FC236}">
                  <a16:creationId xmlns:a16="http://schemas.microsoft.com/office/drawing/2014/main" id="{6801B428-14B0-C54F-927E-189160082279}"/>
                </a:ext>
              </a:extLst>
            </p:cNvPr>
            <p:cNvGrpSpPr/>
            <p:nvPr/>
          </p:nvGrpSpPr>
          <p:grpSpPr>
            <a:xfrm>
              <a:off x="4555407" y="2265334"/>
              <a:ext cx="263857" cy="340252"/>
              <a:chOff x="4555407" y="2271223"/>
              <a:chExt cx="263857" cy="340252"/>
            </a:xfrm>
          </p:grpSpPr>
          <p:cxnSp>
            <p:nvCxnSpPr>
              <p:cNvPr id="481" name="Straight Connector 480">
                <a:extLst>
                  <a:ext uri="{FF2B5EF4-FFF2-40B4-BE49-F238E27FC236}">
                    <a16:creationId xmlns:a16="http://schemas.microsoft.com/office/drawing/2014/main" id="{324BD177-AB15-E140-8551-A12CAC051995}"/>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82" name="Straight Connector 481">
                <a:extLst>
                  <a:ext uri="{FF2B5EF4-FFF2-40B4-BE49-F238E27FC236}">
                    <a16:creationId xmlns:a16="http://schemas.microsoft.com/office/drawing/2014/main" id="{CACABD0A-66ED-3F49-BD8D-3006FF6D862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83" name="Straight Connector 482">
                <a:extLst>
                  <a:ext uri="{FF2B5EF4-FFF2-40B4-BE49-F238E27FC236}">
                    <a16:creationId xmlns:a16="http://schemas.microsoft.com/office/drawing/2014/main" id="{A6DE3B56-F964-6143-A5B1-7C68BB1692AA}"/>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84" name="Straight Connector 483">
                <a:extLst>
                  <a:ext uri="{FF2B5EF4-FFF2-40B4-BE49-F238E27FC236}">
                    <a16:creationId xmlns:a16="http://schemas.microsoft.com/office/drawing/2014/main" id="{D2ECFC89-F8EE-6546-959E-066FA7399C2E}"/>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80" name="Straight Connector 479">
              <a:extLst>
                <a:ext uri="{FF2B5EF4-FFF2-40B4-BE49-F238E27FC236}">
                  <a16:creationId xmlns:a16="http://schemas.microsoft.com/office/drawing/2014/main" id="{C8AC72C7-6BD6-8B48-8C55-588D578F1AD7}"/>
                </a:ext>
              </a:extLst>
            </p:cNvPr>
            <p:cNvCxnSpPr>
              <a:cxnSpLocks/>
              <a:endCxn id="47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485" name="Group 484">
            <a:extLst>
              <a:ext uri="{FF2B5EF4-FFF2-40B4-BE49-F238E27FC236}">
                <a16:creationId xmlns:a16="http://schemas.microsoft.com/office/drawing/2014/main" id="{0D8C47D3-ECE0-C149-BD13-E784DF0BA655}"/>
              </a:ext>
            </a:extLst>
          </p:cNvPr>
          <p:cNvGrpSpPr/>
          <p:nvPr/>
        </p:nvGrpSpPr>
        <p:grpSpPr>
          <a:xfrm>
            <a:off x="2785968" y="1678284"/>
            <a:ext cx="416009" cy="267952"/>
            <a:chOff x="4264586" y="2194147"/>
            <a:chExt cx="554678" cy="482626"/>
          </a:xfrm>
        </p:grpSpPr>
        <p:sp>
          <p:nvSpPr>
            <p:cNvPr id="486" name="Trapezoid 485">
              <a:extLst>
                <a:ext uri="{FF2B5EF4-FFF2-40B4-BE49-F238E27FC236}">
                  <a16:creationId xmlns:a16="http://schemas.microsoft.com/office/drawing/2014/main" id="{E9C3754F-7805-AD4A-97F0-F02DA680F033}"/>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87" name="Group 486">
              <a:extLst>
                <a:ext uri="{FF2B5EF4-FFF2-40B4-BE49-F238E27FC236}">
                  <a16:creationId xmlns:a16="http://schemas.microsoft.com/office/drawing/2014/main" id="{7F5A5FFF-C0E6-6549-8ECD-D5628E5CAA35}"/>
                </a:ext>
              </a:extLst>
            </p:cNvPr>
            <p:cNvGrpSpPr/>
            <p:nvPr/>
          </p:nvGrpSpPr>
          <p:grpSpPr>
            <a:xfrm>
              <a:off x="4555407" y="2265334"/>
              <a:ext cx="263857" cy="340252"/>
              <a:chOff x="4555407" y="2271223"/>
              <a:chExt cx="263857" cy="340252"/>
            </a:xfrm>
          </p:grpSpPr>
          <p:cxnSp>
            <p:nvCxnSpPr>
              <p:cNvPr id="489" name="Straight Connector 488">
                <a:extLst>
                  <a:ext uri="{FF2B5EF4-FFF2-40B4-BE49-F238E27FC236}">
                    <a16:creationId xmlns:a16="http://schemas.microsoft.com/office/drawing/2014/main" id="{9A04545F-2E28-1644-A9B6-7999B4D48CF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90" name="Straight Connector 489">
                <a:extLst>
                  <a:ext uri="{FF2B5EF4-FFF2-40B4-BE49-F238E27FC236}">
                    <a16:creationId xmlns:a16="http://schemas.microsoft.com/office/drawing/2014/main" id="{4DBA9819-6437-2F4B-B951-D6EC0E4AD00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91" name="Straight Connector 490">
                <a:extLst>
                  <a:ext uri="{FF2B5EF4-FFF2-40B4-BE49-F238E27FC236}">
                    <a16:creationId xmlns:a16="http://schemas.microsoft.com/office/drawing/2014/main" id="{9A5702F1-716F-2A4F-B874-6B76FB154E30}"/>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92" name="Straight Connector 491">
                <a:extLst>
                  <a:ext uri="{FF2B5EF4-FFF2-40B4-BE49-F238E27FC236}">
                    <a16:creationId xmlns:a16="http://schemas.microsoft.com/office/drawing/2014/main" id="{9F57F966-50AF-764F-BC9A-C4BC02540FB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88" name="Straight Connector 487">
              <a:extLst>
                <a:ext uri="{FF2B5EF4-FFF2-40B4-BE49-F238E27FC236}">
                  <a16:creationId xmlns:a16="http://schemas.microsoft.com/office/drawing/2014/main" id="{F2E66B06-E09E-9445-A04E-5477CE9B27C1}"/>
                </a:ext>
              </a:extLst>
            </p:cNvPr>
            <p:cNvCxnSpPr>
              <a:cxnSpLocks/>
              <a:endCxn id="48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493" name="Straight Connector 492">
            <a:extLst>
              <a:ext uri="{FF2B5EF4-FFF2-40B4-BE49-F238E27FC236}">
                <a16:creationId xmlns:a16="http://schemas.microsoft.com/office/drawing/2014/main" id="{A508FB1A-5E7B-1A43-9172-CAA59FF5F0EA}"/>
              </a:ext>
            </a:extLst>
          </p:cNvPr>
          <p:cNvCxnSpPr>
            <a:cxnSpLocks/>
          </p:cNvCxnSpPr>
          <p:nvPr/>
        </p:nvCxnSpPr>
        <p:spPr>
          <a:xfrm>
            <a:off x="2785968" y="2243381"/>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94" name="Rectangle 493">
            <a:extLst>
              <a:ext uri="{FF2B5EF4-FFF2-40B4-BE49-F238E27FC236}">
                <a16:creationId xmlns:a16="http://schemas.microsoft.com/office/drawing/2014/main" id="{167D7743-FCE4-EE45-8D07-9DD478E2A87F}"/>
              </a:ext>
            </a:extLst>
          </p:cNvPr>
          <p:cNvSpPr/>
          <p:nvPr/>
        </p:nvSpPr>
        <p:spPr>
          <a:xfrm>
            <a:off x="2216754" y="611071"/>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endParaRPr lang="en-US" sz="1400" b="1" dirty="0"/>
          </a:p>
        </p:txBody>
      </p:sp>
      <p:grpSp>
        <p:nvGrpSpPr>
          <p:cNvPr id="495" name="Group 494">
            <a:extLst>
              <a:ext uri="{FF2B5EF4-FFF2-40B4-BE49-F238E27FC236}">
                <a16:creationId xmlns:a16="http://schemas.microsoft.com/office/drawing/2014/main" id="{696F6AED-E302-6444-9B69-D5AD370FFD1F}"/>
              </a:ext>
            </a:extLst>
          </p:cNvPr>
          <p:cNvGrpSpPr/>
          <p:nvPr/>
        </p:nvGrpSpPr>
        <p:grpSpPr>
          <a:xfrm rot="16200000" flipH="1">
            <a:off x="2137905" y="1249545"/>
            <a:ext cx="416009" cy="267952"/>
            <a:chOff x="4264586" y="2194147"/>
            <a:chExt cx="554678" cy="482626"/>
          </a:xfrm>
        </p:grpSpPr>
        <p:sp>
          <p:nvSpPr>
            <p:cNvPr id="496" name="Trapezoid 495">
              <a:extLst>
                <a:ext uri="{FF2B5EF4-FFF2-40B4-BE49-F238E27FC236}">
                  <a16:creationId xmlns:a16="http://schemas.microsoft.com/office/drawing/2014/main" id="{0E8A8D7A-B0FA-1E48-91CD-4213513CC912}"/>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dirty="0"/>
            </a:p>
          </p:txBody>
        </p:sp>
        <p:grpSp>
          <p:nvGrpSpPr>
            <p:cNvPr id="497" name="Group 496">
              <a:extLst>
                <a:ext uri="{FF2B5EF4-FFF2-40B4-BE49-F238E27FC236}">
                  <a16:creationId xmlns:a16="http://schemas.microsoft.com/office/drawing/2014/main" id="{531F50CD-4CE4-1D4E-AC84-CE2494913F14}"/>
                </a:ext>
              </a:extLst>
            </p:cNvPr>
            <p:cNvGrpSpPr/>
            <p:nvPr/>
          </p:nvGrpSpPr>
          <p:grpSpPr>
            <a:xfrm>
              <a:off x="4555407" y="2265334"/>
              <a:ext cx="263857" cy="340252"/>
              <a:chOff x="4555407" y="2271223"/>
              <a:chExt cx="263857" cy="340252"/>
            </a:xfrm>
          </p:grpSpPr>
          <p:cxnSp>
            <p:nvCxnSpPr>
              <p:cNvPr id="499" name="Straight Connector 498">
                <a:extLst>
                  <a:ext uri="{FF2B5EF4-FFF2-40B4-BE49-F238E27FC236}">
                    <a16:creationId xmlns:a16="http://schemas.microsoft.com/office/drawing/2014/main" id="{1F369707-3701-1C49-A6C8-D8D041DF2013}"/>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00" name="Straight Connector 499">
                <a:extLst>
                  <a:ext uri="{FF2B5EF4-FFF2-40B4-BE49-F238E27FC236}">
                    <a16:creationId xmlns:a16="http://schemas.microsoft.com/office/drawing/2014/main" id="{F71CF1F0-D97B-8547-B494-18378759FB25}"/>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01" name="Straight Connector 500">
                <a:extLst>
                  <a:ext uri="{FF2B5EF4-FFF2-40B4-BE49-F238E27FC236}">
                    <a16:creationId xmlns:a16="http://schemas.microsoft.com/office/drawing/2014/main" id="{A055F79E-39CD-3F4A-9663-AEA0EE08BD3A}"/>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02" name="Straight Connector 501">
                <a:extLst>
                  <a:ext uri="{FF2B5EF4-FFF2-40B4-BE49-F238E27FC236}">
                    <a16:creationId xmlns:a16="http://schemas.microsoft.com/office/drawing/2014/main" id="{BF2B3AC0-7C24-EE44-BE82-CF45535612DF}"/>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98" name="Straight Connector 497">
              <a:extLst>
                <a:ext uri="{FF2B5EF4-FFF2-40B4-BE49-F238E27FC236}">
                  <a16:creationId xmlns:a16="http://schemas.microsoft.com/office/drawing/2014/main" id="{A0975020-DB1E-BA4B-B8D0-F12CF400B868}"/>
                </a:ext>
              </a:extLst>
            </p:cNvPr>
            <p:cNvCxnSpPr>
              <a:cxnSpLocks/>
              <a:endCxn id="49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503" name="Group 502">
            <a:extLst>
              <a:ext uri="{FF2B5EF4-FFF2-40B4-BE49-F238E27FC236}">
                <a16:creationId xmlns:a16="http://schemas.microsoft.com/office/drawing/2014/main" id="{38CE1062-A1BB-4245-9AF0-1A695A933D7B}"/>
              </a:ext>
            </a:extLst>
          </p:cNvPr>
          <p:cNvGrpSpPr/>
          <p:nvPr/>
        </p:nvGrpSpPr>
        <p:grpSpPr>
          <a:xfrm>
            <a:off x="2785968" y="614748"/>
            <a:ext cx="416009" cy="267952"/>
            <a:chOff x="4264586" y="2194147"/>
            <a:chExt cx="554678" cy="482626"/>
          </a:xfrm>
        </p:grpSpPr>
        <p:sp>
          <p:nvSpPr>
            <p:cNvPr id="504" name="Trapezoid 503">
              <a:extLst>
                <a:ext uri="{FF2B5EF4-FFF2-40B4-BE49-F238E27FC236}">
                  <a16:creationId xmlns:a16="http://schemas.microsoft.com/office/drawing/2014/main" id="{D108FC2C-42A5-BC4E-9859-ED81F7746038}"/>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05" name="Group 504">
              <a:extLst>
                <a:ext uri="{FF2B5EF4-FFF2-40B4-BE49-F238E27FC236}">
                  <a16:creationId xmlns:a16="http://schemas.microsoft.com/office/drawing/2014/main" id="{654DB60C-8B95-4748-ACC4-0503AB77DDEF}"/>
                </a:ext>
              </a:extLst>
            </p:cNvPr>
            <p:cNvGrpSpPr/>
            <p:nvPr/>
          </p:nvGrpSpPr>
          <p:grpSpPr>
            <a:xfrm>
              <a:off x="4555407" y="2265334"/>
              <a:ext cx="263857" cy="340252"/>
              <a:chOff x="4555407" y="2271223"/>
              <a:chExt cx="263857" cy="340252"/>
            </a:xfrm>
          </p:grpSpPr>
          <p:cxnSp>
            <p:nvCxnSpPr>
              <p:cNvPr id="507" name="Straight Connector 506">
                <a:extLst>
                  <a:ext uri="{FF2B5EF4-FFF2-40B4-BE49-F238E27FC236}">
                    <a16:creationId xmlns:a16="http://schemas.microsoft.com/office/drawing/2014/main" id="{AAD22CB0-FFD2-984E-A490-C433BCEA00B0}"/>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08" name="Straight Connector 507">
                <a:extLst>
                  <a:ext uri="{FF2B5EF4-FFF2-40B4-BE49-F238E27FC236}">
                    <a16:creationId xmlns:a16="http://schemas.microsoft.com/office/drawing/2014/main" id="{CB2AAE42-28F0-EA42-8569-7A6F1F18497D}"/>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09" name="Straight Connector 508">
                <a:extLst>
                  <a:ext uri="{FF2B5EF4-FFF2-40B4-BE49-F238E27FC236}">
                    <a16:creationId xmlns:a16="http://schemas.microsoft.com/office/drawing/2014/main" id="{E9079A9A-9826-4B4B-8AFE-DC148AFE17EF}"/>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10" name="Straight Connector 509">
                <a:extLst>
                  <a:ext uri="{FF2B5EF4-FFF2-40B4-BE49-F238E27FC236}">
                    <a16:creationId xmlns:a16="http://schemas.microsoft.com/office/drawing/2014/main" id="{80EFC4A3-28F9-E74C-A78C-F1635F622CE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06" name="Straight Connector 505">
              <a:extLst>
                <a:ext uri="{FF2B5EF4-FFF2-40B4-BE49-F238E27FC236}">
                  <a16:creationId xmlns:a16="http://schemas.microsoft.com/office/drawing/2014/main" id="{148D9738-0ABE-8C43-97AE-AB3B522F014A}"/>
                </a:ext>
              </a:extLst>
            </p:cNvPr>
            <p:cNvCxnSpPr>
              <a:cxnSpLocks/>
              <a:endCxn id="50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511" name="Straight Connector 510">
            <a:extLst>
              <a:ext uri="{FF2B5EF4-FFF2-40B4-BE49-F238E27FC236}">
                <a16:creationId xmlns:a16="http://schemas.microsoft.com/office/drawing/2014/main" id="{2ECD41A1-207F-1B4F-A4F1-F0A17E39B432}"/>
              </a:ext>
            </a:extLst>
          </p:cNvPr>
          <p:cNvCxnSpPr>
            <a:cxnSpLocks/>
          </p:cNvCxnSpPr>
          <p:nvPr/>
        </p:nvCxnSpPr>
        <p:spPr>
          <a:xfrm>
            <a:off x="2785968" y="1179845"/>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512" name="Rectangle 511">
            <a:extLst>
              <a:ext uri="{FF2B5EF4-FFF2-40B4-BE49-F238E27FC236}">
                <a16:creationId xmlns:a16="http://schemas.microsoft.com/office/drawing/2014/main" id="{1840BA94-C57B-A743-8ADB-3AC56152AA43}"/>
              </a:ext>
            </a:extLst>
          </p:cNvPr>
          <p:cNvSpPr/>
          <p:nvPr/>
        </p:nvSpPr>
        <p:spPr>
          <a:xfrm>
            <a:off x="2216754" y="2738143"/>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p>
        </p:txBody>
      </p:sp>
      <p:grpSp>
        <p:nvGrpSpPr>
          <p:cNvPr id="513" name="Group 512">
            <a:extLst>
              <a:ext uri="{FF2B5EF4-FFF2-40B4-BE49-F238E27FC236}">
                <a16:creationId xmlns:a16="http://schemas.microsoft.com/office/drawing/2014/main" id="{7DFF037D-148A-5F4E-B024-792C344669BE}"/>
              </a:ext>
            </a:extLst>
          </p:cNvPr>
          <p:cNvGrpSpPr/>
          <p:nvPr/>
        </p:nvGrpSpPr>
        <p:grpSpPr>
          <a:xfrm rot="16200000" flipH="1">
            <a:off x="2137905" y="3376617"/>
            <a:ext cx="416009" cy="267952"/>
            <a:chOff x="4264586" y="2194147"/>
            <a:chExt cx="554678" cy="482626"/>
          </a:xfrm>
        </p:grpSpPr>
        <p:sp>
          <p:nvSpPr>
            <p:cNvPr id="514" name="Trapezoid 513">
              <a:extLst>
                <a:ext uri="{FF2B5EF4-FFF2-40B4-BE49-F238E27FC236}">
                  <a16:creationId xmlns:a16="http://schemas.microsoft.com/office/drawing/2014/main" id="{CC462F05-4DAB-F14C-8493-1ECAA899653A}"/>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15" name="Group 514">
              <a:extLst>
                <a:ext uri="{FF2B5EF4-FFF2-40B4-BE49-F238E27FC236}">
                  <a16:creationId xmlns:a16="http://schemas.microsoft.com/office/drawing/2014/main" id="{983797F3-B6C6-F047-9429-9CE25E67F7EA}"/>
                </a:ext>
              </a:extLst>
            </p:cNvPr>
            <p:cNvGrpSpPr/>
            <p:nvPr/>
          </p:nvGrpSpPr>
          <p:grpSpPr>
            <a:xfrm>
              <a:off x="4555407" y="2265334"/>
              <a:ext cx="263857" cy="340252"/>
              <a:chOff x="4555407" y="2271223"/>
              <a:chExt cx="263857" cy="340252"/>
            </a:xfrm>
          </p:grpSpPr>
          <p:cxnSp>
            <p:nvCxnSpPr>
              <p:cNvPr id="517" name="Straight Connector 516">
                <a:extLst>
                  <a:ext uri="{FF2B5EF4-FFF2-40B4-BE49-F238E27FC236}">
                    <a16:creationId xmlns:a16="http://schemas.microsoft.com/office/drawing/2014/main" id="{3A73CBD8-1BBC-8F41-A47C-856EA6B52DA9}"/>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18" name="Straight Connector 517">
                <a:extLst>
                  <a:ext uri="{FF2B5EF4-FFF2-40B4-BE49-F238E27FC236}">
                    <a16:creationId xmlns:a16="http://schemas.microsoft.com/office/drawing/2014/main" id="{44993753-A90C-EA4A-A93A-D0A274ED8826}"/>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19" name="Straight Connector 518">
                <a:extLst>
                  <a:ext uri="{FF2B5EF4-FFF2-40B4-BE49-F238E27FC236}">
                    <a16:creationId xmlns:a16="http://schemas.microsoft.com/office/drawing/2014/main" id="{0028FE1C-E87B-304F-85EE-B327F92DEB7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20" name="Straight Connector 519">
                <a:extLst>
                  <a:ext uri="{FF2B5EF4-FFF2-40B4-BE49-F238E27FC236}">
                    <a16:creationId xmlns:a16="http://schemas.microsoft.com/office/drawing/2014/main" id="{ABE8BE0A-E02A-9B49-AC6F-2749EA1196D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16" name="Straight Connector 515">
              <a:extLst>
                <a:ext uri="{FF2B5EF4-FFF2-40B4-BE49-F238E27FC236}">
                  <a16:creationId xmlns:a16="http://schemas.microsoft.com/office/drawing/2014/main" id="{39667BC6-824B-D04E-A098-7F4A0DD155DD}"/>
                </a:ext>
              </a:extLst>
            </p:cNvPr>
            <p:cNvCxnSpPr>
              <a:cxnSpLocks/>
              <a:endCxn id="51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521" name="Group 520">
            <a:extLst>
              <a:ext uri="{FF2B5EF4-FFF2-40B4-BE49-F238E27FC236}">
                <a16:creationId xmlns:a16="http://schemas.microsoft.com/office/drawing/2014/main" id="{D0C1B448-857B-9242-820B-3AE4DED9D17B}"/>
              </a:ext>
            </a:extLst>
          </p:cNvPr>
          <p:cNvGrpSpPr/>
          <p:nvPr/>
        </p:nvGrpSpPr>
        <p:grpSpPr>
          <a:xfrm>
            <a:off x="2785968" y="2741820"/>
            <a:ext cx="416009" cy="267952"/>
            <a:chOff x="4264586" y="2194147"/>
            <a:chExt cx="554678" cy="482626"/>
          </a:xfrm>
        </p:grpSpPr>
        <p:sp>
          <p:nvSpPr>
            <p:cNvPr id="522" name="Trapezoid 521">
              <a:extLst>
                <a:ext uri="{FF2B5EF4-FFF2-40B4-BE49-F238E27FC236}">
                  <a16:creationId xmlns:a16="http://schemas.microsoft.com/office/drawing/2014/main" id="{8D2D62FC-F161-FC4C-B3F7-3BDD25B32C3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23" name="Group 522">
              <a:extLst>
                <a:ext uri="{FF2B5EF4-FFF2-40B4-BE49-F238E27FC236}">
                  <a16:creationId xmlns:a16="http://schemas.microsoft.com/office/drawing/2014/main" id="{74481437-B635-E946-A31C-69EA01861F76}"/>
                </a:ext>
              </a:extLst>
            </p:cNvPr>
            <p:cNvGrpSpPr/>
            <p:nvPr/>
          </p:nvGrpSpPr>
          <p:grpSpPr>
            <a:xfrm>
              <a:off x="4555407" y="2265334"/>
              <a:ext cx="263857" cy="340252"/>
              <a:chOff x="4555407" y="2271223"/>
              <a:chExt cx="263857" cy="340252"/>
            </a:xfrm>
          </p:grpSpPr>
          <p:cxnSp>
            <p:nvCxnSpPr>
              <p:cNvPr id="525" name="Straight Connector 524">
                <a:extLst>
                  <a:ext uri="{FF2B5EF4-FFF2-40B4-BE49-F238E27FC236}">
                    <a16:creationId xmlns:a16="http://schemas.microsoft.com/office/drawing/2014/main" id="{A953A877-6E69-0F48-9FF8-102C447E621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26" name="Straight Connector 525">
                <a:extLst>
                  <a:ext uri="{FF2B5EF4-FFF2-40B4-BE49-F238E27FC236}">
                    <a16:creationId xmlns:a16="http://schemas.microsoft.com/office/drawing/2014/main" id="{90BC01CA-E885-3C41-BC4B-230CB6C31BAE}"/>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27" name="Straight Connector 526">
                <a:extLst>
                  <a:ext uri="{FF2B5EF4-FFF2-40B4-BE49-F238E27FC236}">
                    <a16:creationId xmlns:a16="http://schemas.microsoft.com/office/drawing/2014/main" id="{895F4D91-CEBF-A94D-B688-91E6264E6E59}"/>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28" name="Straight Connector 527">
                <a:extLst>
                  <a:ext uri="{FF2B5EF4-FFF2-40B4-BE49-F238E27FC236}">
                    <a16:creationId xmlns:a16="http://schemas.microsoft.com/office/drawing/2014/main" id="{CC35762B-418D-1344-919B-83CE5D43B189}"/>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24" name="Straight Connector 523">
              <a:extLst>
                <a:ext uri="{FF2B5EF4-FFF2-40B4-BE49-F238E27FC236}">
                  <a16:creationId xmlns:a16="http://schemas.microsoft.com/office/drawing/2014/main" id="{5A948AEF-AC16-0047-BAD6-D972950B914B}"/>
                </a:ext>
              </a:extLst>
            </p:cNvPr>
            <p:cNvCxnSpPr>
              <a:cxnSpLocks/>
              <a:endCxn id="52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529" name="Straight Connector 528">
            <a:extLst>
              <a:ext uri="{FF2B5EF4-FFF2-40B4-BE49-F238E27FC236}">
                <a16:creationId xmlns:a16="http://schemas.microsoft.com/office/drawing/2014/main" id="{F4C1FFBD-A356-D246-849E-7A65865089F7}"/>
              </a:ext>
            </a:extLst>
          </p:cNvPr>
          <p:cNvCxnSpPr>
            <a:cxnSpLocks/>
          </p:cNvCxnSpPr>
          <p:nvPr/>
        </p:nvCxnSpPr>
        <p:spPr>
          <a:xfrm>
            <a:off x="2785968" y="3306917"/>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530" name="Rectangle 529">
            <a:extLst>
              <a:ext uri="{FF2B5EF4-FFF2-40B4-BE49-F238E27FC236}">
                <a16:creationId xmlns:a16="http://schemas.microsoft.com/office/drawing/2014/main" id="{EABA1BFA-16A2-7E4A-9E6B-0180DE496170}"/>
              </a:ext>
            </a:extLst>
          </p:cNvPr>
          <p:cNvSpPr/>
          <p:nvPr/>
        </p:nvSpPr>
        <p:spPr>
          <a:xfrm>
            <a:off x="2216754" y="3801679"/>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p>
        </p:txBody>
      </p:sp>
      <p:grpSp>
        <p:nvGrpSpPr>
          <p:cNvPr id="531" name="Group 530">
            <a:extLst>
              <a:ext uri="{FF2B5EF4-FFF2-40B4-BE49-F238E27FC236}">
                <a16:creationId xmlns:a16="http://schemas.microsoft.com/office/drawing/2014/main" id="{005DDF48-5541-7348-907D-BAB839FC5DEA}"/>
              </a:ext>
            </a:extLst>
          </p:cNvPr>
          <p:cNvGrpSpPr/>
          <p:nvPr/>
        </p:nvGrpSpPr>
        <p:grpSpPr>
          <a:xfrm rot="16200000" flipH="1">
            <a:off x="2137905" y="4440153"/>
            <a:ext cx="416009" cy="267952"/>
            <a:chOff x="4264586" y="2194147"/>
            <a:chExt cx="554678" cy="482626"/>
          </a:xfrm>
        </p:grpSpPr>
        <p:sp>
          <p:nvSpPr>
            <p:cNvPr id="532" name="Trapezoid 531">
              <a:extLst>
                <a:ext uri="{FF2B5EF4-FFF2-40B4-BE49-F238E27FC236}">
                  <a16:creationId xmlns:a16="http://schemas.microsoft.com/office/drawing/2014/main" id="{130881C7-25D3-4242-81CA-E538B8880515}"/>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33" name="Group 532">
              <a:extLst>
                <a:ext uri="{FF2B5EF4-FFF2-40B4-BE49-F238E27FC236}">
                  <a16:creationId xmlns:a16="http://schemas.microsoft.com/office/drawing/2014/main" id="{0B314080-DF8D-CE4C-8059-8022DA1B071E}"/>
                </a:ext>
              </a:extLst>
            </p:cNvPr>
            <p:cNvGrpSpPr/>
            <p:nvPr/>
          </p:nvGrpSpPr>
          <p:grpSpPr>
            <a:xfrm>
              <a:off x="4555407" y="2265334"/>
              <a:ext cx="263857" cy="340252"/>
              <a:chOff x="4555407" y="2271223"/>
              <a:chExt cx="263857" cy="340252"/>
            </a:xfrm>
          </p:grpSpPr>
          <p:cxnSp>
            <p:nvCxnSpPr>
              <p:cNvPr id="535" name="Straight Connector 534">
                <a:extLst>
                  <a:ext uri="{FF2B5EF4-FFF2-40B4-BE49-F238E27FC236}">
                    <a16:creationId xmlns:a16="http://schemas.microsoft.com/office/drawing/2014/main" id="{1B5E0E1C-F9AA-3542-B6D7-FC229246AF43}"/>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36" name="Straight Connector 535">
                <a:extLst>
                  <a:ext uri="{FF2B5EF4-FFF2-40B4-BE49-F238E27FC236}">
                    <a16:creationId xmlns:a16="http://schemas.microsoft.com/office/drawing/2014/main" id="{E99248BA-ED98-7C4B-B362-2BC73CC56CF6}"/>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37" name="Straight Connector 536">
                <a:extLst>
                  <a:ext uri="{FF2B5EF4-FFF2-40B4-BE49-F238E27FC236}">
                    <a16:creationId xmlns:a16="http://schemas.microsoft.com/office/drawing/2014/main" id="{719691C9-3A9D-A24F-912C-417DF5AF051D}"/>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38" name="Straight Connector 537">
                <a:extLst>
                  <a:ext uri="{FF2B5EF4-FFF2-40B4-BE49-F238E27FC236}">
                    <a16:creationId xmlns:a16="http://schemas.microsoft.com/office/drawing/2014/main" id="{D3B34999-634C-9941-8DC2-6933530A1F5B}"/>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34" name="Straight Connector 533">
              <a:extLst>
                <a:ext uri="{FF2B5EF4-FFF2-40B4-BE49-F238E27FC236}">
                  <a16:creationId xmlns:a16="http://schemas.microsoft.com/office/drawing/2014/main" id="{22D900F7-0934-8040-AED0-E125A4E105A4}"/>
                </a:ext>
              </a:extLst>
            </p:cNvPr>
            <p:cNvCxnSpPr>
              <a:cxnSpLocks/>
              <a:endCxn id="53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539" name="Group 538">
            <a:extLst>
              <a:ext uri="{FF2B5EF4-FFF2-40B4-BE49-F238E27FC236}">
                <a16:creationId xmlns:a16="http://schemas.microsoft.com/office/drawing/2014/main" id="{A4C74546-22E8-2D4C-BBA4-25E2294B3AD4}"/>
              </a:ext>
            </a:extLst>
          </p:cNvPr>
          <p:cNvGrpSpPr/>
          <p:nvPr/>
        </p:nvGrpSpPr>
        <p:grpSpPr>
          <a:xfrm>
            <a:off x="2785968" y="3805356"/>
            <a:ext cx="416009" cy="267952"/>
            <a:chOff x="4264586" y="2194147"/>
            <a:chExt cx="554678" cy="482626"/>
          </a:xfrm>
        </p:grpSpPr>
        <p:sp>
          <p:nvSpPr>
            <p:cNvPr id="540" name="Trapezoid 539">
              <a:extLst>
                <a:ext uri="{FF2B5EF4-FFF2-40B4-BE49-F238E27FC236}">
                  <a16:creationId xmlns:a16="http://schemas.microsoft.com/office/drawing/2014/main" id="{A09B7CBE-A17B-C448-969D-15AC5516E7FE}"/>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41" name="Group 540">
              <a:extLst>
                <a:ext uri="{FF2B5EF4-FFF2-40B4-BE49-F238E27FC236}">
                  <a16:creationId xmlns:a16="http://schemas.microsoft.com/office/drawing/2014/main" id="{8E80D670-DF85-924A-A18C-B4E1E670C167}"/>
                </a:ext>
              </a:extLst>
            </p:cNvPr>
            <p:cNvGrpSpPr/>
            <p:nvPr/>
          </p:nvGrpSpPr>
          <p:grpSpPr>
            <a:xfrm>
              <a:off x="4555407" y="2265334"/>
              <a:ext cx="263857" cy="340252"/>
              <a:chOff x="4555407" y="2271223"/>
              <a:chExt cx="263857" cy="340252"/>
            </a:xfrm>
          </p:grpSpPr>
          <p:cxnSp>
            <p:nvCxnSpPr>
              <p:cNvPr id="543" name="Straight Connector 542">
                <a:extLst>
                  <a:ext uri="{FF2B5EF4-FFF2-40B4-BE49-F238E27FC236}">
                    <a16:creationId xmlns:a16="http://schemas.microsoft.com/office/drawing/2014/main" id="{503FD756-C6D6-6042-BE2F-07F2CF3AFDE3}"/>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44" name="Straight Connector 543">
                <a:extLst>
                  <a:ext uri="{FF2B5EF4-FFF2-40B4-BE49-F238E27FC236}">
                    <a16:creationId xmlns:a16="http://schemas.microsoft.com/office/drawing/2014/main" id="{5972950C-BD3A-7C40-8D07-B0B2EE6DDA0B}"/>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45" name="Straight Connector 544">
                <a:extLst>
                  <a:ext uri="{FF2B5EF4-FFF2-40B4-BE49-F238E27FC236}">
                    <a16:creationId xmlns:a16="http://schemas.microsoft.com/office/drawing/2014/main" id="{37154C55-74A2-9643-8056-9CE3F24EC08B}"/>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46" name="Straight Connector 545">
                <a:extLst>
                  <a:ext uri="{FF2B5EF4-FFF2-40B4-BE49-F238E27FC236}">
                    <a16:creationId xmlns:a16="http://schemas.microsoft.com/office/drawing/2014/main" id="{AE1E3A98-D3D5-6A49-92F2-8669477B080E}"/>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42" name="Straight Connector 541">
              <a:extLst>
                <a:ext uri="{FF2B5EF4-FFF2-40B4-BE49-F238E27FC236}">
                  <a16:creationId xmlns:a16="http://schemas.microsoft.com/office/drawing/2014/main" id="{DD6F73E8-6669-794E-BF0F-D55E11140283}"/>
                </a:ext>
              </a:extLst>
            </p:cNvPr>
            <p:cNvCxnSpPr>
              <a:cxnSpLocks/>
              <a:endCxn id="54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547" name="Straight Connector 546">
            <a:extLst>
              <a:ext uri="{FF2B5EF4-FFF2-40B4-BE49-F238E27FC236}">
                <a16:creationId xmlns:a16="http://schemas.microsoft.com/office/drawing/2014/main" id="{92AAE95C-3AF5-F54C-89A9-5FFFB3D9FAAC}"/>
              </a:ext>
            </a:extLst>
          </p:cNvPr>
          <p:cNvCxnSpPr>
            <a:cxnSpLocks/>
          </p:cNvCxnSpPr>
          <p:nvPr/>
        </p:nvCxnSpPr>
        <p:spPr>
          <a:xfrm>
            <a:off x="2785968" y="4370453"/>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548" name="Rectangle 547">
            <a:extLst>
              <a:ext uri="{FF2B5EF4-FFF2-40B4-BE49-F238E27FC236}">
                <a16:creationId xmlns:a16="http://schemas.microsoft.com/office/drawing/2014/main" id="{93697156-1774-B740-A28C-DC301FC75EA4}"/>
              </a:ext>
            </a:extLst>
          </p:cNvPr>
          <p:cNvSpPr/>
          <p:nvPr/>
        </p:nvSpPr>
        <p:spPr>
          <a:xfrm>
            <a:off x="4341066" y="1674607"/>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p>
        </p:txBody>
      </p:sp>
      <p:grpSp>
        <p:nvGrpSpPr>
          <p:cNvPr id="549" name="Group 548">
            <a:extLst>
              <a:ext uri="{FF2B5EF4-FFF2-40B4-BE49-F238E27FC236}">
                <a16:creationId xmlns:a16="http://schemas.microsoft.com/office/drawing/2014/main" id="{0C7EBE69-6BEF-5449-AA27-12AF0CA9DE82}"/>
              </a:ext>
            </a:extLst>
          </p:cNvPr>
          <p:cNvGrpSpPr/>
          <p:nvPr/>
        </p:nvGrpSpPr>
        <p:grpSpPr>
          <a:xfrm rot="16200000" flipH="1">
            <a:off x="4262217" y="2313081"/>
            <a:ext cx="416009" cy="267952"/>
            <a:chOff x="4264586" y="2194147"/>
            <a:chExt cx="554678" cy="482626"/>
          </a:xfrm>
        </p:grpSpPr>
        <p:sp>
          <p:nvSpPr>
            <p:cNvPr id="550" name="Trapezoid 549">
              <a:extLst>
                <a:ext uri="{FF2B5EF4-FFF2-40B4-BE49-F238E27FC236}">
                  <a16:creationId xmlns:a16="http://schemas.microsoft.com/office/drawing/2014/main" id="{4E50614F-0ADB-2F4A-9FA2-F20D60E71047}"/>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51" name="Group 550">
              <a:extLst>
                <a:ext uri="{FF2B5EF4-FFF2-40B4-BE49-F238E27FC236}">
                  <a16:creationId xmlns:a16="http://schemas.microsoft.com/office/drawing/2014/main" id="{E4046F4F-7DF1-BD4C-9593-D9AF2F0CD5DC}"/>
                </a:ext>
              </a:extLst>
            </p:cNvPr>
            <p:cNvGrpSpPr/>
            <p:nvPr/>
          </p:nvGrpSpPr>
          <p:grpSpPr>
            <a:xfrm>
              <a:off x="4555407" y="2265334"/>
              <a:ext cx="263857" cy="340252"/>
              <a:chOff x="4555407" y="2271223"/>
              <a:chExt cx="263857" cy="340252"/>
            </a:xfrm>
          </p:grpSpPr>
          <p:cxnSp>
            <p:nvCxnSpPr>
              <p:cNvPr id="553" name="Straight Connector 552">
                <a:extLst>
                  <a:ext uri="{FF2B5EF4-FFF2-40B4-BE49-F238E27FC236}">
                    <a16:creationId xmlns:a16="http://schemas.microsoft.com/office/drawing/2014/main" id="{9B2050EC-9AAA-744B-8E8F-570F97590F7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54" name="Straight Connector 553">
                <a:extLst>
                  <a:ext uri="{FF2B5EF4-FFF2-40B4-BE49-F238E27FC236}">
                    <a16:creationId xmlns:a16="http://schemas.microsoft.com/office/drawing/2014/main" id="{E140893B-4AFF-1D40-B2E4-35E6A592071D}"/>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55" name="Straight Connector 554">
                <a:extLst>
                  <a:ext uri="{FF2B5EF4-FFF2-40B4-BE49-F238E27FC236}">
                    <a16:creationId xmlns:a16="http://schemas.microsoft.com/office/drawing/2014/main" id="{3AB8D8C8-78EE-6040-AAC4-59C1232E2EAC}"/>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56" name="Straight Connector 555">
                <a:extLst>
                  <a:ext uri="{FF2B5EF4-FFF2-40B4-BE49-F238E27FC236}">
                    <a16:creationId xmlns:a16="http://schemas.microsoft.com/office/drawing/2014/main" id="{6C170D29-13FE-C248-9988-EAF1B2791A0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52" name="Straight Connector 551">
              <a:extLst>
                <a:ext uri="{FF2B5EF4-FFF2-40B4-BE49-F238E27FC236}">
                  <a16:creationId xmlns:a16="http://schemas.microsoft.com/office/drawing/2014/main" id="{EE9F6800-20C7-9D45-8594-98D0FEBE0D77}"/>
                </a:ext>
              </a:extLst>
            </p:cNvPr>
            <p:cNvCxnSpPr>
              <a:cxnSpLocks/>
              <a:endCxn id="55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557" name="Group 556">
            <a:extLst>
              <a:ext uri="{FF2B5EF4-FFF2-40B4-BE49-F238E27FC236}">
                <a16:creationId xmlns:a16="http://schemas.microsoft.com/office/drawing/2014/main" id="{9C611398-87F5-DF4C-936A-3534BCD527BF}"/>
              </a:ext>
            </a:extLst>
          </p:cNvPr>
          <p:cNvGrpSpPr/>
          <p:nvPr/>
        </p:nvGrpSpPr>
        <p:grpSpPr>
          <a:xfrm>
            <a:off x="4910280" y="1678284"/>
            <a:ext cx="416009" cy="267952"/>
            <a:chOff x="4264586" y="2194147"/>
            <a:chExt cx="554678" cy="482626"/>
          </a:xfrm>
        </p:grpSpPr>
        <p:sp>
          <p:nvSpPr>
            <p:cNvPr id="558" name="Trapezoid 557">
              <a:extLst>
                <a:ext uri="{FF2B5EF4-FFF2-40B4-BE49-F238E27FC236}">
                  <a16:creationId xmlns:a16="http://schemas.microsoft.com/office/drawing/2014/main" id="{CE7241A3-64B3-3544-BB82-438B30C08CE8}"/>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59" name="Group 558">
              <a:extLst>
                <a:ext uri="{FF2B5EF4-FFF2-40B4-BE49-F238E27FC236}">
                  <a16:creationId xmlns:a16="http://schemas.microsoft.com/office/drawing/2014/main" id="{11AAB01C-B981-9A49-8FD3-4C7CCBFF7B6D}"/>
                </a:ext>
              </a:extLst>
            </p:cNvPr>
            <p:cNvGrpSpPr/>
            <p:nvPr/>
          </p:nvGrpSpPr>
          <p:grpSpPr>
            <a:xfrm>
              <a:off x="4555407" y="2265334"/>
              <a:ext cx="263857" cy="340252"/>
              <a:chOff x="4555407" y="2271223"/>
              <a:chExt cx="263857" cy="340252"/>
            </a:xfrm>
          </p:grpSpPr>
          <p:cxnSp>
            <p:nvCxnSpPr>
              <p:cNvPr id="561" name="Straight Connector 560">
                <a:extLst>
                  <a:ext uri="{FF2B5EF4-FFF2-40B4-BE49-F238E27FC236}">
                    <a16:creationId xmlns:a16="http://schemas.microsoft.com/office/drawing/2014/main" id="{9A381349-A63B-FD40-A18C-6BBA1762216E}"/>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62" name="Straight Connector 561">
                <a:extLst>
                  <a:ext uri="{FF2B5EF4-FFF2-40B4-BE49-F238E27FC236}">
                    <a16:creationId xmlns:a16="http://schemas.microsoft.com/office/drawing/2014/main" id="{0DC8DDDC-9C11-5142-9678-9F07980892B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63" name="Straight Connector 562">
                <a:extLst>
                  <a:ext uri="{FF2B5EF4-FFF2-40B4-BE49-F238E27FC236}">
                    <a16:creationId xmlns:a16="http://schemas.microsoft.com/office/drawing/2014/main" id="{1302C2AD-8B34-B14E-8DC0-4C4997472C48}"/>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64" name="Straight Connector 563">
                <a:extLst>
                  <a:ext uri="{FF2B5EF4-FFF2-40B4-BE49-F238E27FC236}">
                    <a16:creationId xmlns:a16="http://schemas.microsoft.com/office/drawing/2014/main" id="{3B1E0AEE-4267-C247-80FA-0CF6C8AC7087}"/>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60" name="Straight Connector 559">
              <a:extLst>
                <a:ext uri="{FF2B5EF4-FFF2-40B4-BE49-F238E27FC236}">
                  <a16:creationId xmlns:a16="http://schemas.microsoft.com/office/drawing/2014/main" id="{7B17CC72-08A9-E544-8D13-C8A1F48125CE}"/>
                </a:ext>
              </a:extLst>
            </p:cNvPr>
            <p:cNvCxnSpPr>
              <a:cxnSpLocks/>
              <a:endCxn id="55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565" name="Straight Connector 564">
            <a:extLst>
              <a:ext uri="{FF2B5EF4-FFF2-40B4-BE49-F238E27FC236}">
                <a16:creationId xmlns:a16="http://schemas.microsoft.com/office/drawing/2014/main" id="{E8A0E65F-4089-CD48-9189-E2756E7F968E}"/>
              </a:ext>
            </a:extLst>
          </p:cNvPr>
          <p:cNvCxnSpPr>
            <a:cxnSpLocks/>
          </p:cNvCxnSpPr>
          <p:nvPr/>
        </p:nvCxnSpPr>
        <p:spPr>
          <a:xfrm>
            <a:off x="4910280" y="2243381"/>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566" name="Rectangle 565">
            <a:extLst>
              <a:ext uri="{FF2B5EF4-FFF2-40B4-BE49-F238E27FC236}">
                <a16:creationId xmlns:a16="http://schemas.microsoft.com/office/drawing/2014/main" id="{2EC3F7B0-66A7-0D4A-B660-CF9B0AAF252B}"/>
              </a:ext>
            </a:extLst>
          </p:cNvPr>
          <p:cNvSpPr/>
          <p:nvPr/>
        </p:nvSpPr>
        <p:spPr>
          <a:xfrm>
            <a:off x="4341066" y="611071"/>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endParaRPr lang="en-US" sz="1400" b="1" dirty="0"/>
          </a:p>
        </p:txBody>
      </p:sp>
      <p:grpSp>
        <p:nvGrpSpPr>
          <p:cNvPr id="567" name="Group 566">
            <a:extLst>
              <a:ext uri="{FF2B5EF4-FFF2-40B4-BE49-F238E27FC236}">
                <a16:creationId xmlns:a16="http://schemas.microsoft.com/office/drawing/2014/main" id="{10679ABC-F10E-1347-9F88-4AD22DD02381}"/>
              </a:ext>
            </a:extLst>
          </p:cNvPr>
          <p:cNvGrpSpPr/>
          <p:nvPr/>
        </p:nvGrpSpPr>
        <p:grpSpPr>
          <a:xfrm rot="16200000" flipH="1">
            <a:off x="4262217" y="1249545"/>
            <a:ext cx="416009" cy="267952"/>
            <a:chOff x="4264586" y="2194147"/>
            <a:chExt cx="554678" cy="482626"/>
          </a:xfrm>
        </p:grpSpPr>
        <p:sp>
          <p:nvSpPr>
            <p:cNvPr id="568" name="Trapezoid 567">
              <a:extLst>
                <a:ext uri="{FF2B5EF4-FFF2-40B4-BE49-F238E27FC236}">
                  <a16:creationId xmlns:a16="http://schemas.microsoft.com/office/drawing/2014/main" id="{D5839BD8-39D7-664C-A095-E0200D759E76}"/>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69" name="Group 568">
              <a:extLst>
                <a:ext uri="{FF2B5EF4-FFF2-40B4-BE49-F238E27FC236}">
                  <a16:creationId xmlns:a16="http://schemas.microsoft.com/office/drawing/2014/main" id="{9296D2C3-DB25-BB4C-8031-938526F0CF06}"/>
                </a:ext>
              </a:extLst>
            </p:cNvPr>
            <p:cNvGrpSpPr/>
            <p:nvPr/>
          </p:nvGrpSpPr>
          <p:grpSpPr>
            <a:xfrm>
              <a:off x="4555407" y="2265334"/>
              <a:ext cx="263857" cy="340252"/>
              <a:chOff x="4555407" y="2271223"/>
              <a:chExt cx="263857" cy="340252"/>
            </a:xfrm>
          </p:grpSpPr>
          <p:cxnSp>
            <p:nvCxnSpPr>
              <p:cNvPr id="571" name="Straight Connector 570">
                <a:extLst>
                  <a:ext uri="{FF2B5EF4-FFF2-40B4-BE49-F238E27FC236}">
                    <a16:creationId xmlns:a16="http://schemas.microsoft.com/office/drawing/2014/main" id="{677C2C10-BF8D-7B4D-A1AF-85B089A0595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72" name="Straight Connector 571">
                <a:extLst>
                  <a:ext uri="{FF2B5EF4-FFF2-40B4-BE49-F238E27FC236}">
                    <a16:creationId xmlns:a16="http://schemas.microsoft.com/office/drawing/2014/main" id="{CBC71879-0886-3C41-98A9-4FFBBC4DF80F}"/>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73" name="Straight Connector 572">
                <a:extLst>
                  <a:ext uri="{FF2B5EF4-FFF2-40B4-BE49-F238E27FC236}">
                    <a16:creationId xmlns:a16="http://schemas.microsoft.com/office/drawing/2014/main" id="{4D756AA1-0613-5B4C-8F0B-A8299020B36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74" name="Straight Connector 573">
                <a:extLst>
                  <a:ext uri="{FF2B5EF4-FFF2-40B4-BE49-F238E27FC236}">
                    <a16:creationId xmlns:a16="http://schemas.microsoft.com/office/drawing/2014/main" id="{5E93782C-C1E8-A64C-8F0E-575693C0B32D}"/>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70" name="Straight Connector 569">
              <a:extLst>
                <a:ext uri="{FF2B5EF4-FFF2-40B4-BE49-F238E27FC236}">
                  <a16:creationId xmlns:a16="http://schemas.microsoft.com/office/drawing/2014/main" id="{3563EF1C-9E86-C147-92F5-F987CE441E70}"/>
                </a:ext>
              </a:extLst>
            </p:cNvPr>
            <p:cNvCxnSpPr>
              <a:cxnSpLocks/>
              <a:endCxn id="56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575" name="Group 574">
            <a:extLst>
              <a:ext uri="{FF2B5EF4-FFF2-40B4-BE49-F238E27FC236}">
                <a16:creationId xmlns:a16="http://schemas.microsoft.com/office/drawing/2014/main" id="{0732C1B1-07C7-CD41-B856-EB1B71412F63}"/>
              </a:ext>
            </a:extLst>
          </p:cNvPr>
          <p:cNvGrpSpPr/>
          <p:nvPr/>
        </p:nvGrpSpPr>
        <p:grpSpPr>
          <a:xfrm>
            <a:off x="4910280" y="614748"/>
            <a:ext cx="416009" cy="267952"/>
            <a:chOff x="4264586" y="2194147"/>
            <a:chExt cx="554678" cy="482626"/>
          </a:xfrm>
        </p:grpSpPr>
        <p:sp>
          <p:nvSpPr>
            <p:cNvPr id="576" name="Trapezoid 575">
              <a:extLst>
                <a:ext uri="{FF2B5EF4-FFF2-40B4-BE49-F238E27FC236}">
                  <a16:creationId xmlns:a16="http://schemas.microsoft.com/office/drawing/2014/main" id="{93C0C0E2-94B2-044E-BAB1-2A6814F3E152}"/>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77" name="Group 576">
              <a:extLst>
                <a:ext uri="{FF2B5EF4-FFF2-40B4-BE49-F238E27FC236}">
                  <a16:creationId xmlns:a16="http://schemas.microsoft.com/office/drawing/2014/main" id="{11CD08BC-34BC-BE42-B92D-C84CF8C157A8}"/>
                </a:ext>
              </a:extLst>
            </p:cNvPr>
            <p:cNvGrpSpPr/>
            <p:nvPr/>
          </p:nvGrpSpPr>
          <p:grpSpPr>
            <a:xfrm>
              <a:off x="4555407" y="2265334"/>
              <a:ext cx="263857" cy="340252"/>
              <a:chOff x="4555407" y="2271223"/>
              <a:chExt cx="263857" cy="340252"/>
            </a:xfrm>
          </p:grpSpPr>
          <p:cxnSp>
            <p:nvCxnSpPr>
              <p:cNvPr id="579" name="Straight Connector 578">
                <a:extLst>
                  <a:ext uri="{FF2B5EF4-FFF2-40B4-BE49-F238E27FC236}">
                    <a16:creationId xmlns:a16="http://schemas.microsoft.com/office/drawing/2014/main" id="{31832EF0-677D-0C4A-B00E-1C3932B18270}"/>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80" name="Straight Connector 579">
                <a:extLst>
                  <a:ext uri="{FF2B5EF4-FFF2-40B4-BE49-F238E27FC236}">
                    <a16:creationId xmlns:a16="http://schemas.microsoft.com/office/drawing/2014/main" id="{4AF466CB-4F65-B84A-948D-5363D70C4930}"/>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81" name="Straight Connector 580">
                <a:extLst>
                  <a:ext uri="{FF2B5EF4-FFF2-40B4-BE49-F238E27FC236}">
                    <a16:creationId xmlns:a16="http://schemas.microsoft.com/office/drawing/2014/main" id="{82622AED-F197-EA41-9F9D-A0A3483ABF1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82" name="Straight Connector 581">
                <a:extLst>
                  <a:ext uri="{FF2B5EF4-FFF2-40B4-BE49-F238E27FC236}">
                    <a16:creationId xmlns:a16="http://schemas.microsoft.com/office/drawing/2014/main" id="{E64936CE-3176-9E40-A7D0-C7F95F96DB81}"/>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78" name="Straight Connector 577">
              <a:extLst>
                <a:ext uri="{FF2B5EF4-FFF2-40B4-BE49-F238E27FC236}">
                  <a16:creationId xmlns:a16="http://schemas.microsoft.com/office/drawing/2014/main" id="{2C696026-0859-C642-AB76-89863FCF2A2B}"/>
                </a:ext>
              </a:extLst>
            </p:cNvPr>
            <p:cNvCxnSpPr>
              <a:cxnSpLocks/>
              <a:endCxn id="57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583" name="Straight Connector 582">
            <a:extLst>
              <a:ext uri="{FF2B5EF4-FFF2-40B4-BE49-F238E27FC236}">
                <a16:creationId xmlns:a16="http://schemas.microsoft.com/office/drawing/2014/main" id="{B94BF542-30BE-904D-897B-38E939356668}"/>
              </a:ext>
            </a:extLst>
          </p:cNvPr>
          <p:cNvCxnSpPr>
            <a:cxnSpLocks/>
          </p:cNvCxnSpPr>
          <p:nvPr/>
        </p:nvCxnSpPr>
        <p:spPr>
          <a:xfrm>
            <a:off x="4910280" y="1179845"/>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584" name="Rectangle 583">
            <a:extLst>
              <a:ext uri="{FF2B5EF4-FFF2-40B4-BE49-F238E27FC236}">
                <a16:creationId xmlns:a16="http://schemas.microsoft.com/office/drawing/2014/main" id="{36002001-E2EF-9A4D-B261-7397BB37AC1D}"/>
              </a:ext>
            </a:extLst>
          </p:cNvPr>
          <p:cNvSpPr/>
          <p:nvPr/>
        </p:nvSpPr>
        <p:spPr>
          <a:xfrm>
            <a:off x="4341066" y="2738143"/>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p>
        </p:txBody>
      </p:sp>
      <p:grpSp>
        <p:nvGrpSpPr>
          <p:cNvPr id="585" name="Group 584">
            <a:extLst>
              <a:ext uri="{FF2B5EF4-FFF2-40B4-BE49-F238E27FC236}">
                <a16:creationId xmlns:a16="http://schemas.microsoft.com/office/drawing/2014/main" id="{ECC40B81-0BD6-5B45-B714-9535024F7EA9}"/>
              </a:ext>
            </a:extLst>
          </p:cNvPr>
          <p:cNvGrpSpPr/>
          <p:nvPr/>
        </p:nvGrpSpPr>
        <p:grpSpPr>
          <a:xfrm rot="16200000" flipH="1">
            <a:off x="4262217" y="3376617"/>
            <a:ext cx="416009" cy="267952"/>
            <a:chOff x="4264586" y="2194147"/>
            <a:chExt cx="554678" cy="482626"/>
          </a:xfrm>
        </p:grpSpPr>
        <p:sp>
          <p:nvSpPr>
            <p:cNvPr id="586" name="Trapezoid 585">
              <a:extLst>
                <a:ext uri="{FF2B5EF4-FFF2-40B4-BE49-F238E27FC236}">
                  <a16:creationId xmlns:a16="http://schemas.microsoft.com/office/drawing/2014/main" id="{2DE70B0E-8F32-CA4D-AD02-FBED3818CF45}"/>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87" name="Group 586">
              <a:extLst>
                <a:ext uri="{FF2B5EF4-FFF2-40B4-BE49-F238E27FC236}">
                  <a16:creationId xmlns:a16="http://schemas.microsoft.com/office/drawing/2014/main" id="{91C8B20E-9856-D64F-B312-9A27F4B8FE94}"/>
                </a:ext>
              </a:extLst>
            </p:cNvPr>
            <p:cNvGrpSpPr/>
            <p:nvPr/>
          </p:nvGrpSpPr>
          <p:grpSpPr>
            <a:xfrm>
              <a:off x="4555407" y="2265334"/>
              <a:ext cx="263857" cy="340252"/>
              <a:chOff x="4555407" y="2271223"/>
              <a:chExt cx="263857" cy="340252"/>
            </a:xfrm>
          </p:grpSpPr>
          <p:cxnSp>
            <p:nvCxnSpPr>
              <p:cNvPr id="589" name="Straight Connector 588">
                <a:extLst>
                  <a:ext uri="{FF2B5EF4-FFF2-40B4-BE49-F238E27FC236}">
                    <a16:creationId xmlns:a16="http://schemas.microsoft.com/office/drawing/2014/main" id="{A3CADCF5-8A0D-7F40-BFD8-389E6AA0B448}"/>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90" name="Straight Connector 589">
                <a:extLst>
                  <a:ext uri="{FF2B5EF4-FFF2-40B4-BE49-F238E27FC236}">
                    <a16:creationId xmlns:a16="http://schemas.microsoft.com/office/drawing/2014/main" id="{91152B86-0A39-2443-B9E3-78848C4419CF}"/>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91" name="Straight Connector 590">
                <a:extLst>
                  <a:ext uri="{FF2B5EF4-FFF2-40B4-BE49-F238E27FC236}">
                    <a16:creationId xmlns:a16="http://schemas.microsoft.com/office/drawing/2014/main" id="{19B6D6B3-116B-644E-B6FA-796431CF3ED3}"/>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92" name="Straight Connector 591">
                <a:extLst>
                  <a:ext uri="{FF2B5EF4-FFF2-40B4-BE49-F238E27FC236}">
                    <a16:creationId xmlns:a16="http://schemas.microsoft.com/office/drawing/2014/main" id="{83286348-13AD-5240-BAD6-97C4AE023C8B}"/>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88" name="Straight Connector 587">
              <a:extLst>
                <a:ext uri="{FF2B5EF4-FFF2-40B4-BE49-F238E27FC236}">
                  <a16:creationId xmlns:a16="http://schemas.microsoft.com/office/drawing/2014/main" id="{A2EAEDC9-9617-1344-8859-EC35C705D94D}"/>
                </a:ext>
              </a:extLst>
            </p:cNvPr>
            <p:cNvCxnSpPr>
              <a:cxnSpLocks/>
              <a:endCxn id="58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593" name="Group 592">
            <a:extLst>
              <a:ext uri="{FF2B5EF4-FFF2-40B4-BE49-F238E27FC236}">
                <a16:creationId xmlns:a16="http://schemas.microsoft.com/office/drawing/2014/main" id="{F564E137-AC68-544A-98C6-37A15442F1FD}"/>
              </a:ext>
            </a:extLst>
          </p:cNvPr>
          <p:cNvGrpSpPr/>
          <p:nvPr/>
        </p:nvGrpSpPr>
        <p:grpSpPr>
          <a:xfrm>
            <a:off x="4910280" y="2741820"/>
            <a:ext cx="416009" cy="267952"/>
            <a:chOff x="4264586" y="2194147"/>
            <a:chExt cx="554678" cy="482626"/>
          </a:xfrm>
        </p:grpSpPr>
        <p:sp>
          <p:nvSpPr>
            <p:cNvPr id="594" name="Trapezoid 593">
              <a:extLst>
                <a:ext uri="{FF2B5EF4-FFF2-40B4-BE49-F238E27FC236}">
                  <a16:creationId xmlns:a16="http://schemas.microsoft.com/office/drawing/2014/main" id="{4CDF7B03-74F1-DB42-B4DB-CC43F9CCFDAD}"/>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95" name="Group 594">
              <a:extLst>
                <a:ext uri="{FF2B5EF4-FFF2-40B4-BE49-F238E27FC236}">
                  <a16:creationId xmlns:a16="http://schemas.microsoft.com/office/drawing/2014/main" id="{2A875BA6-39E4-0545-B335-6C621AFFDE97}"/>
                </a:ext>
              </a:extLst>
            </p:cNvPr>
            <p:cNvGrpSpPr/>
            <p:nvPr/>
          </p:nvGrpSpPr>
          <p:grpSpPr>
            <a:xfrm>
              <a:off x="4555407" y="2265334"/>
              <a:ext cx="263857" cy="340252"/>
              <a:chOff x="4555407" y="2271223"/>
              <a:chExt cx="263857" cy="340252"/>
            </a:xfrm>
          </p:grpSpPr>
          <p:cxnSp>
            <p:nvCxnSpPr>
              <p:cNvPr id="597" name="Straight Connector 596">
                <a:extLst>
                  <a:ext uri="{FF2B5EF4-FFF2-40B4-BE49-F238E27FC236}">
                    <a16:creationId xmlns:a16="http://schemas.microsoft.com/office/drawing/2014/main" id="{CF1DE06C-A761-024E-881B-09E31149B5C6}"/>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98" name="Straight Connector 597">
                <a:extLst>
                  <a:ext uri="{FF2B5EF4-FFF2-40B4-BE49-F238E27FC236}">
                    <a16:creationId xmlns:a16="http://schemas.microsoft.com/office/drawing/2014/main" id="{C02EFE60-27A5-4747-A1B7-18F9306043E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99" name="Straight Connector 598">
                <a:extLst>
                  <a:ext uri="{FF2B5EF4-FFF2-40B4-BE49-F238E27FC236}">
                    <a16:creationId xmlns:a16="http://schemas.microsoft.com/office/drawing/2014/main" id="{EA644F0E-FD9E-F243-A029-BC86FF87BA21}"/>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00" name="Straight Connector 599">
                <a:extLst>
                  <a:ext uri="{FF2B5EF4-FFF2-40B4-BE49-F238E27FC236}">
                    <a16:creationId xmlns:a16="http://schemas.microsoft.com/office/drawing/2014/main" id="{B6A28B06-AC27-874A-B822-E8FF40B4911B}"/>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96" name="Straight Connector 595">
              <a:extLst>
                <a:ext uri="{FF2B5EF4-FFF2-40B4-BE49-F238E27FC236}">
                  <a16:creationId xmlns:a16="http://schemas.microsoft.com/office/drawing/2014/main" id="{8CA4C195-1547-2749-BB8E-9C40F8845844}"/>
                </a:ext>
              </a:extLst>
            </p:cNvPr>
            <p:cNvCxnSpPr>
              <a:cxnSpLocks/>
              <a:endCxn id="59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601" name="Straight Connector 600">
            <a:extLst>
              <a:ext uri="{FF2B5EF4-FFF2-40B4-BE49-F238E27FC236}">
                <a16:creationId xmlns:a16="http://schemas.microsoft.com/office/drawing/2014/main" id="{A48B9084-E7C9-6D45-B32A-D2988159A9B8}"/>
              </a:ext>
            </a:extLst>
          </p:cNvPr>
          <p:cNvCxnSpPr>
            <a:cxnSpLocks/>
          </p:cNvCxnSpPr>
          <p:nvPr/>
        </p:nvCxnSpPr>
        <p:spPr>
          <a:xfrm>
            <a:off x="4910280" y="3306917"/>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02" name="Rectangle 601">
            <a:extLst>
              <a:ext uri="{FF2B5EF4-FFF2-40B4-BE49-F238E27FC236}">
                <a16:creationId xmlns:a16="http://schemas.microsoft.com/office/drawing/2014/main" id="{B388D818-9CBE-5A48-96C8-80FFE9FE6EEF}"/>
              </a:ext>
            </a:extLst>
          </p:cNvPr>
          <p:cNvSpPr/>
          <p:nvPr/>
        </p:nvSpPr>
        <p:spPr>
          <a:xfrm>
            <a:off x="4341066" y="3801679"/>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p>
        </p:txBody>
      </p:sp>
      <p:grpSp>
        <p:nvGrpSpPr>
          <p:cNvPr id="603" name="Group 602">
            <a:extLst>
              <a:ext uri="{FF2B5EF4-FFF2-40B4-BE49-F238E27FC236}">
                <a16:creationId xmlns:a16="http://schemas.microsoft.com/office/drawing/2014/main" id="{C9D874F9-1762-4844-B9BA-66E266B68636}"/>
              </a:ext>
            </a:extLst>
          </p:cNvPr>
          <p:cNvGrpSpPr/>
          <p:nvPr/>
        </p:nvGrpSpPr>
        <p:grpSpPr>
          <a:xfrm rot="16200000" flipH="1">
            <a:off x="4262217" y="4440153"/>
            <a:ext cx="416009" cy="267952"/>
            <a:chOff x="4264586" y="2194147"/>
            <a:chExt cx="554678" cy="482626"/>
          </a:xfrm>
        </p:grpSpPr>
        <p:sp>
          <p:nvSpPr>
            <p:cNvPr id="604" name="Trapezoid 603">
              <a:extLst>
                <a:ext uri="{FF2B5EF4-FFF2-40B4-BE49-F238E27FC236}">
                  <a16:creationId xmlns:a16="http://schemas.microsoft.com/office/drawing/2014/main" id="{FCD4C34E-42EA-F240-B59B-5F1BD7A35C4C}"/>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05" name="Group 604">
              <a:extLst>
                <a:ext uri="{FF2B5EF4-FFF2-40B4-BE49-F238E27FC236}">
                  <a16:creationId xmlns:a16="http://schemas.microsoft.com/office/drawing/2014/main" id="{1AD294DA-0BC1-B147-9B26-F0F6DFFB52E8}"/>
                </a:ext>
              </a:extLst>
            </p:cNvPr>
            <p:cNvGrpSpPr/>
            <p:nvPr/>
          </p:nvGrpSpPr>
          <p:grpSpPr>
            <a:xfrm>
              <a:off x="4555407" y="2265334"/>
              <a:ext cx="263857" cy="340252"/>
              <a:chOff x="4555407" y="2271223"/>
              <a:chExt cx="263857" cy="340252"/>
            </a:xfrm>
          </p:grpSpPr>
          <p:cxnSp>
            <p:nvCxnSpPr>
              <p:cNvPr id="607" name="Straight Connector 606">
                <a:extLst>
                  <a:ext uri="{FF2B5EF4-FFF2-40B4-BE49-F238E27FC236}">
                    <a16:creationId xmlns:a16="http://schemas.microsoft.com/office/drawing/2014/main" id="{2B968BB2-C908-7A4F-AF84-90A9B06B68A9}"/>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08" name="Straight Connector 607">
                <a:extLst>
                  <a:ext uri="{FF2B5EF4-FFF2-40B4-BE49-F238E27FC236}">
                    <a16:creationId xmlns:a16="http://schemas.microsoft.com/office/drawing/2014/main" id="{47BDDD7A-743F-8642-8D76-62E90C34EDE0}"/>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09" name="Straight Connector 608">
                <a:extLst>
                  <a:ext uri="{FF2B5EF4-FFF2-40B4-BE49-F238E27FC236}">
                    <a16:creationId xmlns:a16="http://schemas.microsoft.com/office/drawing/2014/main" id="{64F15D7D-ED2E-0842-A554-1719E921B61F}"/>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10" name="Straight Connector 609">
                <a:extLst>
                  <a:ext uri="{FF2B5EF4-FFF2-40B4-BE49-F238E27FC236}">
                    <a16:creationId xmlns:a16="http://schemas.microsoft.com/office/drawing/2014/main" id="{ACD41B4E-BF80-D641-866D-E83A3396E991}"/>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06" name="Straight Connector 605">
              <a:extLst>
                <a:ext uri="{FF2B5EF4-FFF2-40B4-BE49-F238E27FC236}">
                  <a16:creationId xmlns:a16="http://schemas.microsoft.com/office/drawing/2014/main" id="{8399B389-DCBF-E74E-9505-AAB7E42C0BCC}"/>
                </a:ext>
              </a:extLst>
            </p:cNvPr>
            <p:cNvCxnSpPr>
              <a:cxnSpLocks/>
              <a:endCxn id="60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611" name="Group 610">
            <a:extLst>
              <a:ext uri="{FF2B5EF4-FFF2-40B4-BE49-F238E27FC236}">
                <a16:creationId xmlns:a16="http://schemas.microsoft.com/office/drawing/2014/main" id="{08CD77B3-843D-224C-9995-0BFE7363052C}"/>
              </a:ext>
            </a:extLst>
          </p:cNvPr>
          <p:cNvGrpSpPr/>
          <p:nvPr/>
        </p:nvGrpSpPr>
        <p:grpSpPr>
          <a:xfrm>
            <a:off x="4910280" y="3805356"/>
            <a:ext cx="416009" cy="267952"/>
            <a:chOff x="4264586" y="2194147"/>
            <a:chExt cx="554678" cy="482626"/>
          </a:xfrm>
        </p:grpSpPr>
        <p:sp>
          <p:nvSpPr>
            <p:cNvPr id="612" name="Trapezoid 611">
              <a:extLst>
                <a:ext uri="{FF2B5EF4-FFF2-40B4-BE49-F238E27FC236}">
                  <a16:creationId xmlns:a16="http://schemas.microsoft.com/office/drawing/2014/main" id="{B73C1E7F-F0EF-6B48-9625-3BE4C54472D2}"/>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13" name="Group 612">
              <a:extLst>
                <a:ext uri="{FF2B5EF4-FFF2-40B4-BE49-F238E27FC236}">
                  <a16:creationId xmlns:a16="http://schemas.microsoft.com/office/drawing/2014/main" id="{FE2A1807-3CAA-864F-8DBD-F5C53CDCF9D9}"/>
                </a:ext>
              </a:extLst>
            </p:cNvPr>
            <p:cNvGrpSpPr/>
            <p:nvPr/>
          </p:nvGrpSpPr>
          <p:grpSpPr>
            <a:xfrm>
              <a:off x="4555407" y="2265334"/>
              <a:ext cx="263857" cy="340252"/>
              <a:chOff x="4555407" y="2271223"/>
              <a:chExt cx="263857" cy="340252"/>
            </a:xfrm>
          </p:grpSpPr>
          <p:cxnSp>
            <p:nvCxnSpPr>
              <p:cNvPr id="615" name="Straight Connector 614">
                <a:extLst>
                  <a:ext uri="{FF2B5EF4-FFF2-40B4-BE49-F238E27FC236}">
                    <a16:creationId xmlns:a16="http://schemas.microsoft.com/office/drawing/2014/main" id="{45E9B028-5EB5-074C-AF9B-7BBCE8428C9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16" name="Straight Connector 615">
                <a:extLst>
                  <a:ext uri="{FF2B5EF4-FFF2-40B4-BE49-F238E27FC236}">
                    <a16:creationId xmlns:a16="http://schemas.microsoft.com/office/drawing/2014/main" id="{12DDF2CD-730E-6746-801E-3F3D599257E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17" name="Straight Connector 616">
                <a:extLst>
                  <a:ext uri="{FF2B5EF4-FFF2-40B4-BE49-F238E27FC236}">
                    <a16:creationId xmlns:a16="http://schemas.microsoft.com/office/drawing/2014/main" id="{83DCB715-D27C-D546-999A-6222B9208667}"/>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18" name="Straight Connector 617">
                <a:extLst>
                  <a:ext uri="{FF2B5EF4-FFF2-40B4-BE49-F238E27FC236}">
                    <a16:creationId xmlns:a16="http://schemas.microsoft.com/office/drawing/2014/main" id="{540BEE4F-30C8-6B40-8005-F3287AA30294}"/>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14" name="Straight Connector 613">
              <a:extLst>
                <a:ext uri="{FF2B5EF4-FFF2-40B4-BE49-F238E27FC236}">
                  <a16:creationId xmlns:a16="http://schemas.microsoft.com/office/drawing/2014/main" id="{3C93B3DA-3CD7-5E43-B94F-E9260F89E9ED}"/>
                </a:ext>
              </a:extLst>
            </p:cNvPr>
            <p:cNvCxnSpPr>
              <a:cxnSpLocks/>
              <a:endCxn id="61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619" name="Straight Connector 618">
            <a:extLst>
              <a:ext uri="{FF2B5EF4-FFF2-40B4-BE49-F238E27FC236}">
                <a16:creationId xmlns:a16="http://schemas.microsoft.com/office/drawing/2014/main" id="{6540D950-1425-8B48-92B1-22EA2145B8BA}"/>
              </a:ext>
            </a:extLst>
          </p:cNvPr>
          <p:cNvCxnSpPr>
            <a:cxnSpLocks/>
          </p:cNvCxnSpPr>
          <p:nvPr/>
        </p:nvCxnSpPr>
        <p:spPr>
          <a:xfrm>
            <a:off x="4910280" y="4370453"/>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20" name="Rectangle 619">
            <a:extLst>
              <a:ext uri="{FF2B5EF4-FFF2-40B4-BE49-F238E27FC236}">
                <a16:creationId xmlns:a16="http://schemas.microsoft.com/office/drawing/2014/main" id="{8265A319-27FF-374E-8BE0-C16D74A21631}"/>
              </a:ext>
            </a:extLst>
          </p:cNvPr>
          <p:cNvSpPr/>
          <p:nvPr/>
        </p:nvSpPr>
        <p:spPr>
          <a:xfrm>
            <a:off x="5403222" y="1674607"/>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MEM</a:t>
            </a:r>
          </a:p>
        </p:txBody>
      </p:sp>
      <p:grpSp>
        <p:nvGrpSpPr>
          <p:cNvPr id="621" name="Group 620">
            <a:extLst>
              <a:ext uri="{FF2B5EF4-FFF2-40B4-BE49-F238E27FC236}">
                <a16:creationId xmlns:a16="http://schemas.microsoft.com/office/drawing/2014/main" id="{23909861-FE6F-7E45-ABBD-615BE6699681}"/>
              </a:ext>
            </a:extLst>
          </p:cNvPr>
          <p:cNvGrpSpPr/>
          <p:nvPr/>
        </p:nvGrpSpPr>
        <p:grpSpPr>
          <a:xfrm rot="16200000" flipH="1">
            <a:off x="5324373" y="2313081"/>
            <a:ext cx="416009" cy="267952"/>
            <a:chOff x="4264586" y="2194147"/>
            <a:chExt cx="554678" cy="482626"/>
          </a:xfrm>
        </p:grpSpPr>
        <p:sp>
          <p:nvSpPr>
            <p:cNvPr id="622" name="Trapezoid 621">
              <a:extLst>
                <a:ext uri="{FF2B5EF4-FFF2-40B4-BE49-F238E27FC236}">
                  <a16:creationId xmlns:a16="http://schemas.microsoft.com/office/drawing/2014/main" id="{7DDBD58F-C893-E74C-B19F-C72E36E1295C}"/>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23" name="Group 622">
              <a:extLst>
                <a:ext uri="{FF2B5EF4-FFF2-40B4-BE49-F238E27FC236}">
                  <a16:creationId xmlns:a16="http://schemas.microsoft.com/office/drawing/2014/main" id="{1976E1CE-798E-BC4D-92A5-21B7298D2C5D}"/>
                </a:ext>
              </a:extLst>
            </p:cNvPr>
            <p:cNvGrpSpPr/>
            <p:nvPr/>
          </p:nvGrpSpPr>
          <p:grpSpPr>
            <a:xfrm>
              <a:off x="4555407" y="2265334"/>
              <a:ext cx="263857" cy="340252"/>
              <a:chOff x="4555407" y="2271223"/>
              <a:chExt cx="263857" cy="340252"/>
            </a:xfrm>
          </p:grpSpPr>
          <p:cxnSp>
            <p:nvCxnSpPr>
              <p:cNvPr id="625" name="Straight Connector 624">
                <a:extLst>
                  <a:ext uri="{FF2B5EF4-FFF2-40B4-BE49-F238E27FC236}">
                    <a16:creationId xmlns:a16="http://schemas.microsoft.com/office/drawing/2014/main" id="{2546D36A-1C64-DE4F-B065-B4EFE0A82BE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26" name="Straight Connector 625">
                <a:extLst>
                  <a:ext uri="{FF2B5EF4-FFF2-40B4-BE49-F238E27FC236}">
                    <a16:creationId xmlns:a16="http://schemas.microsoft.com/office/drawing/2014/main" id="{03D856A6-C1F3-3D44-AFFB-B9265B3F062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27" name="Straight Connector 626">
                <a:extLst>
                  <a:ext uri="{FF2B5EF4-FFF2-40B4-BE49-F238E27FC236}">
                    <a16:creationId xmlns:a16="http://schemas.microsoft.com/office/drawing/2014/main" id="{1BDD2E39-4890-6247-B6CC-FB030B242BA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28" name="Straight Connector 627">
                <a:extLst>
                  <a:ext uri="{FF2B5EF4-FFF2-40B4-BE49-F238E27FC236}">
                    <a16:creationId xmlns:a16="http://schemas.microsoft.com/office/drawing/2014/main" id="{0608CC0C-E46C-CF42-BAF5-98B7C9A40BBA}"/>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24" name="Straight Connector 623">
              <a:extLst>
                <a:ext uri="{FF2B5EF4-FFF2-40B4-BE49-F238E27FC236}">
                  <a16:creationId xmlns:a16="http://schemas.microsoft.com/office/drawing/2014/main" id="{E2B504CF-B6F5-284E-BA28-0C681B5ED4DD}"/>
                </a:ext>
              </a:extLst>
            </p:cNvPr>
            <p:cNvCxnSpPr>
              <a:cxnSpLocks/>
              <a:endCxn id="62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629" name="Group 628">
            <a:extLst>
              <a:ext uri="{FF2B5EF4-FFF2-40B4-BE49-F238E27FC236}">
                <a16:creationId xmlns:a16="http://schemas.microsoft.com/office/drawing/2014/main" id="{B0BD8DC5-6745-E34B-BF7C-0D9012999932}"/>
              </a:ext>
            </a:extLst>
          </p:cNvPr>
          <p:cNvGrpSpPr/>
          <p:nvPr/>
        </p:nvGrpSpPr>
        <p:grpSpPr>
          <a:xfrm>
            <a:off x="5972436" y="1678284"/>
            <a:ext cx="416009" cy="267952"/>
            <a:chOff x="4264586" y="2194147"/>
            <a:chExt cx="554678" cy="482626"/>
          </a:xfrm>
        </p:grpSpPr>
        <p:sp>
          <p:nvSpPr>
            <p:cNvPr id="630" name="Trapezoid 629">
              <a:extLst>
                <a:ext uri="{FF2B5EF4-FFF2-40B4-BE49-F238E27FC236}">
                  <a16:creationId xmlns:a16="http://schemas.microsoft.com/office/drawing/2014/main" id="{6B571588-2517-554B-A3B3-FA76CBFD1E52}"/>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31" name="Group 630">
              <a:extLst>
                <a:ext uri="{FF2B5EF4-FFF2-40B4-BE49-F238E27FC236}">
                  <a16:creationId xmlns:a16="http://schemas.microsoft.com/office/drawing/2014/main" id="{B08C2FF4-665E-9642-AB0C-90404ECB1B64}"/>
                </a:ext>
              </a:extLst>
            </p:cNvPr>
            <p:cNvGrpSpPr/>
            <p:nvPr/>
          </p:nvGrpSpPr>
          <p:grpSpPr>
            <a:xfrm>
              <a:off x="4555407" y="2265334"/>
              <a:ext cx="263857" cy="340252"/>
              <a:chOff x="4555407" y="2271223"/>
              <a:chExt cx="263857" cy="340252"/>
            </a:xfrm>
          </p:grpSpPr>
          <p:cxnSp>
            <p:nvCxnSpPr>
              <p:cNvPr id="633" name="Straight Connector 632">
                <a:extLst>
                  <a:ext uri="{FF2B5EF4-FFF2-40B4-BE49-F238E27FC236}">
                    <a16:creationId xmlns:a16="http://schemas.microsoft.com/office/drawing/2014/main" id="{72F0DE1E-9431-B744-AB01-E42A6EE07454}"/>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34" name="Straight Connector 633">
                <a:extLst>
                  <a:ext uri="{FF2B5EF4-FFF2-40B4-BE49-F238E27FC236}">
                    <a16:creationId xmlns:a16="http://schemas.microsoft.com/office/drawing/2014/main" id="{21AEC2BD-7D19-534D-AC06-35B92A007AAD}"/>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35" name="Straight Connector 634">
                <a:extLst>
                  <a:ext uri="{FF2B5EF4-FFF2-40B4-BE49-F238E27FC236}">
                    <a16:creationId xmlns:a16="http://schemas.microsoft.com/office/drawing/2014/main" id="{39C16E53-977B-B04C-8FEB-18C8C149148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36" name="Straight Connector 635">
                <a:extLst>
                  <a:ext uri="{FF2B5EF4-FFF2-40B4-BE49-F238E27FC236}">
                    <a16:creationId xmlns:a16="http://schemas.microsoft.com/office/drawing/2014/main" id="{98B5DE36-0C12-A244-A0EB-318C488245BE}"/>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32" name="Straight Connector 631">
              <a:extLst>
                <a:ext uri="{FF2B5EF4-FFF2-40B4-BE49-F238E27FC236}">
                  <a16:creationId xmlns:a16="http://schemas.microsoft.com/office/drawing/2014/main" id="{7C285046-0A01-CD4A-9F02-A712C32370C2}"/>
                </a:ext>
              </a:extLst>
            </p:cNvPr>
            <p:cNvCxnSpPr>
              <a:cxnSpLocks/>
              <a:endCxn id="63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637" name="Straight Connector 636">
            <a:extLst>
              <a:ext uri="{FF2B5EF4-FFF2-40B4-BE49-F238E27FC236}">
                <a16:creationId xmlns:a16="http://schemas.microsoft.com/office/drawing/2014/main" id="{C4FF5183-3F52-C241-9B36-06744E2FF8B6}"/>
              </a:ext>
            </a:extLst>
          </p:cNvPr>
          <p:cNvCxnSpPr>
            <a:cxnSpLocks/>
          </p:cNvCxnSpPr>
          <p:nvPr/>
        </p:nvCxnSpPr>
        <p:spPr>
          <a:xfrm>
            <a:off x="5972436" y="2243381"/>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38" name="Rectangle 637">
            <a:extLst>
              <a:ext uri="{FF2B5EF4-FFF2-40B4-BE49-F238E27FC236}">
                <a16:creationId xmlns:a16="http://schemas.microsoft.com/office/drawing/2014/main" id="{76A4E6D1-CF51-7446-8AC7-B0A56EB5F246}"/>
              </a:ext>
            </a:extLst>
          </p:cNvPr>
          <p:cNvSpPr/>
          <p:nvPr/>
        </p:nvSpPr>
        <p:spPr>
          <a:xfrm>
            <a:off x="5403222" y="611071"/>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MEM</a:t>
            </a:r>
          </a:p>
        </p:txBody>
      </p:sp>
      <p:grpSp>
        <p:nvGrpSpPr>
          <p:cNvPr id="639" name="Group 638">
            <a:extLst>
              <a:ext uri="{FF2B5EF4-FFF2-40B4-BE49-F238E27FC236}">
                <a16:creationId xmlns:a16="http://schemas.microsoft.com/office/drawing/2014/main" id="{89072783-792F-AC4F-B7E7-DBEB3CB4EA85}"/>
              </a:ext>
            </a:extLst>
          </p:cNvPr>
          <p:cNvGrpSpPr/>
          <p:nvPr/>
        </p:nvGrpSpPr>
        <p:grpSpPr>
          <a:xfrm rot="16200000" flipH="1">
            <a:off x="5324373" y="1249545"/>
            <a:ext cx="416009" cy="267952"/>
            <a:chOff x="4264586" y="2194147"/>
            <a:chExt cx="554678" cy="482626"/>
          </a:xfrm>
        </p:grpSpPr>
        <p:sp>
          <p:nvSpPr>
            <p:cNvPr id="640" name="Trapezoid 639">
              <a:extLst>
                <a:ext uri="{FF2B5EF4-FFF2-40B4-BE49-F238E27FC236}">
                  <a16:creationId xmlns:a16="http://schemas.microsoft.com/office/drawing/2014/main" id="{0EC8E161-7806-3E40-8C20-9594CD18195F}"/>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41" name="Group 640">
              <a:extLst>
                <a:ext uri="{FF2B5EF4-FFF2-40B4-BE49-F238E27FC236}">
                  <a16:creationId xmlns:a16="http://schemas.microsoft.com/office/drawing/2014/main" id="{6B0F0B8B-FE8F-FA47-AA3C-05E67A5B7AC1}"/>
                </a:ext>
              </a:extLst>
            </p:cNvPr>
            <p:cNvGrpSpPr/>
            <p:nvPr/>
          </p:nvGrpSpPr>
          <p:grpSpPr>
            <a:xfrm>
              <a:off x="4555407" y="2265334"/>
              <a:ext cx="263857" cy="340252"/>
              <a:chOff x="4555407" y="2271223"/>
              <a:chExt cx="263857" cy="340252"/>
            </a:xfrm>
          </p:grpSpPr>
          <p:cxnSp>
            <p:nvCxnSpPr>
              <p:cNvPr id="643" name="Straight Connector 642">
                <a:extLst>
                  <a:ext uri="{FF2B5EF4-FFF2-40B4-BE49-F238E27FC236}">
                    <a16:creationId xmlns:a16="http://schemas.microsoft.com/office/drawing/2014/main" id="{2762452E-9292-2E45-9D56-551102A2FC8C}"/>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44" name="Straight Connector 643">
                <a:extLst>
                  <a:ext uri="{FF2B5EF4-FFF2-40B4-BE49-F238E27FC236}">
                    <a16:creationId xmlns:a16="http://schemas.microsoft.com/office/drawing/2014/main" id="{A7763786-4426-9440-B52E-17EE20A62235}"/>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45" name="Straight Connector 644">
                <a:extLst>
                  <a:ext uri="{FF2B5EF4-FFF2-40B4-BE49-F238E27FC236}">
                    <a16:creationId xmlns:a16="http://schemas.microsoft.com/office/drawing/2014/main" id="{5A60A6BA-112E-F64C-B144-7C16BF4A3A9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46" name="Straight Connector 645">
                <a:extLst>
                  <a:ext uri="{FF2B5EF4-FFF2-40B4-BE49-F238E27FC236}">
                    <a16:creationId xmlns:a16="http://schemas.microsoft.com/office/drawing/2014/main" id="{3CE80A52-91A9-A043-8565-11269E08ABE8}"/>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42" name="Straight Connector 641">
              <a:extLst>
                <a:ext uri="{FF2B5EF4-FFF2-40B4-BE49-F238E27FC236}">
                  <a16:creationId xmlns:a16="http://schemas.microsoft.com/office/drawing/2014/main" id="{2CEC1D5E-B425-6D46-94B2-6AB6AFBBD8C4}"/>
                </a:ext>
              </a:extLst>
            </p:cNvPr>
            <p:cNvCxnSpPr>
              <a:cxnSpLocks/>
              <a:endCxn id="64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647" name="Group 646">
            <a:extLst>
              <a:ext uri="{FF2B5EF4-FFF2-40B4-BE49-F238E27FC236}">
                <a16:creationId xmlns:a16="http://schemas.microsoft.com/office/drawing/2014/main" id="{B97D500D-519B-E140-A522-8DE3B60AD031}"/>
              </a:ext>
            </a:extLst>
          </p:cNvPr>
          <p:cNvGrpSpPr/>
          <p:nvPr/>
        </p:nvGrpSpPr>
        <p:grpSpPr>
          <a:xfrm>
            <a:off x="5972436" y="614748"/>
            <a:ext cx="416009" cy="267952"/>
            <a:chOff x="4264586" y="2194147"/>
            <a:chExt cx="554678" cy="482626"/>
          </a:xfrm>
        </p:grpSpPr>
        <p:sp>
          <p:nvSpPr>
            <p:cNvPr id="648" name="Trapezoid 647">
              <a:extLst>
                <a:ext uri="{FF2B5EF4-FFF2-40B4-BE49-F238E27FC236}">
                  <a16:creationId xmlns:a16="http://schemas.microsoft.com/office/drawing/2014/main" id="{85D8FC29-270B-DE45-BDD7-6ECDD5EFE6F9}"/>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49" name="Group 648">
              <a:extLst>
                <a:ext uri="{FF2B5EF4-FFF2-40B4-BE49-F238E27FC236}">
                  <a16:creationId xmlns:a16="http://schemas.microsoft.com/office/drawing/2014/main" id="{D6B6DA96-1006-F54E-BAB0-7EC2576A0885}"/>
                </a:ext>
              </a:extLst>
            </p:cNvPr>
            <p:cNvGrpSpPr/>
            <p:nvPr/>
          </p:nvGrpSpPr>
          <p:grpSpPr>
            <a:xfrm>
              <a:off x="4555407" y="2265334"/>
              <a:ext cx="263857" cy="340252"/>
              <a:chOff x="4555407" y="2271223"/>
              <a:chExt cx="263857" cy="340252"/>
            </a:xfrm>
          </p:grpSpPr>
          <p:cxnSp>
            <p:nvCxnSpPr>
              <p:cNvPr id="651" name="Straight Connector 650">
                <a:extLst>
                  <a:ext uri="{FF2B5EF4-FFF2-40B4-BE49-F238E27FC236}">
                    <a16:creationId xmlns:a16="http://schemas.microsoft.com/office/drawing/2014/main" id="{EBD71E1B-AF05-5E47-8553-1F17E485BBA0}"/>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52" name="Straight Connector 651">
                <a:extLst>
                  <a:ext uri="{FF2B5EF4-FFF2-40B4-BE49-F238E27FC236}">
                    <a16:creationId xmlns:a16="http://schemas.microsoft.com/office/drawing/2014/main" id="{FD6B20BF-769E-F54F-9762-D53E9C5DD75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53" name="Straight Connector 652">
                <a:extLst>
                  <a:ext uri="{FF2B5EF4-FFF2-40B4-BE49-F238E27FC236}">
                    <a16:creationId xmlns:a16="http://schemas.microsoft.com/office/drawing/2014/main" id="{7849D18B-C159-9449-89C0-9A4B829CA911}"/>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54" name="Straight Connector 653">
                <a:extLst>
                  <a:ext uri="{FF2B5EF4-FFF2-40B4-BE49-F238E27FC236}">
                    <a16:creationId xmlns:a16="http://schemas.microsoft.com/office/drawing/2014/main" id="{DB76ACBE-60FA-1340-B33B-5F044F3977C7}"/>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50" name="Straight Connector 649">
              <a:extLst>
                <a:ext uri="{FF2B5EF4-FFF2-40B4-BE49-F238E27FC236}">
                  <a16:creationId xmlns:a16="http://schemas.microsoft.com/office/drawing/2014/main" id="{5D2B7EAF-6A75-504A-867F-3BBD5C33D4F0}"/>
                </a:ext>
              </a:extLst>
            </p:cNvPr>
            <p:cNvCxnSpPr>
              <a:cxnSpLocks/>
              <a:endCxn id="64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655" name="Straight Connector 654">
            <a:extLst>
              <a:ext uri="{FF2B5EF4-FFF2-40B4-BE49-F238E27FC236}">
                <a16:creationId xmlns:a16="http://schemas.microsoft.com/office/drawing/2014/main" id="{F24BA035-26CA-3A4B-8DF2-E47F4784DCA7}"/>
              </a:ext>
            </a:extLst>
          </p:cNvPr>
          <p:cNvCxnSpPr>
            <a:cxnSpLocks/>
          </p:cNvCxnSpPr>
          <p:nvPr/>
        </p:nvCxnSpPr>
        <p:spPr>
          <a:xfrm>
            <a:off x="5972436" y="1179845"/>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56" name="Rectangle 655">
            <a:extLst>
              <a:ext uri="{FF2B5EF4-FFF2-40B4-BE49-F238E27FC236}">
                <a16:creationId xmlns:a16="http://schemas.microsoft.com/office/drawing/2014/main" id="{39DE3623-FB20-064F-9512-7CF68833A082}"/>
              </a:ext>
            </a:extLst>
          </p:cNvPr>
          <p:cNvSpPr/>
          <p:nvPr/>
        </p:nvSpPr>
        <p:spPr>
          <a:xfrm>
            <a:off x="5403222" y="2738143"/>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MEM</a:t>
            </a:r>
          </a:p>
        </p:txBody>
      </p:sp>
      <p:grpSp>
        <p:nvGrpSpPr>
          <p:cNvPr id="657" name="Group 656">
            <a:extLst>
              <a:ext uri="{FF2B5EF4-FFF2-40B4-BE49-F238E27FC236}">
                <a16:creationId xmlns:a16="http://schemas.microsoft.com/office/drawing/2014/main" id="{C69F1AC2-33F7-9C46-85CA-FBA2192FB344}"/>
              </a:ext>
            </a:extLst>
          </p:cNvPr>
          <p:cNvGrpSpPr/>
          <p:nvPr/>
        </p:nvGrpSpPr>
        <p:grpSpPr>
          <a:xfrm rot="16200000" flipH="1">
            <a:off x="5324373" y="3376617"/>
            <a:ext cx="416009" cy="267952"/>
            <a:chOff x="4264586" y="2194147"/>
            <a:chExt cx="554678" cy="482626"/>
          </a:xfrm>
        </p:grpSpPr>
        <p:sp>
          <p:nvSpPr>
            <p:cNvPr id="658" name="Trapezoid 657">
              <a:extLst>
                <a:ext uri="{FF2B5EF4-FFF2-40B4-BE49-F238E27FC236}">
                  <a16:creationId xmlns:a16="http://schemas.microsoft.com/office/drawing/2014/main" id="{2727CE3D-2410-B24D-892D-1BEA184AD05B}"/>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59" name="Group 658">
              <a:extLst>
                <a:ext uri="{FF2B5EF4-FFF2-40B4-BE49-F238E27FC236}">
                  <a16:creationId xmlns:a16="http://schemas.microsoft.com/office/drawing/2014/main" id="{C8BD844C-CEDF-4D4C-94FD-C8A2DA51D4AE}"/>
                </a:ext>
              </a:extLst>
            </p:cNvPr>
            <p:cNvGrpSpPr/>
            <p:nvPr/>
          </p:nvGrpSpPr>
          <p:grpSpPr>
            <a:xfrm>
              <a:off x="4555407" y="2265334"/>
              <a:ext cx="263857" cy="340252"/>
              <a:chOff x="4555407" y="2271223"/>
              <a:chExt cx="263857" cy="340252"/>
            </a:xfrm>
          </p:grpSpPr>
          <p:cxnSp>
            <p:nvCxnSpPr>
              <p:cNvPr id="661" name="Straight Connector 660">
                <a:extLst>
                  <a:ext uri="{FF2B5EF4-FFF2-40B4-BE49-F238E27FC236}">
                    <a16:creationId xmlns:a16="http://schemas.microsoft.com/office/drawing/2014/main" id="{CD0C5449-1814-904B-8B26-5A72663143A7}"/>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62" name="Straight Connector 661">
                <a:extLst>
                  <a:ext uri="{FF2B5EF4-FFF2-40B4-BE49-F238E27FC236}">
                    <a16:creationId xmlns:a16="http://schemas.microsoft.com/office/drawing/2014/main" id="{FD8ECFD0-4194-D145-AB5A-B94CF5053FAF}"/>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63" name="Straight Connector 662">
                <a:extLst>
                  <a:ext uri="{FF2B5EF4-FFF2-40B4-BE49-F238E27FC236}">
                    <a16:creationId xmlns:a16="http://schemas.microsoft.com/office/drawing/2014/main" id="{FF905479-BC8B-FD47-94B1-36B9C92057CF}"/>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64" name="Straight Connector 663">
                <a:extLst>
                  <a:ext uri="{FF2B5EF4-FFF2-40B4-BE49-F238E27FC236}">
                    <a16:creationId xmlns:a16="http://schemas.microsoft.com/office/drawing/2014/main" id="{418A91D3-1B64-064F-8022-156570F170BF}"/>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60" name="Straight Connector 659">
              <a:extLst>
                <a:ext uri="{FF2B5EF4-FFF2-40B4-BE49-F238E27FC236}">
                  <a16:creationId xmlns:a16="http://schemas.microsoft.com/office/drawing/2014/main" id="{270D5FBC-306C-7042-934C-5DAFA8B47930}"/>
                </a:ext>
              </a:extLst>
            </p:cNvPr>
            <p:cNvCxnSpPr>
              <a:cxnSpLocks/>
              <a:endCxn id="65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665" name="Group 664">
            <a:extLst>
              <a:ext uri="{FF2B5EF4-FFF2-40B4-BE49-F238E27FC236}">
                <a16:creationId xmlns:a16="http://schemas.microsoft.com/office/drawing/2014/main" id="{8C0992AA-881F-2044-A141-CCFF67A01CD9}"/>
              </a:ext>
            </a:extLst>
          </p:cNvPr>
          <p:cNvGrpSpPr/>
          <p:nvPr/>
        </p:nvGrpSpPr>
        <p:grpSpPr>
          <a:xfrm>
            <a:off x="5972436" y="2741820"/>
            <a:ext cx="416009" cy="267952"/>
            <a:chOff x="4264586" y="2194147"/>
            <a:chExt cx="554678" cy="482626"/>
          </a:xfrm>
        </p:grpSpPr>
        <p:sp>
          <p:nvSpPr>
            <p:cNvPr id="666" name="Trapezoid 665">
              <a:extLst>
                <a:ext uri="{FF2B5EF4-FFF2-40B4-BE49-F238E27FC236}">
                  <a16:creationId xmlns:a16="http://schemas.microsoft.com/office/drawing/2014/main" id="{C4245254-4CB0-2F4B-B9F3-4C0522126FE2}"/>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67" name="Group 666">
              <a:extLst>
                <a:ext uri="{FF2B5EF4-FFF2-40B4-BE49-F238E27FC236}">
                  <a16:creationId xmlns:a16="http://schemas.microsoft.com/office/drawing/2014/main" id="{1D4C4960-D307-0241-BCC3-6ABBA6FF1C0F}"/>
                </a:ext>
              </a:extLst>
            </p:cNvPr>
            <p:cNvGrpSpPr/>
            <p:nvPr/>
          </p:nvGrpSpPr>
          <p:grpSpPr>
            <a:xfrm>
              <a:off x="4555407" y="2265334"/>
              <a:ext cx="263857" cy="340252"/>
              <a:chOff x="4555407" y="2271223"/>
              <a:chExt cx="263857" cy="340252"/>
            </a:xfrm>
          </p:grpSpPr>
          <p:cxnSp>
            <p:nvCxnSpPr>
              <p:cNvPr id="669" name="Straight Connector 668">
                <a:extLst>
                  <a:ext uri="{FF2B5EF4-FFF2-40B4-BE49-F238E27FC236}">
                    <a16:creationId xmlns:a16="http://schemas.microsoft.com/office/drawing/2014/main" id="{7A73E369-AD92-514E-8142-0DEFACD0AD8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70" name="Straight Connector 669">
                <a:extLst>
                  <a:ext uri="{FF2B5EF4-FFF2-40B4-BE49-F238E27FC236}">
                    <a16:creationId xmlns:a16="http://schemas.microsoft.com/office/drawing/2014/main" id="{53B68ADB-0F3A-D54B-90BC-BD7C394CBD55}"/>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71" name="Straight Connector 670">
                <a:extLst>
                  <a:ext uri="{FF2B5EF4-FFF2-40B4-BE49-F238E27FC236}">
                    <a16:creationId xmlns:a16="http://schemas.microsoft.com/office/drawing/2014/main" id="{CC3264C9-837D-5347-86ED-1259AE6A06F5}"/>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72" name="Straight Connector 671">
                <a:extLst>
                  <a:ext uri="{FF2B5EF4-FFF2-40B4-BE49-F238E27FC236}">
                    <a16:creationId xmlns:a16="http://schemas.microsoft.com/office/drawing/2014/main" id="{DF4D26C4-1CBB-EA41-A370-3CB892D28FD5}"/>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68" name="Straight Connector 667">
              <a:extLst>
                <a:ext uri="{FF2B5EF4-FFF2-40B4-BE49-F238E27FC236}">
                  <a16:creationId xmlns:a16="http://schemas.microsoft.com/office/drawing/2014/main" id="{94EACC00-CFEA-1243-9DBC-49950BD38ABE}"/>
                </a:ext>
              </a:extLst>
            </p:cNvPr>
            <p:cNvCxnSpPr>
              <a:cxnSpLocks/>
              <a:endCxn id="66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673" name="Straight Connector 672">
            <a:extLst>
              <a:ext uri="{FF2B5EF4-FFF2-40B4-BE49-F238E27FC236}">
                <a16:creationId xmlns:a16="http://schemas.microsoft.com/office/drawing/2014/main" id="{627F0A67-928D-0E47-B3EB-14E37EF06107}"/>
              </a:ext>
            </a:extLst>
          </p:cNvPr>
          <p:cNvCxnSpPr>
            <a:cxnSpLocks/>
          </p:cNvCxnSpPr>
          <p:nvPr/>
        </p:nvCxnSpPr>
        <p:spPr>
          <a:xfrm>
            <a:off x="5972436" y="3306917"/>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74" name="Rectangle 673">
            <a:extLst>
              <a:ext uri="{FF2B5EF4-FFF2-40B4-BE49-F238E27FC236}">
                <a16:creationId xmlns:a16="http://schemas.microsoft.com/office/drawing/2014/main" id="{B683BB3D-3731-F047-92D6-0DDE4F740D2B}"/>
              </a:ext>
            </a:extLst>
          </p:cNvPr>
          <p:cNvSpPr/>
          <p:nvPr/>
        </p:nvSpPr>
        <p:spPr>
          <a:xfrm>
            <a:off x="5403222" y="3801679"/>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MEM</a:t>
            </a:r>
          </a:p>
        </p:txBody>
      </p:sp>
      <p:grpSp>
        <p:nvGrpSpPr>
          <p:cNvPr id="675" name="Group 674">
            <a:extLst>
              <a:ext uri="{FF2B5EF4-FFF2-40B4-BE49-F238E27FC236}">
                <a16:creationId xmlns:a16="http://schemas.microsoft.com/office/drawing/2014/main" id="{F8938401-8B6F-244F-A919-9BF3159500CF}"/>
              </a:ext>
            </a:extLst>
          </p:cNvPr>
          <p:cNvGrpSpPr/>
          <p:nvPr/>
        </p:nvGrpSpPr>
        <p:grpSpPr>
          <a:xfrm rot="16200000" flipH="1">
            <a:off x="5324373" y="4440153"/>
            <a:ext cx="416009" cy="267952"/>
            <a:chOff x="4264586" y="2194147"/>
            <a:chExt cx="554678" cy="482626"/>
          </a:xfrm>
        </p:grpSpPr>
        <p:sp>
          <p:nvSpPr>
            <p:cNvPr id="676" name="Trapezoid 675">
              <a:extLst>
                <a:ext uri="{FF2B5EF4-FFF2-40B4-BE49-F238E27FC236}">
                  <a16:creationId xmlns:a16="http://schemas.microsoft.com/office/drawing/2014/main" id="{D2D70ECC-3BE6-FE47-9CD8-3F5C418984C3}"/>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77" name="Group 676">
              <a:extLst>
                <a:ext uri="{FF2B5EF4-FFF2-40B4-BE49-F238E27FC236}">
                  <a16:creationId xmlns:a16="http://schemas.microsoft.com/office/drawing/2014/main" id="{17BBB24B-455B-A045-8077-EB11DCC76691}"/>
                </a:ext>
              </a:extLst>
            </p:cNvPr>
            <p:cNvGrpSpPr/>
            <p:nvPr/>
          </p:nvGrpSpPr>
          <p:grpSpPr>
            <a:xfrm>
              <a:off x="4555407" y="2265334"/>
              <a:ext cx="263857" cy="340252"/>
              <a:chOff x="4555407" y="2271223"/>
              <a:chExt cx="263857" cy="340252"/>
            </a:xfrm>
          </p:grpSpPr>
          <p:cxnSp>
            <p:nvCxnSpPr>
              <p:cNvPr id="679" name="Straight Connector 678">
                <a:extLst>
                  <a:ext uri="{FF2B5EF4-FFF2-40B4-BE49-F238E27FC236}">
                    <a16:creationId xmlns:a16="http://schemas.microsoft.com/office/drawing/2014/main" id="{CE6AE391-A4C9-A846-9B4E-FC5E31D5591B}"/>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80" name="Straight Connector 679">
                <a:extLst>
                  <a:ext uri="{FF2B5EF4-FFF2-40B4-BE49-F238E27FC236}">
                    <a16:creationId xmlns:a16="http://schemas.microsoft.com/office/drawing/2014/main" id="{9782398F-A9A7-564B-A859-CEA2BE67760A}"/>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81" name="Straight Connector 680">
                <a:extLst>
                  <a:ext uri="{FF2B5EF4-FFF2-40B4-BE49-F238E27FC236}">
                    <a16:creationId xmlns:a16="http://schemas.microsoft.com/office/drawing/2014/main" id="{ED6D15EC-DB6E-3547-83F5-CC59DC894B6A}"/>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82" name="Straight Connector 681">
                <a:extLst>
                  <a:ext uri="{FF2B5EF4-FFF2-40B4-BE49-F238E27FC236}">
                    <a16:creationId xmlns:a16="http://schemas.microsoft.com/office/drawing/2014/main" id="{2AECA08D-02CA-194A-9CC3-38C3DF62A3DD}"/>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78" name="Straight Connector 677">
              <a:extLst>
                <a:ext uri="{FF2B5EF4-FFF2-40B4-BE49-F238E27FC236}">
                  <a16:creationId xmlns:a16="http://schemas.microsoft.com/office/drawing/2014/main" id="{840AB6A8-0311-EA4A-8D67-078FD524D99B}"/>
                </a:ext>
              </a:extLst>
            </p:cNvPr>
            <p:cNvCxnSpPr>
              <a:cxnSpLocks/>
              <a:endCxn id="67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683" name="Group 682">
            <a:extLst>
              <a:ext uri="{FF2B5EF4-FFF2-40B4-BE49-F238E27FC236}">
                <a16:creationId xmlns:a16="http://schemas.microsoft.com/office/drawing/2014/main" id="{B43BFDD6-7BEA-3544-95C3-433E82F6EBBE}"/>
              </a:ext>
            </a:extLst>
          </p:cNvPr>
          <p:cNvGrpSpPr/>
          <p:nvPr/>
        </p:nvGrpSpPr>
        <p:grpSpPr>
          <a:xfrm>
            <a:off x="5972436" y="3805356"/>
            <a:ext cx="416009" cy="267952"/>
            <a:chOff x="4264586" y="2194147"/>
            <a:chExt cx="554678" cy="482626"/>
          </a:xfrm>
        </p:grpSpPr>
        <p:sp>
          <p:nvSpPr>
            <p:cNvPr id="684" name="Trapezoid 683">
              <a:extLst>
                <a:ext uri="{FF2B5EF4-FFF2-40B4-BE49-F238E27FC236}">
                  <a16:creationId xmlns:a16="http://schemas.microsoft.com/office/drawing/2014/main" id="{4693A503-203B-5E42-AB8C-F115DDC6FD21}"/>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85" name="Group 684">
              <a:extLst>
                <a:ext uri="{FF2B5EF4-FFF2-40B4-BE49-F238E27FC236}">
                  <a16:creationId xmlns:a16="http://schemas.microsoft.com/office/drawing/2014/main" id="{01FD18A6-2B5E-8541-B956-5078384FB227}"/>
                </a:ext>
              </a:extLst>
            </p:cNvPr>
            <p:cNvGrpSpPr/>
            <p:nvPr/>
          </p:nvGrpSpPr>
          <p:grpSpPr>
            <a:xfrm>
              <a:off x="4555407" y="2265334"/>
              <a:ext cx="263857" cy="340252"/>
              <a:chOff x="4555407" y="2271223"/>
              <a:chExt cx="263857" cy="340252"/>
            </a:xfrm>
          </p:grpSpPr>
          <p:cxnSp>
            <p:nvCxnSpPr>
              <p:cNvPr id="687" name="Straight Connector 686">
                <a:extLst>
                  <a:ext uri="{FF2B5EF4-FFF2-40B4-BE49-F238E27FC236}">
                    <a16:creationId xmlns:a16="http://schemas.microsoft.com/office/drawing/2014/main" id="{A1841ACF-DF98-1D44-AF81-934C9E8C0517}"/>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88" name="Straight Connector 687">
                <a:extLst>
                  <a:ext uri="{FF2B5EF4-FFF2-40B4-BE49-F238E27FC236}">
                    <a16:creationId xmlns:a16="http://schemas.microsoft.com/office/drawing/2014/main" id="{6EA95C87-1A80-094D-BC96-5FD981198FF3}"/>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89" name="Straight Connector 688">
                <a:extLst>
                  <a:ext uri="{FF2B5EF4-FFF2-40B4-BE49-F238E27FC236}">
                    <a16:creationId xmlns:a16="http://schemas.microsoft.com/office/drawing/2014/main" id="{28083BE1-DB34-EC4D-8E52-BFFEF95E7B5B}"/>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90" name="Straight Connector 689">
                <a:extLst>
                  <a:ext uri="{FF2B5EF4-FFF2-40B4-BE49-F238E27FC236}">
                    <a16:creationId xmlns:a16="http://schemas.microsoft.com/office/drawing/2014/main" id="{74E2FD64-CAEF-A146-B354-273979B4242F}"/>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86" name="Straight Connector 685">
              <a:extLst>
                <a:ext uri="{FF2B5EF4-FFF2-40B4-BE49-F238E27FC236}">
                  <a16:creationId xmlns:a16="http://schemas.microsoft.com/office/drawing/2014/main" id="{C8D4CD18-B9D0-B342-88A3-3297E062252E}"/>
                </a:ext>
              </a:extLst>
            </p:cNvPr>
            <p:cNvCxnSpPr>
              <a:cxnSpLocks/>
              <a:endCxn id="68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691" name="Straight Connector 690">
            <a:extLst>
              <a:ext uri="{FF2B5EF4-FFF2-40B4-BE49-F238E27FC236}">
                <a16:creationId xmlns:a16="http://schemas.microsoft.com/office/drawing/2014/main" id="{A66684AD-8CAF-F240-9EE5-421A52E340EC}"/>
              </a:ext>
            </a:extLst>
          </p:cNvPr>
          <p:cNvCxnSpPr>
            <a:cxnSpLocks/>
          </p:cNvCxnSpPr>
          <p:nvPr/>
        </p:nvCxnSpPr>
        <p:spPr>
          <a:xfrm>
            <a:off x="5972436" y="4370453"/>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92" name="TextBox 691">
            <a:extLst>
              <a:ext uri="{FF2B5EF4-FFF2-40B4-BE49-F238E27FC236}">
                <a16:creationId xmlns:a16="http://schemas.microsoft.com/office/drawing/2014/main" id="{28CA4534-7F32-F34A-BFC3-8BE1476B181C}"/>
              </a:ext>
            </a:extLst>
          </p:cNvPr>
          <p:cNvSpPr txBox="1"/>
          <p:nvPr/>
        </p:nvSpPr>
        <p:spPr>
          <a:xfrm>
            <a:off x="2112325" y="210638"/>
            <a:ext cx="4425442" cy="369332"/>
          </a:xfrm>
          <a:prstGeom prst="rect">
            <a:avLst/>
          </a:prstGeom>
          <a:noFill/>
        </p:spPr>
        <p:txBody>
          <a:bodyPr wrap="none" rtlCol="0">
            <a:spAutoFit/>
          </a:bodyPr>
          <a:lstStyle/>
          <a:p>
            <a:r>
              <a:rPr lang="en-US" b="1" dirty="0">
                <a:solidFill>
                  <a:prstClr val="black"/>
                </a:solidFill>
                <a:latin typeface="Calibri"/>
              </a:rPr>
              <a:t>Coarse Grained Reconfigurable Array (CGRA)</a:t>
            </a:r>
          </a:p>
        </p:txBody>
      </p:sp>
    </p:spTree>
    <p:extLst>
      <p:ext uri="{BB962C8B-B14F-4D97-AF65-F5344CB8AC3E}">
        <p14:creationId xmlns:p14="http://schemas.microsoft.com/office/powerpoint/2010/main" val="1957356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2BB8-8183-F540-A1BD-F0D23D1EA31D}"/>
              </a:ext>
            </a:extLst>
          </p:cNvPr>
          <p:cNvSpPr>
            <a:spLocks noGrp="1"/>
          </p:cNvSpPr>
          <p:nvPr>
            <p:ph type="title"/>
          </p:nvPr>
        </p:nvSpPr>
        <p:spPr/>
        <p:txBody>
          <a:bodyPr/>
          <a:lstStyle/>
          <a:p>
            <a:r>
              <a:rPr lang="en-US" dirty="0"/>
              <a:t>Making a Multiplexer with RRAM and NEM Relays</a:t>
            </a:r>
          </a:p>
        </p:txBody>
      </p:sp>
      <p:pic>
        <p:nvPicPr>
          <p:cNvPr id="21" name="Content Placeholder 10">
            <a:extLst>
              <a:ext uri="{FF2B5EF4-FFF2-40B4-BE49-F238E27FC236}">
                <a16:creationId xmlns:a16="http://schemas.microsoft.com/office/drawing/2014/main" id="{9E794A15-0AC1-C949-AA25-A40FE2AD6D70}"/>
              </a:ext>
            </a:extLst>
          </p:cNvPr>
          <p:cNvPicPr>
            <a:picLocks noChangeAspect="1"/>
          </p:cNvPicPr>
          <p:nvPr/>
        </p:nvPicPr>
        <p:blipFill>
          <a:blip r:embed="rId3"/>
          <a:stretch>
            <a:fillRect/>
          </a:stretch>
        </p:blipFill>
        <p:spPr>
          <a:xfrm>
            <a:off x="3423615" y="908050"/>
            <a:ext cx="2639140" cy="3759200"/>
          </a:xfrm>
          <a:prstGeom prst="rect">
            <a:avLst/>
          </a:prstGeom>
        </p:spPr>
      </p:pic>
      <p:sp>
        <p:nvSpPr>
          <p:cNvPr id="22" name="TextBox 21">
            <a:extLst>
              <a:ext uri="{FF2B5EF4-FFF2-40B4-BE49-F238E27FC236}">
                <a16:creationId xmlns:a16="http://schemas.microsoft.com/office/drawing/2014/main" id="{1C75534F-F754-DE42-B612-8173309328D4}"/>
              </a:ext>
            </a:extLst>
          </p:cNvPr>
          <p:cNvSpPr txBox="1"/>
          <p:nvPr/>
        </p:nvSpPr>
        <p:spPr>
          <a:xfrm>
            <a:off x="4520485" y="1054150"/>
            <a:ext cx="2012089" cy="369332"/>
          </a:xfrm>
          <a:prstGeom prst="rect">
            <a:avLst/>
          </a:prstGeom>
          <a:noFill/>
        </p:spPr>
        <p:txBody>
          <a:bodyPr wrap="none" rtlCol="0">
            <a:spAutoFit/>
          </a:bodyPr>
          <a:lstStyle/>
          <a:p>
            <a:r>
              <a:rPr lang="en-US" dirty="0"/>
              <a:t>No threshold drop!</a:t>
            </a:r>
          </a:p>
        </p:txBody>
      </p:sp>
      <p:sp>
        <p:nvSpPr>
          <p:cNvPr id="23" name="TextBox 22">
            <a:extLst>
              <a:ext uri="{FF2B5EF4-FFF2-40B4-BE49-F238E27FC236}">
                <a16:creationId xmlns:a16="http://schemas.microsoft.com/office/drawing/2014/main" id="{BEC23107-AA61-3145-8F4C-B06A020D38BE}"/>
              </a:ext>
            </a:extLst>
          </p:cNvPr>
          <p:cNvSpPr txBox="1"/>
          <p:nvPr/>
        </p:nvSpPr>
        <p:spPr>
          <a:xfrm>
            <a:off x="4606269" y="3547646"/>
            <a:ext cx="2233662" cy="830997"/>
          </a:xfrm>
          <a:prstGeom prst="rect">
            <a:avLst/>
          </a:prstGeom>
          <a:noFill/>
        </p:spPr>
        <p:txBody>
          <a:bodyPr wrap="square" rtlCol="0">
            <a:spAutoFit/>
          </a:bodyPr>
          <a:lstStyle/>
          <a:p>
            <a:r>
              <a:rPr lang="en-US" sz="1600" dirty="0"/>
              <a:t>Buffer not necessary if switch parasitics are small enough</a:t>
            </a:r>
          </a:p>
        </p:txBody>
      </p:sp>
      <p:sp>
        <p:nvSpPr>
          <p:cNvPr id="24" name="Rectangle 23">
            <a:extLst>
              <a:ext uri="{FF2B5EF4-FFF2-40B4-BE49-F238E27FC236}">
                <a16:creationId xmlns:a16="http://schemas.microsoft.com/office/drawing/2014/main" id="{30470EE5-D10A-1444-A4FC-BB212F8E6F53}"/>
              </a:ext>
            </a:extLst>
          </p:cNvPr>
          <p:cNvSpPr/>
          <p:nvPr/>
        </p:nvSpPr>
        <p:spPr>
          <a:xfrm>
            <a:off x="4520485" y="2571750"/>
            <a:ext cx="1189822" cy="907333"/>
          </a:xfrm>
          <a:prstGeom prst="rect">
            <a:avLst/>
          </a:prstGeom>
          <a:solidFill>
            <a:schemeClr val="bg1">
              <a:alpha val="75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7FE668F-CDDA-BF4C-802A-080B3CE6D056}"/>
              </a:ext>
            </a:extLst>
          </p:cNvPr>
          <p:cNvSpPr txBox="1"/>
          <p:nvPr/>
        </p:nvSpPr>
        <p:spPr>
          <a:xfrm>
            <a:off x="3056925" y="1513748"/>
            <a:ext cx="444352" cy="369332"/>
          </a:xfrm>
          <a:prstGeom prst="rect">
            <a:avLst/>
          </a:prstGeom>
          <a:noFill/>
        </p:spPr>
        <p:txBody>
          <a:bodyPr wrap="none" rtlCol="0">
            <a:spAutoFit/>
          </a:bodyPr>
          <a:lstStyle/>
          <a:p>
            <a:r>
              <a:rPr lang="en-US" dirty="0"/>
              <a:t>in</a:t>
            </a:r>
            <a:r>
              <a:rPr lang="en-US" baseline="-25000" dirty="0"/>
              <a:t>0</a:t>
            </a:r>
            <a:endParaRPr lang="en-US" dirty="0"/>
          </a:p>
        </p:txBody>
      </p:sp>
      <p:sp>
        <p:nvSpPr>
          <p:cNvPr id="27" name="TextBox 26">
            <a:extLst>
              <a:ext uri="{FF2B5EF4-FFF2-40B4-BE49-F238E27FC236}">
                <a16:creationId xmlns:a16="http://schemas.microsoft.com/office/drawing/2014/main" id="{DE4BB828-D5AE-CA45-B3FB-D599614809BC}"/>
              </a:ext>
            </a:extLst>
          </p:cNvPr>
          <p:cNvSpPr txBox="1"/>
          <p:nvPr/>
        </p:nvSpPr>
        <p:spPr>
          <a:xfrm>
            <a:off x="3056925" y="2387084"/>
            <a:ext cx="444352" cy="369332"/>
          </a:xfrm>
          <a:prstGeom prst="rect">
            <a:avLst/>
          </a:prstGeom>
          <a:noFill/>
        </p:spPr>
        <p:txBody>
          <a:bodyPr wrap="none" rtlCol="0">
            <a:spAutoFit/>
          </a:bodyPr>
          <a:lstStyle/>
          <a:p>
            <a:r>
              <a:rPr lang="en-US" dirty="0"/>
              <a:t>in</a:t>
            </a:r>
            <a:r>
              <a:rPr lang="en-US" baseline="-25000" dirty="0"/>
              <a:t>1</a:t>
            </a:r>
            <a:endParaRPr lang="en-US" dirty="0"/>
          </a:p>
        </p:txBody>
      </p:sp>
      <p:sp>
        <p:nvSpPr>
          <p:cNvPr id="28" name="TextBox 27">
            <a:extLst>
              <a:ext uri="{FF2B5EF4-FFF2-40B4-BE49-F238E27FC236}">
                <a16:creationId xmlns:a16="http://schemas.microsoft.com/office/drawing/2014/main" id="{003FB049-B7F4-8D47-9C19-EBBF1334C798}"/>
              </a:ext>
            </a:extLst>
          </p:cNvPr>
          <p:cNvSpPr txBox="1"/>
          <p:nvPr/>
        </p:nvSpPr>
        <p:spPr>
          <a:xfrm>
            <a:off x="3056925" y="3260420"/>
            <a:ext cx="444352" cy="369332"/>
          </a:xfrm>
          <a:prstGeom prst="rect">
            <a:avLst/>
          </a:prstGeom>
          <a:noFill/>
        </p:spPr>
        <p:txBody>
          <a:bodyPr wrap="none" rtlCol="0">
            <a:spAutoFit/>
          </a:bodyPr>
          <a:lstStyle/>
          <a:p>
            <a:r>
              <a:rPr lang="en-US" dirty="0"/>
              <a:t>in</a:t>
            </a:r>
            <a:r>
              <a:rPr lang="en-US" baseline="-25000" dirty="0"/>
              <a:t>2</a:t>
            </a:r>
            <a:endParaRPr lang="en-US" dirty="0"/>
          </a:p>
        </p:txBody>
      </p:sp>
      <p:sp>
        <p:nvSpPr>
          <p:cNvPr id="29" name="TextBox 28">
            <a:extLst>
              <a:ext uri="{FF2B5EF4-FFF2-40B4-BE49-F238E27FC236}">
                <a16:creationId xmlns:a16="http://schemas.microsoft.com/office/drawing/2014/main" id="{3FB0FA16-DA31-B14B-AD65-C1352AB27A00}"/>
              </a:ext>
            </a:extLst>
          </p:cNvPr>
          <p:cNvSpPr txBox="1"/>
          <p:nvPr/>
        </p:nvSpPr>
        <p:spPr>
          <a:xfrm>
            <a:off x="3056925" y="4133756"/>
            <a:ext cx="444352" cy="369332"/>
          </a:xfrm>
          <a:prstGeom prst="rect">
            <a:avLst/>
          </a:prstGeom>
          <a:noFill/>
        </p:spPr>
        <p:txBody>
          <a:bodyPr wrap="none" rtlCol="0">
            <a:spAutoFit/>
          </a:bodyPr>
          <a:lstStyle/>
          <a:p>
            <a:r>
              <a:rPr lang="en-US" dirty="0"/>
              <a:t>in</a:t>
            </a:r>
            <a:r>
              <a:rPr lang="en-US" baseline="-25000" dirty="0"/>
              <a:t>3</a:t>
            </a:r>
            <a:endParaRPr lang="en-US" dirty="0"/>
          </a:p>
        </p:txBody>
      </p:sp>
      <p:sp>
        <p:nvSpPr>
          <p:cNvPr id="30" name="TextBox 29">
            <a:extLst>
              <a:ext uri="{FF2B5EF4-FFF2-40B4-BE49-F238E27FC236}">
                <a16:creationId xmlns:a16="http://schemas.microsoft.com/office/drawing/2014/main" id="{E3E3F962-FFFA-874A-86A4-896D1C62ACEF}"/>
              </a:ext>
            </a:extLst>
          </p:cNvPr>
          <p:cNvSpPr txBox="1"/>
          <p:nvPr/>
        </p:nvSpPr>
        <p:spPr>
          <a:xfrm>
            <a:off x="5933098" y="2857684"/>
            <a:ext cx="513282" cy="369332"/>
          </a:xfrm>
          <a:prstGeom prst="rect">
            <a:avLst/>
          </a:prstGeom>
          <a:noFill/>
        </p:spPr>
        <p:txBody>
          <a:bodyPr wrap="none" rtlCol="0">
            <a:spAutoFit/>
          </a:bodyPr>
          <a:lstStyle/>
          <a:p>
            <a:r>
              <a:rPr lang="en-US" dirty="0"/>
              <a:t>out</a:t>
            </a:r>
          </a:p>
        </p:txBody>
      </p:sp>
      <p:sp>
        <p:nvSpPr>
          <p:cNvPr id="33" name="TextBox 32">
            <a:extLst>
              <a:ext uri="{FF2B5EF4-FFF2-40B4-BE49-F238E27FC236}">
                <a16:creationId xmlns:a16="http://schemas.microsoft.com/office/drawing/2014/main" id="{EFBF5038-A12A-D847-84E5-B9C02F4F92E8}"/>
              </a:ext>
            </a:extLst>
          </p:cNvPr>
          <p:cNvSpPr txBox="1"/>
          <p:nvPr/>
        </p:nvSpPr>
        <p:spPr>
          <a:xfrm>
            <a:off x="4676329" y="1922278"/>
            <a:ext cx="1207382" cy="369332"/>
          </a:xfrm>
          <a:prstGeom prst="rect">
            <a:avLst/>
          </a:prstGeom>
          <a:noFill/>
        </p:spPr>
        <p:txBody>
          <a:bodyPr wrap="none" rtlCol="0">
            <a:spAutoFit/>
          </a:bodyPr>
          <a:lstStyle/>
          <a:p>
            <a:r>
              <a:rPr lang="en-US" b="1" dirty="0"/>
              <a:t>NEM relay</a:t>
            </a:r>
          </a:p>
        </p:txBody>
      </p:sp>
      <p:cxnSp>
        <p:nvCxnSpPr>
          <p:cNvPr id="34" name="Straight Arrow Connector 33">
            <a:extLst>
              <a:ext uri="{FF2B5EF4-FFF2-40B4-BE49-F238E27FC236}">
                <a16:creationId xmlns:a16="http://schemas.microsoft.com/office/drawing/2014/main" id="{3631FA60-4111-DD40-8D47-BBE09C83E3F7}"/>
              </a:ext>
            </a:extLst>
          </p:cNvPr>
          <p:cNvCxnSpPr>
            <a:cxnSpLocks/>
            <a:stCxn id="33" idx="1"/>
          </p:cNvCxnSpPr>
          <p:nvPr/>
        </p:nvCxnSpPr>
        <p:spPr>
          <a:xfrm flipH="1" flipV="1">
            <a:off x="4203501" y="1593590"/>
            <a:ext cx="472828" cy="5133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585B26AD-7F8A-C64B-9C1A-ADFF8ED61940}"/>
              </a:ext>
            </a:extLst>
          </p:cNvPr>
          <p:cNvCxnSpPr>
            <a:cxnSpLocks/>
            <a:stCxn id="33" idx="1"/>
          </p:cNvCxnSpPr>
          <p:nvPr/>
        </p:nvCxnSpPr>
        <p:spPr>
          <a:xfrm flipH="1">
            <a:off x="4203503" y="2106944"/>
            <a:ext cx="472826" cy="3439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24F29496-46D1-C949-A375-9D75E9A7DD0D}"/>
              </a:ext>
            </a:extLst>
          </p:cNvPr>
          <p:cNvCxnSpPr>
            <a:cxnSpLocks/>
          </p:cNvCxnSpPr>
          <p:nvPr/>
        </p:nvCxnSpPr>
        <p:spPr>
          <a:xfrm flipV="1">
            <a:off x="3595395" y="1190032"/>
            <a:ext cx="241497" cy="59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97126F14-11D2-124F-BD0A-59499693EE94}"/>
              </a:ext>
            </a:extLst>
          </p:cNvPr>
          <p:cNvCxnSpPr>
            <a:cxnSpLocks/>
          </p:cNvCxnSpPr>
          <p:nvPr/>
        </p:nvCxnSpPr>
        <p:spPr>
          <a:xfrm>
            <a:off x="3595395" y="1249584"/>
            <a:ext cx="337949" cy="6514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F73ACE78-AA70-5342-963C-21A3CB456B7E}"/>
              </a:ext>
            </a:extLst>
          </p:cNvPr>
          <p:cNvSpPr txBox="1"/>
          <p:nvPr/>
        </p:nvSpPr>
        <p:spPr>
          <a:xfrm>
            <a:off x="2859290" y="1063699"/>
            <a:ext cx="776175" cy="369332"/>
          </a:xfrm>
          <a:prstGeom prst="rect">
            <a:avLst/>
          </a:prstGeom>
          <a:noFill/>
        </p:spPr>
        <p:txBody>
          <a:bodyPr wrap="none" rtlCol="0">
            <a:spAutoFit/>
          </a:bodyPr>
          <a:lstStyle/>
          <a:p>
            <a:r>
              <a:rPr lang="en-US" b="1" dirty="0"/>
              <a:t>RRAM</a:t>
            </a:r>
          </a:p>
        </p:txBody>
      </p:sp>
      <p:sp>
        <p:nvSpPr>
          <p:cNvPr id="44" name="TextBox 43">
            <a:extLst>
              <a:ext uri="{FF2B5EF4-FFF2-40B4-BE49-F238E27FC236}">
                <a16:creationId xmlns:a16="http://schemas.microsoft.com/office/drawing/2014/main" id="{A0F9D13F-F9E2-D941-947D-84AC4BD16304}"/>
              </a:ext>
            </a:extLst>
          </p:cNvPr>
          <p:cNvSpPr txBox="1"/>
          <p:nvPr/>
        </p:nvSpPr>
        <p:spPr>
          <a:xfrm>
            <a:off x="810497" y="1879253"/>
            <a:ext cx="7846141" cy="1754326"/>
          </a:xfrm>
          <a:prstGeom prst="rect">
            <a:avLst/>
          </a:prstGeom>
          <a:solidFill>
            <a:schemeClr val="bg1"/>
          </a:solidFill>
        </p:spPr>
        <p:txBody>
          <a:bodyPr wrap="square" rtlCol="0">
            <a:spAutoFit/>
          </a:bodyPr>
          <a:lstStyle/>
          <a:p>
            <a:pPr algn="ctr"/>
            <a:r>
              <a:rPr lang="en-US" sz="3600" b="1" dirty="0">
                <a:solidFill>
                  <a:srgbClr val="FF0000"/>
                </a:solidFill>
              </a:rPr>
              <a:t>RESULT: Architecture is entirely free of transistors, so can be implemented 100% in BEOL i.e. 3D</a:t>
            </a:r>
          </a:p>
        </p:txBody>
      </p:sp>
    </p:spTree>
    <p:extLst>
      <p:ext uri="{BB962C8B-B14F-4D97-AF65-F5344CB8AC3E}">
        <p14:creationId xmlns:p14="http://schemas.microsoft.com/office/powerpoint/2010/main" val="7180737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checkerboard(across)">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AA9D0-F029-AA47-B932-BF86D335453A}"/>
              </a:ext>
            </a:extLst>
          </p:cNvPr>
          <p:cNvSpPr>
            <a:spLocks noGrp="1"/>
          </p:cNvSpPr>
          <p:nvPr>
            <p:ph type="title"/>
          </p:nvPr>
        </p:nvSpPr>
        <p:spPr/>
        <p:txBody>
          <a:bodyPr/>
          <a:lstStyle/>
          <a:p>
            <a:r>
              <a:rPr lang="en-US" dirty="0"/>
              <a:t>Hybrid Circuit Architecture Layout</a:t>
            </a:r>
          </a:p>
        </p:txBody>
      </p:sp>
      <p:pic>
        <p:nvPicPr>
          <p:cNvPr id="7" name="Content Placeholder 6">
            <a:extLst>
              <a:ext uri="{FF2B5EF4-FFF2-40B4-BE49-F238E27FC236}">
                <a16:creationId xmlns:a16="http://schemas.microsoft.com/office/drawing/2014/main" id="{582364C6-2A0B-D74B-9E85-57EA7F9B431B}"/>
              </a:ext>
            </a:extLst>
          </p:cNvPr>
          <p:cNvPicPr>
            <a:picLocks noGrp="1" noChangeAspect="1"/>
          </p:cNvPicPr>
          <p:nvPr>
            <p:ph sz="quarter" idx="10"/>
          </p:nvPr>
        </p:nvPicPr>
        <p:blipFill>
          <a:blip r:embed="rId3"/>
          <a:srcRect/>
          <a:stretch/>
        </p:blipFill>
        <p:spPr>
          <a:xfrm>
            <a:off x="973714" y="1175079"/>
            <a:ext cx="5129194" cy="3396921"/>
          </a:xfrm>
          <a:prstGeom prst="rect">
            <a:avLst/>
          </a:prstGeom>
        </p:spPr>
      </p:pic>
      <p:pic>
        <p:nvPicPr>
          <p:cNvPr id="6" name="Content Placeholder 5">
            <a:extLst>
              <a:ext uri="{FF2B5EF4-FFF2-40B4-BE49-F238E27FC236}">
                <a16:creationId xmlns:a16="http://schemas.microsoft.com/office/drawing/2014/main" id="{4CDE17A2-C5CE-924A-BA35-543BF48828CC}"/>
              </a:ext>
            </a:extLst>
          </p:cNvPr>
          <p:cNvPicPr>
            <a:picLocks noGrp="1" noChangeAspect="1"/>
          </p:cNvPicPr>
          <p:nvPr>
            <p:ph sz="quarter" idx="11"/>
          </p:nvPr>
        </p:nvPicPr>
        <p:blipFill>
          <a:blip r:embed="rId4"/>
          <a:stretch>
            <a:fillRect/>
          </a:stretch>
        </p:blipFill>
        <p:spPr>
          <a:xfrm>
            <a:off x="6507891" y="1809496"/>
            <a:ext cx="2148747" cy="2128086"/>
          </a:xfrm>
          <a:prstGeom prst="rect">
            <a:avLst/>
          </a:prstGeom>
        </p:spPr>
      </p:pic>
      <p:sp>
        <p:nvSpPr>
          <p:cNvPr id="8" name="TextBox 7">
            <a:extLst>
              <a:ext uri="{FF2B5EF4-FFF2-40B4-BE49-F238E27FC236}">
                <a16:creationId xmlns:a16="http://schemas.microsoft.com/office/drawing/2014/main" id="{6A2118B6-5925-D04C-B105-4379CACFC59D}"/>
              </a:ext>
            </a:extLst>
          </p:cNvPr>
          <p:cNvSpPr txBox="1"/>
          <p:nvPr/>
        </p:nvSpPr>
        <p:spPr>
          <a:xfrm>
            <a:off x="2096112" y="2151553"/>
            <a:ext cx="1257075" cy="369332"/>
          </a:xfrm>
          <a:prstGeom prst="rect">
            <a:avLst/>
          </a:prstGeom>
          <a:noFill/>
        </p:spPr>
        <p:txBody>
          <a:bodyPr wrap="none" rtlCol="0">
            <a:spAutoFit/>
          </a:bodyPr>
          <a:lstStyle/>
          <a:p>
            <a:r>
              <a:rPr lang="en-US" dirty="0">
                <a:solidFill>
                  <a:schemeClr val="bg1"/>
                </a:solidFill>
              </a:rPr>
              <a:t>Relay Body</a:t>
            </a:r>
          </a:p>
        </p:txBody>
      </p:sp>
      <p:sp>
        <p:nvSpPr>
          <p:cNvPr id="9" name="TextBox 8">
            <a:extLst>
              <a:ext uri="{FF2B5EF4-FFF2-40B4-BE49-F238E27FC236}">
                <a16:creationId xmlns:a16="http://schemas.microsoft.com/office/drawing/2014/main" id="{D8DF01B1-95CA-6640-B3D0-3977BB62A2B6}"/>
              </a:ext>
            </a:extLst>
          </p:cNvPr>
          <p:cNvSpPr txBox="1"/>
          <p:nvPr/>
        </p:nvSpPr>
        <p:spPr>
          <a:xfrm>
            <a:off x="3785331" y="1814255"/>
            <a:ext cx="947695" cy="369332"/>
          </a:xfrm>
          <a:prstGeom prst="rect">
            <a:avLst/>
          </a:prstGeom>
          <a:noFill/>
        </p:spPr>
        <p:txBody>
          <a:bodyPr wrap="none" rtlCol="0">
            <a:spAutoFit/>
          </a:bodyPr>
          <a:lstStyle/>
          <a:p>
            <a:r>
              <a:rPr lang="en-US" dirty="0">
                <a:solidFill>
                  <a:schemeClr val="bg1"/>
                </a:solidFill>
              </a:rPr>
              <a:t>Contact</a:t>
            </a:r>
          </a:p>
        </p:txBody>
      </p:sp>
      <p:cxnSp>
        <p:nvCxnSpPr>
          <p:cNvPr id="11" name="Straight Arrow Connector 10">
            <a:extLst>
              <a:ext uri="{FF2B5EF4-FFF2-40B4-BE49-F238E27FC236}">
                <a16:creationId xmlns:a16="http://schemas.microsoft.com/office/drawing/2014/main" id="{3EADB61F-8AD4-B14D-8D80-5AF54A6901F0}"/>
              </a:ext>
            </a:extLst>
          </p:cNvPr>
          <p:cNvCxnSpPr>
            <a:cxnSpLocks/>
          </p:cNvCxnSpPr>
          <p:nvPr/>
        </p:nvCxnSpPr>
        <p:spPr>
          <a:xfrm flipH="1">
            <a:off x="4029011" y="2178828"/>
            <a:ext cx="230168" cy="729811"/>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8C17C73-39E5-1041-BE9E-62BD175D1388}"/>
              </a:ext>
            </a:extLst>
          </p:cNvPr>
          <p:cNvSpPr txBox="1"/>
          <p:nvPr/>
        </p:nvSpPr>
        <p:spPr>
          <a:xfrm>
            <a:off x="2224824" y="3116302"/>
            <a:ext cx="1107996" cy="369332"/>
          </a:xfrm>
          <a:prstGeom prst="rect">
            <a:avLst/>
          </a:prstGeom>
          <a:noFill/>
        </p:spPr>
        <p:txBody>
          <a:bodyPr wrap="none" rtlCol="0">
            <a:spAutoFit/>
          </a:bodyPr>
          <a:lstStyle/>
          <a:p>
            <a:r>
              <a:rPr lang="en-US" dirty="0">
                <a:solidFill>
                  <a:schemeClr val="bg1"/>
                </a:solidFill>
              </a:rPr>
              <a:t>Gate (M9)</a:t>
            </a:r>
          </a:p>
        </p:txBody>
      </p:sp>
      <p:sp>
        <p:nvSpPr>
          <p:cNvPr id="18" name="TextBox 17">
            <a:extLst>
              <a:ext uri="{FF2B5EF4-FFF2-40B4-BE49-F238E27FC236}">
                <a16:creationId xmlns:a16="http://schemas.microsoft.com/office/drawing/2014/main" id="{F49458A6-E89F-5B4B-AD73-B233EE3EB526}"/>
              </a:ext>
            </a:extLst>
          </p:cNvPr>
          <p:cNvSpPr txBox="1"/>
          <p:nvPr/>
        </p:nvSpPr>
        <p:spPr>
          <a:xfrm>
            <a:off x="1791458" y="1175079"/>
            <a:ext cx="872355" cy="369332"/>
          </a:xfrm>
          <a:prstGeom prst="rect">
            <a:avLst/>
          </a:prstGeom>
          <a:noFill/>
        </p:spPr>
        <p:txBody>
          <a:bodyPr wrap="none" rtlCol="0">
            <a:spAutoFit/>
          </a:bodyPr>
          <a:lstStyle/>
          <a:p>
            <a:r>
              <a:rPr lang="en-US" dirty="0">
                <a:solidFill>
                  <a:schemeClr val="bg1"/>
                </a:solidFill>
              </a:rPr>
              <a:t>Anchor</a:t>
            </a:r>
          </a:p>
        </p:txBody>
      </p:sp>
      <p:cxnSp>
        <p:nvCxnSpPr>
          <p:cNvPr id="19" name="Straight Arrow Connector 18">
            <a:extLst>
              <a:ext uri="{FF2B5EF4-FFF2-40B4-BE49-F238E27FC236}">
                <a16:creationId xmlns:a16="http://schemas.microsoft.com/office/drawing/2014/main" id="{211EB673-7FBC-0146-8F35-E84BD3C0F2B6}"/>
              </a:ext>
            </a:extLst>
          </p:cNvPr>
          <p:cNvCxnSpPr>
            <a:cxnSpLocks/>
          </p:cNvCxnSpPr>
          <p:nvPr/>
        </p:nvCxnSpPr>
        <p:spPr>
          <a:xfrm flipH="1">
            <a:off x="1306695" y="1517014"/>
            <a:ext cx="692677" cy="895511"/>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F80FF0B-4C84-5547-8E92-49CD3ADBAB2B}"/>
              </a:ext>
            </a:extLst>
          </p:cNvPr>
          <p:cNvSpPr txBox="1"/>
          <p:nvPr/>
        </p:nvSpPr>
        <p:spPr>
          <a:xfrm>
            <a:off x="4040899" y="3516335"/>
            <a:ext cx="740908" cy="369332"/>
          </a:xfrm>
          <a:prstGeom prst="rect">
            <a:avLst/>
          </a:prstGeom>
          <a:noFill/>
        </p:spPr>
        <p:txBody>
          <a:bodyPr wrap="none" rtlCol="0">
            <a:spAutoFit/>
          </a:bodyPr>
          <a:lstStyle/>
          <a:p>
            <a:r>
              <a:rPr lang="en-US" dirty="0">
                <a:solidFill>
                  <a:schemeClr val="bg1"/>
                </a:solidFill>
              </a:rPr>
              <a:t>RRAM</a:t>
            </a:r>
          </a:p>
        </p:txBody>
      </p:sp>
      <p:cxnSp>
        <p:nvCxnSpPr>
          <p:cNvPr id="22" name="Straight Arrow Connector 21">
            <a:extLst>
              <a:ext uri="{FF2B5EF4-FFF2-40B4-BE49-F238E27FC236}">
                <a16:creationId xmlns:a16="http://schemas.microsoft.com/office/drawing/2014/main" id="{4E0231CA-EFC2-DD4A-9C8C-792E94310EB0}"/>
              </a:ext>
            </a:extLst>
          </p:cNvPr>
          <p:cNvCxnSpPr>
            <a:cxnSpLocks/>
            <a:stCxn id="21" idx="1"/>
          </p:cNvCxnSpPr>
          <p:nvPr/>
        </p:nvCxnSpPr>
        <p:spPr>
          <a:xfrm flipH="1">
            <a:off x="3606602" y="3701001"/>
            <a:ext cx="434297" cy="43427"/>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DD2A71BC-F9B1-044C-91D9-8126691C7422}"/>
              </a:ext>
            </a:extLst>
          </p:cNvPr>
          <p:cNvSpPr txBox="1"/>
          <p:nvPr/>
        </p:nvSpPr>
        <p:spPr>
          <a:xfrm>
            <a:off x="4245955" y="3160433"/>
            <a:ext cx="1869423" cy="369332"/>
          </a:xfrm>
          <a:prstGeom prst="rect">
            <a:avLst/>
          </a:prstGeom>
          <a:noFill/>
        </p:spPr>
        <p:txBody>
          <a:bodyPr wrap="none" rtlCol="0">
            <a:spAutoFit/>
          </a:bodyPr>
          <a:lstStyle/>
          <a:p>
            <a:r>
              <a:rPr lang="en-US" dirty="0">
                <a:solidFill>
                  <a:schemeClr val="bg1"/>
                </a:solidFill>
              </a:rPr>
              <a:t>Column Line (M8)</a:t>
            </a:r>
          </a:p>
        </p:txBody>
      </p:sp>
      <p:cxnSp>
        <p:nvCxnSpPr>
          <p:cNvPr id="31" name="Straight Arrow Connector 30">
            <a:extLst>
              <a:ext uri="{FF2B5EF4-FFF2-40B4-BE49-F238E27FC236}">
                <a16:creationId xmlns:a16="http://schemas.microsoft.com/office/drawing/2014/main" id="{5BDCF0F8-F40B-0247-8122-78C271BEE799}"/>
              </a:ext>
            </a:extLst>
          </p:cNvPr>
          <p:cNvCxnSpPr>
            <a:cxnSpLocks/>
          </p:cNvCxnSpPr>
          <p:nvPr/>
        </p:nvCxnSpPr>
        <p:spPr>
          <a:xfrm flipH="1">
            <a:off x="3606602" y="3357353"/>
            <a:ext cx="651822" cy="59561"/>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74AE5DD3-D2A9-B247-9601-BD3603FB24C7}"/>
              </a:ext>
            </a:extLst>
          </p:cNvPr>
          <p:cNvSpPr txBox="1"/>
          <p:nvPr/>
        </p:nvSpPr>
        <p:spPr>
          <a:xfrm>
            <a:off x="1512397" y="3823224"/>
            <a:ext cx="1532792" cy="369332"/>
          </a:xfrm>
          <a:prstGeom prst="rect">
            <a:avLst/>
          </a:prstGeom>
          <a:noFill/>
        </p:spPr>
        <p:txBody>
          <a:bodyPr wrap="none" rtlCol="0">
            <a:spAutoFit/>
          </a:bodyPr>
          <a:lstStyle/>
          <a:p>
            <a:r>
              <a:rPr lang="en-US" dirty="0">
                <a:solidFill>
                  <a:schemeClr val="bg1"/>
                </a:solidFill>
              </a:rPr>
              <a:t>Row Line (M7)</a:t>
            </a:r>
          </a:p>
        </p:txBody>
      </p:sp>
      <p:sp>
        <p:nvSpPr>
          <p:cNvPr id="35" name="TextBox 34">
            <a:extLst>
              <a:ext uri="{FF2B5EF4-FFF2-40B4-BE49-F238E27FC236}">
                <a16:creationId xmlns:a16="http://schemas.microsoft.com/office/drawing/2014/main" id="{B01881D7-8744-D044-B3A4-D451A6E80A35}"/>
              </a:ext>
            </a:extLst>
          </p:cNvPr>
          <p:cNvSpPr txBox="1"/>
          <p:nvPr/>
        </p:nvSpPr>
        <p:spPr>
          <a:xfrm>
            <a:off x="3073776" y="2492906"/>
            <a:ext cx="984565" cy="369332"/>
          </a:xfrm>
          <a:prstGeom prst="rect">
            <a:avLst/>
          </a:prstGeom>
          <a:noFill/>
        </p:spPr>
        <p:txBody>
          <a:bodyPr wrap="none" rtlCol="0">
            <a:spAutoFit/>
          </a:bodyPr>
          <a:lstStyle/>
          <a:p>
            <a:r>
              <a:rPr lang="en-US" dirty="0">
                <a:solidFill>
                  <a:schemeClr val="bg1"/>
                </a:solidFill>
              </a:rPr>
              <a:t>Channel</a:t>
            </a:r>
          </a:p>
        </p:txBody>
      </p:sp>
      <p:cxnSp>
        <p:nvCxnSpPr>
          <p:cNvPr id="36" name="Straight Arrow Connector 35">
            <a:extLst>
              <a:ext uri="{FF2B5EF4-FFF2-40B4-BE49-F238E27FC236}">
                <a16:creationId xmlns:a16="http://schemas.microsoft.com/office/drawing/2014/main" id="{170E3209-CC39-9F42-BC04-72AD9B8408D8}"/>
              </a:ext>
            </a:extLst>
          </p:cNvPr>
          <p:cNvCxnSpPr>
            <a:cxnSpLocks/>
          </p:cNvCxnSpPr>
          <p:nvPr/>
        </p:nvCxnSpPr>
        <p:spPr>
          <a:xfrm flipH="1" flipV="1">
            <a:off x="3337300" y="2858680"/>
            <a:ext cx="402022" cy="4759"/>
          </a:xfrm>
          <a:prstGeom prst="straightConnector1">
            <a:avLst/>
          </a:prstGeom>
          <a:ln w="28575">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5CE83D31-C6A9-E043-A180-19DC0F5CB572}"/>
              </a:ext>
            </a:extLst>
          </p:cNvPr>
          <p:cNvCxnSpPr>
            <a:cxnSpLocks/>
          </p:cNvCxnSpPr>
          <p:nvPr/>
        </p:nvCxnSpPr>
        <p:spPr>
          <a:xfrm>
            <a:off x="4248363" y="2178828"/>
            <a:ext cx="10061" cy="852658"/>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9925506"/>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5EFF0-7474-2542-B779-8EBF95FF1E1D}"/>
              </a:ext>
            </a:extLst>
          </p:cNvPr>
          <p:cNvSpPr>
            <a:spLocks noGrp="1"/>
          </p:cNvSpPr>
          <p:nvPr>
            <p:ph type="title"/>
          </p:nvPr>
        </p:nvSpPr>
        <p:spPr/>
        <p:txBody>
          <a:bodyPr/>
          <a:lstStyle/>
          <a:p>
            <a:r>
              <a:rPr lang="en-US" dirty="0"/>
              <a:t>Current synthesis-based performance estimates</a:t>
            </a:r>
          </a:p>
        </p:txBody>
      </p:sp>
      <p:sp>
        <p:nvSpPr>
          <p:cNvPr id="3" name="Content Placeholder 2">
            <a:extLst>
              <a:ext uri="{FF2B5EF4-FFF2-40B4-BE49-F238E27FC236}">
                <a16:creationId xmlns:a16="http://schemas.microsoft.com/office/drawing/2014/main" id="{4C3A0BA9-8546-B34B-A1B5-CF91E7A849BA}"/>
              </a:ext>
            </a:extLst>
          </p:cNvPr>
          <p:cNvSpPr>
            <a:spLocks noGrp="1"/>
          </p:cNvSpPr>
          <p:nvPr>
            <p:ph sz="quarter" idx="10"/>
          </p:nvPr>
        </p:nvSpPr>
        <p:spPr/>
        <p:txBody>
          <a:bodyPr>
            <a:normAutofit/>
          </a:bodyPr>
          <a:lstStyle/>
          <a:p>
            <a:r>
              <a:rPr lang="en-US" b="1" dirty="0"/>
              <a:t>Non-volatility achieved</a:t>
            </a:r>
          </a:p>
          <a:p>
            <a:r>
              <a:rPr lang="en-US" b="1" dirty="0"/>
              <a:t>Area:</a:t>
            </a:r>
            <a:r>
              <a:rPr lang="en-US" dirty="0"/>
              <a:t> 48% reduction</a:t>
            </a:r>
          </a:p>
          <a:p>
            <a:r>
              <a:rPr lang="en-US" b="1" dirty="0"/>
              <a:t>Power:</a:t>
            </a:r>
            <a:r>
              <a:rPr lang="en-US" dirty="0"/>
              <a:t> 9% reduction</a:t>
            </a:r>
          </a:p>
          <a:p>
            <a:r>
              <a:rPr lang="en-US" b="1" dirty="0"/>
              <a:t>Critical path delay:</a:t>
            </a:r>
            <a:r>
              <a:rPr lang="en-US" dirty="0"/>
              <a:t> equal (2ns)</a:t>
            </a:r>
          </a:p>
          <a:p>
            <a:endParaRPr lang="en-US" dirty="0"/>
          </a:p>
          <a:p>
            <a:r>
              <a:rPr lang="en-US" b="1" dirty="0"/>
              <a:t>Assumptions to revisit:</a:t>
            </a:r>
          </a:p>
          <a:p>
            <a:pPr>
              <a:buFont typeface="Arial" panose="020B0604020202020204" pitchFamily="34" charset="0"/>
              <a:buChar char="•"/>
            </a:pPr>
            <a:r>
              <a:rPr lang="en-US" dirty="0"/>
              <a:t>1kOhm relay contact resistance</a:t>
            </a:r>
          </a:p>
          <a:p>
            <a:pPr>
              <a:buFont typeface="Arial" panose="020B0604020202020204" pitchFamily="34" charset="0"/>
              <a:buChar char="•"/>
            </a:pPr>
            <a:r>
              <a:rPr lang="en-US" dirty="0"/>
              <a:t>Buffers inserted after relays (may not be necessary, delay/power ++)</a:t>
            </a:r>
          </a:p>
          <a:p>
            <a:pPr>
              <a:buFont typeface="Arial" panose="020B0604020202020204" pitchFamily="34" charset="0"/>
              <a:buChar char="•"/>
            </a:pPr>
            <a:r>
              <a:rPr lang="en-US" dirty="0"/>
              <a:t>Relay capacitance ignored</a:t>
            </a:r>
          </a:p>
          <a:p>
            <a:pPr>
              <a:buFont typeface="Arial" panose="020B0604020202020204" pitchFamily="34" charset="0"/>
              <a:buChar char="•"/>
            </a:pPr>
            <a:r>
              <a:rPr lang="en-US" dirty="0"/>
              <a:t>Vias for routing to top layer ignored in area analysis</a:t>
            </a:r>
          </a:p>
          <a:p>
            <a:pPr>
              <a:buFont typeface="Arial" panose="020B0604020202020204" pitchFamily="34" charset="0"/>
              <a:buChar char="•"/>
            </a:pPr>
            <a:r>
              <a:rPr lang="en-US" dirty="0"/>
              <a:t>Used DesignCompiler </a:t>
            </a:r>
            <a:r>
              <a:rPr lang="en-US" i="1" dirty="0"/>
              <a:t>topographical mode</a:t>
            </a:r>
            <a:r>
              <a:rPr lang="en-US" dirty="0"/>
              <a:t> to estimate wire lengths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7F4AF5F4-AFFC-6D41-AE4B-2330B8FBC704}"/>
              </a:ext>
            </a:extLst>
          </p:cNvPr>
          <p:cNvPicPr>
            <a:picLocks noChangeAspect="1"/>
          </p:cNvPicPr>
          <p:nvPr/>
        </p:nvPicPr>
        <p:blipFill>
          <a:blip r:embed="rId3"/>
          <a:stretch>
            <a:fillRect/>
          </a:stretch>
        </p:blipFill>
        <p:spPr>
          <a:xfrm>
            <a:off x="6063915" y="979073"/>
            <a:ext cx="1826697" cy="1809133"/>
          </a:xfrm>
          <a:prstGeom prst="rect">
            <a:avLst/>
          </a:prstGeom>
        </p:spPr>
      </p:pic>
    </p:spTree>
    <p:extLst>
      <p:ext uri="{BB962C8B-B14F-4D97-AF65-F5344CB8AC3E}">
        <p14:creationId xmlns:p14="http://schemas.microsoft.com/office/powerpoint/2010/main" val="2521936775"/>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2CC9-C34E-2A4D-A9CD-08B90CD8FAC0}"/>
              </a:ext>
            </a:extLst>
          </p:cNvPr>
          <p:cNvSpPr>
            <a:spLocks noGrp="1"/>
          </p:cNvSpPr>
          <p:nvPr>
            <p:ph type="title"/>
          </p:nvPr>
        </p:nvSpPr>
        <p:spPr/>
        <p:txBody>
          <a:bodyPr/>
          <a:lstStyle/>
          <a:p>
            <a:r>
              <a:rPr lang="en-US" dirty="0"/>
              <a:t>Coming up</a:t>
            </a:r>
          </a:p>
        </p:txBody>
      </p:sp>
      <p:sp>
        <p:nvSpPr>
          <p:cNvPr id="7" name="Content Placeholder 6">
            <a:extLst>
              <a:ext uri="{FF2B5EF4-FFF2-40B4-BE49-F238E27FC236}">
                <a16:creationId xmlns:a16="http://schemas.microsoft.com/office/drawing/2014/main" id="{E14FDAAB-70A4-1A44-86E3-3852E1931F06}"/>
              </a:ext>
            </a:extLst>
          </p:cNvPr>
          <p:cNvSpPr>
            <a:spLocks noGrp="1"/>
          </p:cNvSpPr>
          <p:nvPr>
            <p:ph sz="quarter" idx="10"/>
          </p:nvPr>
        </p:nvSpPr>
        <p:spPr/>
        <p:txBody>
          <a:bodyPr>
            <a:normAutofit fontScale="92500" lnSpcReduction="10000"/>
          </a:bodyPr>
          <a:lstStyle/>
          <a:p>
            <a:r>
              <a:rPr lang="en-US" b="1" dirty="0"/>
              <a:t>Simulation/Modeling:</a:t>
            </a:r>
          </a:p>
          <a:p>
            <a:pPr>
              <a:buFont typeface="Arial" panose="020B0604020202020204" pitchFamily="34" charset="0"/>
              <a:buChar char="•"/>
            </a:pPr>
            <a:r>
              <a:rPr lang="en-US" dirty="0"/>
              <a:t>Row/column drivers for CRS/relays</a:t>
            </a:r>
          </a:p>
          <a:p>
            <a:pPr>
              <a:buFont typeface="Arial" panose="020B0604020202020204" pitchFamily="34" charset="0"/>
              <a:buChar char="•"/>
            </a:pPr>
            <a:r>
              <a:rPr lang="en-US" dirty="0"/>
              <a:t>FEM of relay pull-in/pull-out</a:t>
            </a:r>
          </a:p>
          <a:p>
            <a:pPr>
              <a:buFont typeface="Arial" panose="020B0604020202020204" pitchFamily="34" charset="0"/>
              <a:buChar char="•"/>
            </a:pPr>
            <a:r>
              <a:rPr lang="en-US" dirty="0"/>
              <a:t>Parasitic extraction for NEM relays</a:t>
            </a:r>
          </a:p>
          <a:p>
            <a:pPr>
              <a:buFont typeface="Arial" panose="020B0604020202020204" pitchFamily="34" charset="0"/>
              <a:buChar char="•"/>
            </a:pPr>
            <a:r>
              <a:rPr lang="en-US" dirty="0"/>
              <a:t>Scalability of CRS</a:t>
            </a:r>
          </a:p>
          <a:p>
            <a:pPr>
              <a:buFont typeface="Arial" panose="020B0604020202020204" pitchFamily="34" charset="0"/>
              <a:buChar char="•"/>
            </a:pPr>
            <a:endParaRPr lang="en-US" dirty="0"/>
          </a:p>
        </p:txBody>
      </p:sp>
      <p:sp>
        <p:nvSpPr>
          <p:cNvPr id="8" name="Content Placeholder 7">
            <a:extLst>
              <a:ext uri="{FF2B5EF4-FFF2-40B4-BE49-F238E27FC236}">
                <a16:creationId xmlns:a16="http://schemas.microsoft.com/office/drawing/2014/main" id="{3674FBAF-B3C9-044C-A6F0-1422D5C39212}"/>
              </a:ext>
            </a:extLst>
          </p:cNvPr>
          <p:cNvSpPr>
            <a:spLocks noGrp="1"/>
          </p:cNvSpPr>
          <p:nvPr>
            <p:ph sz="quarter" idx="11"/>
          </p:nvPr>
        </p:nvSpPr>
        <p:spPr>
          <a:xfrm>
            <a:off x="955677" y="2611121"/>
            <a:ext cx="3781425" cy="2411728"/>
          </a:xfrm>
        </p:spPr>
        <p:txBody>
          <a:bodyPr>
            <a:normAutofit fontScale="92500" lnSpcReduction="10000"/>
          </a:bodyPr>
          <a:lstStyle/>
          <a:p>
            <a:r>
              <a:rPr lang="en-US" b="1" dirty="0"/>
              <a:t>Fabrication:</a:t>
            </a:r>
            <a:endParaRPr lang="en-US" dirty="0"/>
          </a:p>
          <a:p>
            <a:pPr>
              <a:buFont typeface="Arial" panose="020B0604020202020204" pitchFamily="34" charset="0"/>
              <a:buChar char="•"/>
            </a:pPr>
            <a:r>
              <a:rPr lang="en-US" dirty="0"/>
              <a:t>AlO</a:t>
            </a:r>
            <a:r>
              <a:rPr lang="en-US" baseline="-25000" dirty="0"/>
              <a:t>x</a:t>
            </a:r>
            <a:r>
              <a:rPr lang="en-US" dirty="0"/>
              <a:t>N</a:t>
            </a:r>
            <a:r>
              <a:rPr lang="en-US" baseline="-25000" dirty="0"/>
              <a:t>y</a:t>
            </a:r>
            <a:r>
              <a:rPr lang="en-US" dirty="0"/>
              <a:t> RRAM process</a:t>
            </a:r>
          </a:p>
          <a:p>
            <a:pPr lvl="2">
              <a:buFont typeface="Arial" panose="020B0604020202020204" pitchFamily="34" charset="0"/>
              <a:buChar char="•"/>
            </a:pPr>
            <a:r>
              <a:rPr lang="en-US" dirty="0">
                <a:solidFill>
                  <a:schemeClr val="tx1"/>
                </a:solidFill>
                <a:highlight>
                  <a:srgbClr val="FFFF00"/>
                </a:highlight>
              </a:rPr>
              <a:t>Ultra-scaled w/e-beam litho</a:t>
            </a:r>
          </a:p>
          <a:p>
            <a:pPr lvl="2">
              <a:buFont typeface="Arial" panose="020B0604020202020204" pitchFamily="34" charset="0"/>
              <a:buChar char="•"/>
            </a:pPr>
            <a:r>
              <a:rPr lang="en-US" dirty="0">
                <a:solidFill>
                  <a:schemeClr val="tx1"/>
                </a:solidFill>
                <a:highlight>
                  <a:srgbClr val="00FF00"/>
                </a:highlight>
              </a:rPr>
              <a:t>CRS devices</a:t>
            </a:r>
          </a:p>
          <a:p>
            <a:pPr>
              <a:buFont typeface="Arial" panose="020B0604020202020204" pitchFamily="34" charset="0"/>
              <a:buChar char="•"/>
            </a:pPr>
            <a:r>
              <a:rPr lang="en-US" dirty="0">
                <a:highlight>
                  <a:srgbClr val="00FFFF"/>
                </a:highlight>
              </a:rPr>
              <a:t>Multi-pole NEM relay process</a:t>
            </a:r>
          </a:p>
          <a:p>
            <a:pPr lvl="2">
              <a:buFont typeface="Arial" panose="020B0604020202020204" pitchFamily="34" charset="0"/>
              <a:buChar char="•"/>
            </a:pPr>
            <a:r>
              <a:rPr lang="en-US" dirty="0">
                <a:solidFill>
                  <a:schemeClr val="tx1"/>
                </a:solidFill>
                <a:highlight>
                  <a:srgbClr val="00FFFF"/>
                </a:highlight>
              </a:rPr>
              <a:t>Study of contact resistance</a:t>
            </a:r>
          </a:p>
          <a:p>
            <a:pPr>
              <a:buFont typeface="Arial" panose="020B0604020202020204" pitchFamily="34" charset="0"/>
              <a:buChar char="•"/>
            </a:pPr>
            <a:r>
              <a:rPr lang="en-US" dirty="0">
                <a:highlight>
                  <a:srgbClr val="FF00FF"/>
                </a:highlight>
              </a:rPr>
              <a:t>Hybrid circuit proof-of-concept</a:t>
            </a:r>
          </a:p>
          <a:p>
            <a:pPr>
              <a:buFont typeface="Arial" panose="020B0604020202020204" pitchFamily="34" charset="0"/>
              <a:buChar char="•"/>
            </a:pPr>
            <a:r>
              <a:rPr lang="en-US" dirty="0">
                <a:highlight>
                  <a:srgbClr val="FF0000"/>
                </a:highlight>
              </a:rPr>
              <a:t>Full demo</a:t>
            </a:r>
          </a:p>
        </p:txBody>
      </p:sp>
      <p:sp>
        <p:nvSpPr>
          <p:cNvPr id="9" name="Content Placeholder 8">
            <a:extLst>
              <a:ext uri="{FF2B5EF4-FFF2-40B4-BE49-F238E27FC236}">
                <a16:creationId xmlns:a16="http://schemas.microsoft.com/office/drawing/2014/main" id="{1EAA67F0-C1D8-9B49-8623-CFF1AED02B29}"/>
              </a:ext>
            </a:extLst>
          </p:cNvPr>
          <p:cNvSpPr>
            <a:spLocks noGrp="1"/>
          </p:cNvSpPr>
          <p:nvPr>
            <p:ph sz="quarter" idx="12"/>
          </p:nvPr>
        </p:nvSpPr>
        <p:spPr/>
        <p:txBody>
          <a:bodyPr/>
          <a:lstStyle/>
          <a:p>
            <a:r>
              <a:rPr lang="en-US" b="1" dirty="0"/>
              <a:t>VLSI/Circuit Design:</a:t>
            </a:r>
          </a:p>
          <a:p>
            <a:pPr>
              <a:buFont typeface="Arial" panose="020B0604020202020204" pitchFamily="34" charset="0"/>
              <a:buChar char="•"/>
            </a:pPr>
            <a:r>
              <a:rPr lang="en-US" dirty="0"/>
              <a:t>Row/column drivers for CRS/relays</a:t>
            </a:r>
          </a:p>
          <a:p>
            <a:pPr>
              <a:buFont typeface="Arial" panose="020B0604020202020204" pitchFamily="34" charset="0"/>
              <a:buChar char="•"/>
            </a:pPr>
            <a:r>
              <a:rPr lang="en-US" dirty="0">
                <a:highlight>
                  <a:srgbClr val="FF00FF"/>
                </a:highlight>
              </a:rPr>
              <a:t>3D place-and-route with CGRA</a:t>
            </a:r>
          </a:p>
        </p:txBody>
      </p:sp>
      <p:sp>
        <p:nvSpPr>
          <p:cNvPr id="10" name="Content Placeholder 9">
            <a:extLst>
              <a:ext uri="{FF2B5EF4-FFF2-40B4-BE49-F238E27FC236}">
                <a16:creationId xmlns:a16="http://schemas.microsoft.com/office/drawing/2014/main" id="{B613D87D-AB1E-0347-ADCA-04EABE10359D}"/>
              </a:ext>
            </a:extLst>
          </p:cNvPr>
          <p:cNvSpPr>
            <a:spLocks noGrp="1"/>
          </p:cNvSpPr>
          <p:nvPr>
            <p:ph sz="quarter" idx="13"/>
          </p:nvPr>
        </p:nvSpPr>
        <p:spPr>
          <a:xfrm>
            <a:off x="4876800" y="2611121"/>
            <a:ext cx="3779838" cy="1935956"/>
          </a:xfrm>
        </p:spPr>
        <p:txBody>
          <a:bodyPr>
            <a:normAutofit/>
          </a:bodyPr>
          <a:lstStyle/>
          <a:p>
            <a:r>
              <a:rPr lang="en-US" b="1" dirty="0"/>
              <a:t>Architectural Analysis:</a:t>
            </a:r>
            <a:endParaRPr lang="en-US" dirty="0"/>
          </a:p>
          <a:p>
            <a:pPr>
              <a:buFont typeface="Arial" panose="020B0604020202020204" pitchFamily="34" charset="0"/>
              <a:buChar char="•"/>
            </a:pPr>
            <a:r>
              <a:rPr lang="en-US" dirty="0">
                <a:highlight>
                  <a:srgbClr val="FF00FF"/>
                </a:highlight>
              </a:rPr>
              <a:t>Energy/delay/area benefits (with parasitics)</a:t>
            </a:r>
          </a:p>
          <a:p>
            <a:pPr>
              <a:buFont typeface="Arial" panose="020B0604020202020204" pitchFamily="34" charset="0"/>
              <a:buChar char="•"/>
            </a:pPr>
            <a:r>
              <a:rPr lang="en-US" dirty="0">
                <a:highlight>
                  <a:srgbClr val="FF00FF"/>
                </a:highlight>
              </a:rPr>
              <a:t>Study of how different applications are affected</a:t>
            </a:r>
          </a:p>
        </p:txBody>
      </p:sp>
      <p:sp>
        <p:nvSpPr>
          <p:cNvPr id="13" name="TextBox 12">
            <a:extLst>
              <a:ext uri="{FF2B5EF4-FFF2-40B4-BE49-F238E27FC236}">
                <a16:creationId xmlns:a16="http://schemas.microsoft.com/office/drawing/2014/main" id="{96FA4099-D1EF-2D44-B7F1-A7BDB7609D43}"/>
              </a:ext>
            </a:extLst>
          </p:cNvPr>
          <p:cNvSpPr txBox="1"/>
          <p:nvPr/>
        </p:nvSpPr>
        <p:spPr>
          <a:xfrm>
            <a:off x="2917616" y="174875"/>
            <a:ext cx="6226384" cy="369332"/>
          </a:xfrm>
          <a:prstGeom prst="rect">
            <a:avLst/>
          </a:prstGeom>
          <a:noFill/>
        </p:spPr>
        <p:txBody>
          <a:bodyPr wrap="none" rtlCol="0">
            <a:spAutoFit/>
          </a:bodyPr>
          <a:lstStyle/>
          <a:p>
            <a:r>
              <a:rPr lang="en-US" dirty="0"/>
              <a:t>(Each highlight indicates results for a different potential paper)</a:t>
            </a:r>
          </a:p>
        </p:txBody>
      </p:sp>
    </p:spTree>
    <p:extLst>
      <p:ext uri="{BB962C8B-B14F-4D97-AF65-F5344CB8AC3E}">
        <p14:creationId xmlns:p14="http://schemas.microsoft.com/office/powerpoint/2010/main" val="3496762100"/>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6F1676-F68F-2247-9F8B-AD9E9FDC017A}"/>
              </a:ext>
            </a:extLst>
          </p:cNvPr>
          <p:cNvSpPr>
            <a:spLocks noGrp="1"/>
          </p:cNvSpPr>
          <p:nvPr>
            <p:ph type="title"/>
          </p:nvPr>
        </p:nvSpPr>
        <p:spPr/>
        <p:txBody>
          <a:bodyPr/>
          <a:lstStyle/>
          <a:p>
            <a:r>
              <a:rPr lang="en-US" dirty="0"/>
              <a:t>Conclusion</a:t>
            </a:r>
          </a:p>
        </p:txBody>
      </p:sp>
      <p:sp>
        <p:nvSpPr>
          <p:cNvPr id="6" name="Content Placeholder 5">
            <a:extLst>
              <a:ext uri="{FF2B5EF4-FFF2-40B4-BE49-F238E27FC236}">
                <a16:creationId xmlns:a16="http://schemas.microsoft.com/office/drawing/2014/main" id="{405B9C47-5B6F-434F-9E72-6BEC42777548}"/>
              </a:ext>
            </a:extLst>
          </p:cNvPr>
          <p:cNvSpPr>
            <a:spLocks noGrp="1"/>
          </p:cNvSpPr>
          <p:nvPr>
            <p:ph sz="quarter" idx="10"/>
          </p:nvPr>
        </p:nvSpPr>
        <p:spPr/>
        <p:txBody>
          <a:bodyPr/>
          <a:lstStyle/>
          <a:p>
            <a:pPr>
              <a:buFont typeface="Arial" panose="020B0604020202020204" pitchFamily="34" charset="0"/>
              <a:buChar char="•"/>
            </a:pPr>
            <a:r>
              <a:rPr lang="en-US" dirty="0"/>
              <a:t>Fully 3D circuit architecture using two emerging nanotechnologies</a:t>
            </a:r>
          </a:p>
          <a:p>
            <a:pPr>
              <a:buFont typeface="Arial" panose="020B0604020202020204" pitchFamily="34" charset="0"/>
              <a:buChar char="•"/>
            </a:pPr>
            <a:r>
              <a:rPr lang="en-US" dirty="0"/>
              <a:t>Can enable ultra-efficient reconfigurable computing</a:t>
            </a:r>
          </a:p>
          <a:p>
            <a:pPr>
              <a:buFont typeface="Arial" panose="020B0604020202020204" pitchFamily="34" charset="0"/>
              <a:buChar char="•"/>
            </a:pPr>
            <a:r>
              <a:rPr lang="en-US" dirty="0"/>
              <a:t>Clear path forward for PhD work</a:t>
            </a:r>
          </a:p>
          <a:p>
            <a:pPr lvl="2">
              <a:buFont typeface="Arial" panose="020B0604020202020204" pitchFamily="34" charset="0"/>
              <a:buChar char="•"/>
            </a:pPr>
            <a:r>
              <a:rPr lang="en-US" dirty="0"/>
              <a:t>RRAM/NEM relay processes</a:t>
            </a:r>
          </a:p>
          <a:p>
            <a:pPr lvl="2">
              <a:buFont typeface="Arial" panose="020B0604020202020204" pitchFamily="34" charset="0"/>
              <a:buChar char="•"/>
            </a:pPr>
            <a:r>
              <a:rPr lang="en-US" dirty="0"/>
              <a:t>Architectural analysis with AHA CGRA</a:t>
            </a:r>
          </a:p>
        </p:txBody>
      </p:sp>
      <p:pic>
        <p:nvPicPr>
          <p:cNvPr id="8" name="Picture 3" descr="https://lh4.googleusercontent.com/YhhtMDHqV8fNpp4zgxdGRPzrcJPRw0Ijpe92WBG1I9A1BSbbRNNgJJIwVIw_ln3k054murIYqfc32MqzrLURt1iZ7faCJU5S37ipR5sgx4Uj4Q3zeFP8q31rOua_iVHdXW5ZWF94">
            <a:extLst>
              <a:ext uri="{FF2B5EF4-FFF2-40B4-BE49-F238E27FC236}">
                <a16:creationId xmlns:a16="http://schemas.microsoft.com/office/drawing/2014/main" id="{C45CC5A3-887D-814A-A2C0-691592175C9B}"/>
              </a:ext>
            </a:extLst>
          </p:cNvPr>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a:fillRect/>
          </a:stretch>
        </p:blipFill>
        <p:spPr bwMode="auto">
          <a:xfrm>
            <a:off x="1725473" y="2841625"/>
            <a:ext cx="6155017" cy="181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445706"/>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5241B8-9F1A-E749-979C-8C89F71CA690}"/>
              </a:ext>
            </a:extLst>
          </p:cNvPr>
          <p:cNvSpPr>
            <a:spLocks noGrp="1"/>
          </p:cNvSpPr>
          <p:nvPr>
            <p:ph type="title"/>
          </p:nvPr>
        </p:nvSpPr>
        <p:spPr/>
        <p:txBody>
          <a:bodyPr/>
          <a:lstStyle/>
          <a:p>
            <a:r>
              <a:rPr lang="en-US" dirty="0"/>
              <a:t>Thank you!</a:t>
            </a:r>
          </a:p>
        </p:txBody>
      </p:sp>
      <p:sp>
        <p:nvSpPr>
          <p:cNvPr id="6" name="Text Placeholder 5">
            <a:extLst>
              <a:ext uri="{FF2B5EF4-FFF2-40B4-BE49-F238E27FC236}">
                <a16:creationId xmlns:a16="http://schemas.microsoft.com/office/drawing/2014/main" id="{057923E7-8E66-2D4E-8860-BC110119675E}"/>
              </a:ext>
            </a:extLst>
          </p:cNvPr>
          <p:cNvSpPr>
            <a:spLocks noGrp="1"/>
          </p:cNvSpPr>
          <p:nvPr>
            <p:ph type="body" sz="half" idx="2"/>
          </p:nvPr>
        </p:nvSpPr>
        <p:spPr/>
        <p:txBody>
          <a:bodyPr/>
          <a:lstStyle/>
          <a:p>
            <a:r>
              <a:rPr lang="en-US" dirty="0"/>
              <a:t>Questions?</a:t>
            </a:r>
          </a:p>
        </p:txBody>
      </p:sp>
      <p:sp>
        <p:nvSpPr>
          <p:cNvPr id="7" name="Picture Placeholder 6">
            <a:extLst>
              <a:ext uri="{FF2B5EF4-FFF2-40B4-BE49-F238E27FC236}">
                <a16:creationId xmlns:a16="http://schemas.microsoft.com/office/drawing/2014/main" id="{93839834-0539-B544-8FA3-5FA1F506143F}"/>
              </a:ext>
            </a:extLst>
          </p:cNvPr>
          <p:cNvSpPr>
            <a:spLocks noGrp="1"/>
          </p:cNvSpPr>
          <p:nvPr>
            <p:ph type="pic" sz="quarter" idx="13"/>
          </p:nvPr>
        </p:nvSpPr>
        <p:spPr/>
      </p:sp>
    </p:spTree>
    <p:extLst>
      <p:ext uri="{BB962C8B-B14F-4D97-AF65-F5344CB8AC3E}">
        <p14:creationId xmlns:p14="http://schemas.microsoft.com/office/powerpoint/2010/main" val="2828266289"/>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22008216-8E4C-8945-8EC1-E34A39448A1C}"/>
              </a:ext>
            </a:extLst>
          </p:cNvPr>
          <p:cNvSpPr>
            <a:spLocks noGrp="1"/>
          </p:cNvSpPr>
          <p:nvPr>
            <p:ph type="ctrTitle"/>
          </p:nvPr>
        </p:nvSpPr>
        <p:spPr>
          <a:xfrm>
            <a:off x="457200" y="1952625"/>
            <a:ext cx="8229600" cy="619125"/>
          </a:xfrm>
        </p:spPr>
        <p:txBody>
          <a:bodyPr/>
          <a:lstStyle/>
          <a:p>
            <a:pPr eaLnBrk="1" hangingPunct="1"/>
            <a:r>
              <a:rPr lang="en-US" altLang="en-US" sz="3200" b="1" dirty="0">
                <a:latin typeface="Arial" panose="020B0604020202020204" pitchFamily="34" charset="0"/>
                <a:ea typeface="ＭＳ Ｐゴシック" panose="020B0600070205080204" pitchFamily="34" charset="-128"/>
              </a:rPr>
              <a:t>MORE DETAILS</a:t>
            </a:r>
          </a:p>
        </p:txBody>
      </p:sp>
      <p:sp>
        <p:nvSpPr>
          <p:cNvPr id="3" name="Text Placeholder 2">
            <a:extLst>
              <a:ext uri="{FF2B5EF4-FFF2-40B4-BE49-F238E27FC236}">
                <a16:creationId xmlns:a16="http://schemas.microsoft.com/office/drawing/2014/main" id="{2551A601-97D2-0742-91CF-69CA78063695}"/>
              </a:ext>
            </a:extLst>
          </p:cNvPr>
          <p:cNvSpPr>
            <a:spLocks noGrp="1"/>
          </p:cNvSpPr>
          <p:nvPr>
            <p:ph type="body" sz="quarter" idx="18"/>
          </p:nvPr>
        </p:nvSpPr>
        <p:spPr/>
        <p:txBody>
          <a:bodyPr/>
          <a:lstStyle/>
          <a:p>
            <a:endParaRPr lang="en-US"/>
          </a:p>
        </p:txBody>
      </p:sp>
      <p:sp>
        <p:nvSpPr>
          <p:cNvPr id="6" name="Subtitle 5">
            <a:extLst>
              <a:ext uri="{FF2B5EF4-FFF2-40B4-BE49-F238E27FC236}">
                <a16:creationId xmlns:a16="http://schemas.microsoft.com/office/drawing/2014/main" id="{3C25DFFE-36BE-7446-97C8-7303E5C7EF04}"/>
              </a:ext>
            </a:extLst>
          </p:cNvPr>
          <p:cNvSpPr>
            <a:spLocks noGrp="1"/>
          </p:cNvSpPr>
          <p:nvPr>
            <p:ph type="subTitle" idx="1"/>
          </p:nvPr>
        </p:nvSpPr>
        <p:spPr/>
        <p:txBody>
          <a:bodyPr/>
          <a:lstStyle/>
          <a:p>
            <a:r>
              <a:rPr lang="en-US" dirty="0"/>
              <a:t>Backup Slides Below</a:t>
            </a:r>
          </a:p>
        </p:txBody>
      </p:sp>
    </p:spTree>
    <p:extLst>
      <p:ext uri="{BB962C8B-B14F-4D97-AF65-F5344CB8AC3E}">
        <p14:creationId xmlns:p14="http://schemas.microsoft.com/office/powerpoint/2010/main" val="3166996229"/>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3">
            <a:extLst>
              <a:ext uri="{FF2B5EF4-FFF2-40B4-BE49-F238E27FC236}">
                <a16:creationId xmlns:a16="http://schemas.microsoft.com/office/drawing/2014/main" id="{0DEBF550-49DB-4440-ADAE-27FDDD69A0C8}"/>
              </a:ext>
            </a:extLst>
          </p:cNvPr>
          <p:cNvSpPr>
            <a:spLocks noGrp="1"/>
          </p:cNvSpPr>
          <p:nvPr>
            <p:ph type="title"/>
          </p:nvPr>
        </p:nvSpPr>
        <p:spPr>
          <a:xfrm>
            <a:off x="949325" y="358775"/>
            <a:ext cx="7707313" cy="488950"/>
          </a:xfrm>
        </p:spPr>
        <p:txBody>
          <a:bodyPr/>
          <a:lstStyle/>
          <a:p>
            <a:pPr eaLnBrk="1" hangingPunct="1"/>
            <a:r>
              <a:rPr lang="en-US" altLang="en-US" dirty="0">
                <a:latin typeface="Arial" panose="020B0604020202020204" pitchFamily="34" charset="0"/>
                <a:ea typeface="ＭＳ Ｐゴシック" panose="020B0600070205080204" pitchFamily="34" charset="-128"/>
              </a:rPr>
              <a:t>Outline	</a:t>
            </a:r>
          </a:p>
        </p:txBody>
      </p:sp>
      <p:sp>
        <p:nvSpPr>
          <p:cNvPr id="5" name="Content Placeholder 4">
            <a:extLst>
              <a:ext uri="{FF2B5EF4-FFF2-40B4-BE49-F238E27FC236}">
                <a16:creationId xmlns:a16="http://schemas.microsoft.com/office/drawing/2014/main" id="{CB3F9BE7-7B1D-F049-9D56-56C741067F4C}"/>
              </a:ext>
            </a:extLst>
          </p:cNvPr>
          <p:cNvSpPr>
            <a:spLocks noGrp="1"/>
          </p:cNvSpPr>
          <p:nvPr>
            <p:ph sz="quarter" idx="10"/>
          </p:nvPr>
        </p:nvSpPr>
        <p:spPr>
          <a:xfrm>
            <a:off x="955675" y="908050"/>
            <a:ext cx="7700963" cy="3759200"/>
          </a:xfrm>
        </p:spPr>
        <p:txBody>
          <a:bodyPr wrap="square" numCol="1" anchor="t" anchorCtr="0" compatLnSpc="1">
            <a:prstTxWarp prst="textNoShape">
              <a:avLst/>
            </a:prstTxWarp>
            <a:normAutofit/>
          </a:bodyPr>
          <a:lstStyle/>
          <a:p>
            <a:pPr marL="285750" indent="-2857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CGRA design with RRAM and multi-bit NEM relays</a:t>
            </a:r>
          </a:p>
          <a:p>
            <a:pPr marL="512763" lvl="2"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Optimizing NEM relay design for multi-bit routing: experiment/theory</a:t>
            </a:r>
          </a:p>
          <a:p>
            <a:pPr marL="512763" lvl="2"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Analysis: area/power/delay benefits of NEM routers/RRAM in CGRAs</a:t>
            </a:r>
          </a:p>
          <a:p>
            <a:pPr marL="512763" lvl="2"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Experimental demonstration of hybrid RRAM/NEM relay scheme</a:t>
            </a:r>
          </a:p>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Experimental/theoretical demonstrations with 2R AlO</a:t>
            </a:r>
            <a:r>
              <a:rPr lang="en-US" altLang="en-US" baseline="-25000" dirty="0">
                <a:latin typeface="Arial" panose="020B0604020202020204" pitchFamily="34" charset="0"/>
                <a:ea typeface="ＭＳ Ｐゴシック" panose="020B0600070205080204" pitchFamily="34" charset="-128"/>
              </a:rPr>
              <a:t>x</a:t>
            </a:r>
            <a:r>
              <a:rPr lang="en-US" altLang="en-US" dirty="0">
                <a:latin typeface="Arial" panose="020B0604020202020204" pitchFamily="34" charset="0"/>
                <a:ea typeface="ＭＳ Ｐゴシック" panose="020B0600070205080204" pitchFamily="34" charset="-128"/>
              </a:rPr>
              <a:t>N</a:t>
            </a:r>
            <a:r>
              <a:rPr lang="en-US" altLang="en-US" baseline="-25000" dirty="0">
                <a:latin typeface="Arial" panose="020B0604020202020204" pitchFamily="34" charset="0"/>
                <a:ea typeface="ＭＳ Ｐゴシック" panose="020B0600070205080204" pitchFamily="34" charset="-128"/>
              </a:rPr>
              <a:t>y</a:t>
            </a:r>
            <a:endParaRPr lang="en-US" altLang="en-US" dirty="0">
              <a:latin typeface="Arial" panose="020B0604020202020204" pitchFamily="34" charset="0"/>
              <a:ea typeface="ＭＳ Ｐゴシック" panose="020B0600070205080204" pitchFamily="34" charset="-128"/>
            </a:endParaRPr>
          </a:p>
          <a:p>
            <a:pPr marL="512763" lvl="2"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Complementary Resistive Switching (CRS)</a:t>
            </a:r>
          </a:p>
          <a:p>
            <a:pPr marL="512763" lvl="2"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Differential Crosspoint (DX) array</a:t>
            </a:r>
          </a:p>
          <a:p>
            <a:pPr marL="512763" lvl="2"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Electrical properties of sub-micron cells: scaling theory</a:t>
            </a:r>
          </a:p>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Multi-bit-per-cell RRAM</a:t>
            </a:r>
          </a:p>
          <a:p>
            <a:pPr marL="512763" lvl="2"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Analog vs. digital comparison</a:t>
            </a:r>
          </a:p>
          <a:p>
            <a:pPr marL="512763" lvl="2"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Optimal programming approaches</a:t>
            </a:r>
          </a:p>
          <a:p>
            <a:pPr marL="0" indent="0"/>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653512819"/>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1E6475-46B8-7E4B-B876-15590ABD0CD4}"/>
              </a:ext>
            </a:extLst>
          </p:cNvPr>
          <p:cNvSpPr>
            <a:spLocks noGrp="1"/>
          </p:cNvSpPr>
          <p:nvPr>
            <p:ph type="title"/>
          </p:nvPr>
        </p:nvSpPr>
        <p:spPr/>
        <p:txBody>
          <a:bodyPr/>
          <a:lstStyle/>
          <a:p>
            <a:r>
              <a:rPr lang="en-US" altLang="en-US" dirty="0">
                <a:latin typeface="Arial" panose="020B0604020202020204" pitchFamily="34" charset="0"/>
                <a:ea typeface="ＭＳ Ｐゴシック" panose="020B0600070205080204" pitchFamily="34" charset="-128"/>
              </a:rPr>
              <a:t>CGRA design with RRAM and multi-bit NEM relays</a:t>
            </a:r>
            <a:endParaRPr lang="en-US" dirty="0"/>
          </a:p>
        </p:txBody>
      </p:sp>
      <p:sp>
        <p:nvSpPr>
          <p:cNvPr id="5" name="Text Placeholder 4">
            <a:extLst>
              <a:ext uri="{FF2B5EF4-FFF2-40B4-BE49-F238E27FC236}">
                <a16:creationId xmlns:a16="http://schemas.microsoft.com/office/drawing/2014/main" id="{E5665D5B-F58A-164C-B7AB-F56448BC1ABC}"/>
              </a:ext>
            </a:extLst>
          </p:cNvPr>
          <p:cNvSpPr>
            <a:spLocks noGrp="1"/>
          </p:cNvSpPr>
          <p:nvPr>
            <p:ph type="body" sz="half" idx="2"/>
          </p:nvPr>
        </p:nvSpPr>
        <p:spPr/>
        <p:txBody>
          <a:bodyPr/>
          <a:lstStyle/>
          <a:p>
            <a:r>
              <a:rPr lang="en-US" dirty="0"/>
              <a:t>Project Description</a:t>
            </a:r>
          </a:p>
        </p:txBody>
      </p:sp>
      <p:sp>
        <p:nvSpPr>
          <p:cNvPr id="6" name="Picture Placeholder 5">
            <a:extLst>
              <a:ext uri="{FF2B5EF4-FFF2-40B4-BE49-F238E27FC236}">
                <a16:creationId xmlns:a16="http://schemas.microsoft.com/office/drawing/2014/main" id="{F44E2EDA-3FE4-DB42-A33A-1178EC6C4B75}"/>
              </a:ext>
            </a:extLst>
          </p:cNvPr>
          <p:cNvSpPr>
            <a:spLocks noGrp="1"/>
          </p:cNvSpPr>
          <p:nvPr>
            <p:ph type="pic" sz="quarter" idx="13"/>
          </p:nvPr>
        </p:nvSpPr>
        <p:spPr/>
      </p:sp>
    </p:spTree>
    <p:extLst>
      <p:ext uri="{BB962C8B-B14F-4D97-AF65-F5344CB8AC3E}">
        <p14:creationId xmlns:p14="http://schemas.microsoft.com/office/powerpoint/2010/main" val="960537115"/>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97BF-EBC1-984D-A0AE-86F95AEF60B1}"/>
              </a:ext>
            </a:extLst>
          </p:cNvPr>
          <p:cNvSpPr>
            <a:spLocks noGrp="1"/>
          </p:cNvSpPr>
          <p:nvPr>
            <p:ph type="title"/>
          </p:nvPr>
        </p:nvSpPr>
        <p:spPr/>
        <p:txBody>
          <a:bodyPr/>
          <a:lstStyle/>
          <a:p>
            <a:r>
              <a:rPr lang="en-US" dirty="0"/>
              <a:t>Designing an application today</a:t>
            </a:r>
          </a:p>
        </p:txBody>
      </p:sp>
      <p:pic>
        <p:nvPicPr>
          <p:cNvPr id="15" name="Content Placeholder 14">
            <a:extLst>
              <a:ext uri="{FF2B5EF4-FFF2-40B4-BE49-F238E27FC236}">
                <a16:creationId xmlns:a16="http://schemas.microsoft.com/office/drawing/2014/main" id="{6A429252-8BF5-A94B-9C5D-69632A364880}"/>
              </a:ext>
            </a:extLst>
          </p:cNvPr>
          <p:cNvPicPr>
            <a:picLocks noGrp="1" noChangeAspect="1"/>
          </p:cNvPicPr>
          <p:nvPr>
            <p:ph idx="1"/>
          </p:nvPr>
        </p:nvPicPr>
        <p:blipFill>
          <a:blip r:embed="rId3"/>
          <a:stretch>
            <a:fillRect/>
          </a:stretch>
        </p:blipFill>
        <p:spPr>
          <a:xfrm>
            <a:off x="905142" y="1279680"/>
            <a:ext cx="7333715" cy="3263504"/>
          </a:xfrm>
        </p:spPr>
      </p:pic>
      <p:sp>
        <p:nvSpPr>
          <p:cNvPr id="21" name="TextBox 20">
            <a:extLst>
              <a:ext uri="{FF2B5EF4-FFF2-40B4-BE49-F238E27FC236}">
                <a16:creationId xmlns:a16="http://schemas.microsoft.com/office/drawing/2014/main" id="{72FD7759-329D-7348-A0BD-C974CC579E83}"/>
              </a:ext>
            </a:extLst>
          </p:cNvPr>
          <p:cNvSpPr txBox="1"/>
          <p:nvPr/>
        </p:nvSpPr>
        <p:spPr>
          <a:xfrm>
            <a:off x="1313105" y="2162480"/>
            <a:ext cx="683200" cy="369332"/>
          </a:xfrm>
          <a:prstGeom prst="rect">
            <a:avLst/>
          </a:prstGeom>
          <a:noFill/>
        </p:spPr>
        <p:txBody>
          <a:bodyPr wrap="none" rtlCol="0">
            <a:spAutoFit/>
          </a:bodyPr>
          <a:lstStyle/>
          <a:p>
            <a:r>
              <a:rPr lang="en-US" dirty="0">
                <a:solidFill>
                  <a:srgbClr val="0070C0"/>
                </a:solidFill>
              </a:rPr>
              <a:t>Code</a:t>
            </a:r>
          </a:p>
        </p:txBody>
      </p:sp>
      <p:sp>
        <p:nvSpPr>
          <p:cNvPr id="22" name="TextBox 21">
            <a:extLst>
              <a:ext uri="{FF2B5EF4-FFF2-40B4-BE49-F238E27FC236}">
                <a16:creationId xmlns:a16="http://schemas.microsoft.com/office/drawing/2014/main" id="{014E62F5-991F-A34A-B69A-E3B156886257}"/>
              </a:ext>
            </a:extLst>
          </p:cNvPr>
          <p:cNvSpPr txBox="1"/>
          <p:nvPr/>
        </p:nvSpPr>
        <p:spPr>
          <a:xfrm>
            <a:off x="3087467" y="2162480"/>
            <a:ext cx="732893" cy="369332"/>
          </a:xfrm>
          <a:prstGeom prst="rect">
            <a:avLst/>
          </a:prstGeom>
          <a:noFill/>
        </p:spPr>
        <p:txBody>
          <a:bodyPr wrap="none" rtlCol="0">
            <a:spAutoFit/>
          </a:bodyPr>
          <a:lstStyle/>
          <a:p>
            <a:r>
              <a:rPr lang="en-US" dirty="0">
                <a:solidFill>
                  <a:srgbClr val="0070C0"/>
                </a:solidFill>
              </a:rPr>
              <a:t>CUDA</a:t>
            </a:r>
          </a:p>
        </p:txBody>
      </p:sp>
      <p:sp>
        <p:nvSpPr>
          <p:cNvPr id="23" name="TextBox 22">
            <a:extLst>
              <a:ext uri="{FF2B5EF4-FFF2-40B4-BE49-F238E27FC236}">
                <a16:creationId xmlns:a16="http://schemas.microsoft.com/office/drawing/2014/main" id="{82F65B46-7063-6847-BC4B-0FF0198F9016}"/>
              </a:ext>
            </a:extLst>
          </p:cNvPr>
          <p:cNvSpPr txBox="1"/>
          <p:nvPr/>
        </p:nvSpPr>
        <p:spPr>
          <a:xfrm>
            <a:off x="5011381" y="2162480"/>
            <a:ext cx="1018227" cy="369332"/>
          </a:xfrm>
          <a:prstGeom prst="rect">
            <a:avLst/>
          </a:prstGeom>
          <a:noFill/>
        </p:spPr>
        <p:txBody>
          <a:bodyPr wrap="none" rtlCol="0">
            <a:spAutoFit/>
          </a:bodyPr>
          <a:lstStyle/>
          <a:p>
            <a:r>
              <a:rPr lang="en-US" dirty="0">
                <a:solidFill>
                  <a:srgbClr val="0070C0"/>
                </a:solidFill>
              </a:rPr>
              <a:t>RTL/HLS</a:t>
            </a:r>
          </a:p>
        </p:txBody>
      </p:sp>
      <p:sp>
        <p:nvSpPr>
          <p:cNvPr id="24" name="TextBox 23">
            <a:extLst>
              <a:ext uri="{FF2B5EF4-FFF2-40B4-BE49-F238E27FC236}">
                <a16:creationId xmlns:a16="http://schemas.microsoft.com/office/drawing/2014/main" id="{EE7564CF-4DE9-E546-B88F-20278E760907}"/>
              </a:ext>
            </a:extLst>
          </p:cNvPr>
          <p:cNvSpPr txBox="1"/>
          <p:nvPr/>
        </p:nvSpPr>
        <p:spPr>
          <a:xfrm>
            <a:off x="6708442" y="2168626"/>
            <a:ext cx="2191626" cy="369332"/>
          </a:xfrm>
          <a:prstGeom prst="rect">
            <a:avLst/>
          </a:prstGeom>
          <a:noFill/>
        </p:spPr>
        <p:txBody>
          <a:bodyPr wrap="none" rtlCol="0">
            <a:spAutoFit/>
          </a:bodyPr>
          <a:lstStyle/>
          <a:p>
            <a:r>
              <a:rPr lang="en-US" dirty="0">
                <a:solidFill>
                  <a:srgbClr val="0070C0"/>
                </a:solidFill>
              </a:rPr>
              <a:t>RTL + PNR + Tapeout</a:t>
            </a:r>
          </a:p>
        </p:txBody>
      </p:sp>
      <p:sp>
        <p:nvSpPr>
          <p:cNvPr id="28" name="TextBox 27">
            <a:extLst>
              <a:ext uri="{FF2B5EF4-FFF2-40B4-BE49-F238E27FC236}">
                <a16:creationId xmlns:a16="http://schemas.microsoft.com/office/drawing/2014/main" id="{1DB99983-6AC6-524E-9AE4-3A9FD974BE90}"/>
              </a:ext>
            </a:extLst>
          </p:cNvPr>
          <p:cNvSpPr txBox="1"/>
          <p:nvPr/>
        </p:nvSpPr>
        <p:spPr>
          <a:xfrm>
            <a:off x="1792233" y="4427768"/>
            <a:ext cx="5559535" cy="230832"/>
          </a:xfrm>
          <a:prstGeom prst="rect">
            <a:avLst/>
          </a:prstGeom>
          <a:noFill/>
        </p:spPr>
        <p:txBody>
          <a:bodyPr wrap="none" rtlCol="0">
            <a:spAutoFit/>
          </a:bodyPr>
          <a:lstStyle/>
          <a:p>
            <a:pPr algn="ctr"/>
            <a:r>
              <a:rPr lang="en-US" sz="900" b="1" dirty="0"/>
              <a:t>Source: </a:t>
            </a:r>
            <a:r>
              <a:rPr lang="en-US" sz="900" dirty="0">
                <a:hlinkClick r:id="rId4"/>
              </a:rPr>
              <a:t>https://hackernoon.com/a-gentle-introduction-to-hardware-accelerated-data-processing-81ac79c2105</a:t>
            </a:r>
            <a:endParaRPr lang="en-US" sz="900" dirty="0"/>
          </a:p>
        </p:txBody>
      </p:sp>
    </p:spTree>
    <p:extLst>
      <p:ext uri="{BB962C8B-B14F-4D97-AF65-F5344CB8AC3E}">
        <p14:creationId xmlns:p14="http://schemas.microsoft.com/office/powerpoint/2010/main" val="1587949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7C04-68D3-B74D-A983-6ABC9040FBB7}"/>
              </a:ext>
            </a:extLst>
          </p:cNvPr>
          <p:cNvSpPr>
            <a:spLocks noGrp="1"/>
          </p:cNvSpPr>
          <p:nvPr>
            <p:ph type="title"/>
          </p:nvPr>
        </p:nvSpPr>
        <p:spPr/>
        <p:txBody>
          <a:bodyPr/>
          <a:lstStyle/>
          <a:p>
            <a:r>
              <a:rPr lang="en-US" dirty="0"/>
              <a:t>Where does reconfigurability overhead come from?</a:t>
            </a:r>
          </a:p>
        </p:txBody>
      </p:sp>
      <p:sp>
        <p:nvSpPr>
          <p:cNvPr id="3" name="Content Placeholder 2">
            <a:extLst>
              <a:ext uri="{FF2B5EF4-FFF2-40B4-BE49-F238E27FC236}">
                <a16:creationId xmlns:a16="http://schemas.microsoft.com/office/drawing/2014/main" id="{A8164B04-7A62-264B-81A1-54508032E0C3}"/>
              </a:ext>
            </a:extLst>
          </p:cNvPr>
          <p:cNvSpPr>
            <a:spLocks noGrp="1"/>
          </p:cNvSpPr>
          <p:nvPr>
            <p:ph sz="quarter" idx="10"/>
          </p:nvPr>
        </p:nvSpPr>
        <p:spPr/>
        <p:txBody>
          <a:bodyPr>
            <a:normAutofit/>
          </a:bodyPr>
          <a:lstStyle/>
          <a:p>
            <a:pPr marL="285750" indent="-285750">
              <a:buFont typeface="Arial" panose="020B0604020202020204" pitchFamily="34" charset="0"/>
              <a:buChar char="•"/>
            </a:pPr>
            <a:r>
              <a:rPr lang="en-US" b="1" dirty="0"/>
              <a:t>Reconfigurable routing</a:t>
            </a:r>
          </a:p>
          <a:p>
            <a:pPr marL="512763" lvl="2" indent="-285750">
              <a:buFont typeface="Arial" panose="020B0604020202020204" pitchFamily="34" charset="0"/>
              <a:buChar char="•"/>
            </a:pPr>
            <a:r>
              <a:rPr lang="en-US" dirty="0"/>
              <a:t>Huge multiplexer cost</a:t>
            </a:r>
          </a:p>
          <a:p>
            <a:pPr marL="512763" lvl="2" indent="-285750">
              <a:buFont typeface="Arial" panose="020B0604020202020204" pitchFamily="34" charset="0"/>
              <a:buChar char="•"/>
            </a:pPr>
            <a:r>
              <a:rPr lang="en-US" dirty="0"/>
              <a:t>FPGA compared to ASIC:</a:t>
            </a:r>
          </a:p>
          <a:p>
            <a:pPr marL="857250" lvl="3" indent="-285750"/>
            <a:r>
              <a:rPr lang="en-US" dirty="0"/>
              <a:t>Area 20-35x</a:t>
            </a:r>
          </a:p>
          <a:p>
            <a:pPr marL="857250" lvl="3" indent="-285750"/>
            <a:r>
              <a:rPr lang="en-US" dirty="0"/>
              <a:t>Power 5-12x</a:t>
            </a:r>
          </a:p>
          <a:p>
            <a:pPr marL="857250" lvl="3" indent="-285750"/>
            <a:r>
              <a:rPr lang="en-US" dirty="0"/>
              <a:t>Delay 3-4x</a:t>
            </a:r>
          </a:p>
          <a:p>
            <a:pPr marL="285750" indent="-285750"/>
            <a:endParaRPr lang="en-US" dirty="0"/>
          </a:p>
          <a:p>
            <a:pPr marL="227013" lvl="2" indent="0">
              <a:buNone/>
            </a:pPr>
            <a:r>
              <a:rPr lang="en-US" sz="1050" b="1" dirty="0"/>
              <a:t>Source: </a:t>
            </a:r>
            <a:r>
              <a:rPr lang="en-US" sz="1050" dirty="0"/>
              <a:t>Kuon, Ian, and Jonathan Rose. "Measuring the gap between FPGAs and ASICs." </a:t>
            </a:r>
            <a:r>
              <a:rPr lang="en-US" sz="1050" i="1" dirty="0"/>
              <a:t>IEEE Transactions on computer-aided design of integrated circuits and systems</a:t>
            </a:r>
            <a:r>
              <a:rPr lang="en-US" sz="1050" dirty="0"/>
              <a:t> 26, no. 2 (2007): 203-215.</a:t>
            </a:r>
          </a:p>
          <a:p>
            <a:pPr marL="512763" lvl="2" indent="-285750">
              <a:buFont typeface="Arial" panose="020B0604020202020204" pitchFamily="34" charset="0"/>
              <a:buChar char="•"/>
            </a:pPr>
            <a:endParaRPr lang="en-US" dirty="0"/>
          </a:p>
        </p:txBody>
      </p:sp>
      <p:sp>
        <p:nvSpPr>
          <p:cNvPr id="4" name="Content Placeholder 3">
            <a:extLst>
              <a:ext uri="{FF2B5EF4-FFF2-40B4-BE49-F238E27FC236}">
                <a16:creationId xmlns:a16="http://schemas.microsoft.com/office/drawing/2014/main" id="{27C9CE6F-A9CA-C84D-9049-E410D3EC1C30}"/>
              </a:ext>
            </a:extLst>
          </p:cNvPr>
          <p:cNvSpPr>
            <a:spLocks noGrp="1"/>
          </p:cNvSpPr>
          <p:nvPr>
            <p:ph sz="quarter" idx="11"/>
          </p:nvPr>
        </p:nvSpPr>
        <p:spPr/>
        <p:txBody>
          <a:bodyPr/>
          <a:lstStyle/>
          <a:p>
            <a:pPr marL="285750" indent="-285750">
              <a:buFont typeface="Arial" panose="020B0604020202020204" pitchFamily="34" charset="0"/>
              <a:buChar char="•"/>
            </a:pPr>
            <a:r>
              <a:rPr lang="en-US" b="1" dirty="0"/>
              <a:t>Configuration memory</a:t>
            </a:r>
          </a:p>
          <a:p>
            <a:pPr marL="512763" lvl="2" indent="-285750">
              <a:buFont typeface="Arial" panose="020B0604020202020204" pitchFamily="34" charset="0"/>
              <a:buChar char="•"/>
            </a:pPr>
            <a:r>
              <a:rPr lang="en-US" dirty="0"/>
              <a:t>Startup time: SRAM-based FPGAs take milliseconds to seconds to copy configuration data from off-chip to on-chip</a:t>
            </a:r>
          </a:p>
          <a:p>
            <a:pPr marL="512763" lvl="2" indent="-285750">
              <a:buFont typeface="Arial" panose="020B0604020202020204" pitchFamily="34" charset="0"/>
              <a:buChar char="•"/>
            </a:pPr>
            <a:r>
              <a:rPr lang="en-US" dirty="0"/>
              <a:t>SRAM takes silicon area and consumes static power</a:t>
            </a:r>
          </a:p>
          <a:p>
            <a:pPr marL="512763" lvl="2" indent="-285750">
              <a:buFont typeface="Arial" panose="020B0604020202020204" pitchFamily="34" charset="0"/>
              <a:buChar char="•"/>
            </a:pPr>
            <a:r>
              <a:rPr lang="en-US" dirty="0"/>
              <a:t>Increases startup power/area/delay for intermittent applications</a:t>
            </a:r>
          </a:p>
        </p:txBody>
      </p:sp>
      <p:sp>
        <p:nvSpPr>
          <p:cNvPr id="5" name="TextBox 4">
            <a:extLst>
              <a:ext uri="{FF2B5EF4-FFF2-40B4-BE49-F238E27FC236}">
                <a16:creationId xmlns:a16="http://schemas.microsoft.com/office/drawing/2014/main" id="{DAFCE493-96D2-B742-8826-859ABAB04DCA}"/>
              </a:ext>
            </a:extLst>
          </p:cNvPr>
          <p:cNvSpPr txBox="1"/>
          <p:nvPr/>
        </p:nvSpPr>
        <p:spPr>
          <a:xfrm>
            <a:off x="1628040" y="4298395"/>
            <a:ext cx="6357831" cy="369332"/>
          </a:xfrm>
          <a:prstGeom prst="rect">
            <a:avLst/>
          </a:prstGeom>
          <a:noFill/>
        </p:spPr>
        <p:txBody>
          <a:bodyPr wrap="none" rtlCol="0">
            <a:spAutoFit/>
          </a:bodyPr>
          <a:lstStyle/>
          <a:p>
            <a:pPr algn="ctr"/>
            <a:r>
              <a:rPr lang="en-US" b="1" dirty="0"/>
              <a:t>Both routing &amp; config memory are control plane components</a:t>
            </a:r>
          </a:p>
        </p:txBody>
      </p:sp>
    </p:spTree>
    <p:extLst>
      <p:ext uri="{BB962C8B-B14F-4D97-AF65-F5344CB8AC3E}">
        <p14:creationId xmlns:p14="http://schemas.microsoft.com/office/powerpoint/2010/main" val="83031060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7C04-68D3-B74D-A983-6ABC9040FBB7}"/>
              </a:ext>
            </a:extLst>
          </p:cNvPr>
          <p:cNvSpPr>
            <a:spLocks noGrp="1"/>
          </p:cNvSpPr>
          <p:nvPr>
            <p:ph type="title"/>
          </p:nvPr>
        </p:nvSpPr>
        <p:spPr/>
        <p:txBody>
          <a:bodyPr/>
          <a:lstStyle/>
          <a:p>
            <a:r>
              <a:rPr lang="en-US" dirty="0"/>
              <a:t>Where does reconfigurability overhead come from?</a:t>
            </a:r>
          </a:p>
        </p:txBody>
      </p:sp>
      <p:sp>
        <p:nvSpPr>
          <p:cNvPr id="3" name="Content Placeholder 2">
            <a:extLst>
              <a:ext uri="{FF2B5EF4-FFF2-40B4-BE49-F238E27FC236}">
                <a16:creationId xmlns:a16="http://schemas.microsoft.com/office/drawing/2014/main" id="{A8164B04-7A62-264B-81A1-54508032E0C3}"/>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Why does reconfigurability hurt efficiency?</a:t>
            </a:r>
          </a:p>
          <a:p>
            <a:pPr marL="285750" indent="-285750">
              <a:buFont typeface="Arial" panose="020B0604020202020204" pitchFamily="34" charset="0"/>
              <a:buChar char="•"/>
            </a:pPr>
            <a:r>
              <a:rPr lang="en-US" dirty="0"/>
              <a:t>LUTs are less efficient than standard cells</a:t>
            </a:r>
          </a:p>
          <a:p>
            <a:pPr marL="285750" indent="-285750">
              <a:buFont typeface="Arial" panose="020B0604020202020204" pitchFamily="34" charset="0"/>
              <a:buChar char="•"/>
            </a:pPr>
            <a:r>
              <a:rPr lang="en-US" dirty="0"/>
              <a:t>Unutilized logic components	</a:t>
            </a:r>
          </a:p>
          <a:p>
            <a:pPr marL="285750" indent="-285750">
              <a:buFont typeface="Arial" panose="020B0604020202020204" pitchFamily="34" charset="0"/>
              <a:buChar char="•"/>
            </a:pPr>
            <a:r>
              <a:rPr lang="en-US" b="1" dirty="0"/>
              <a:t>Reconfigurable routing</a:t>
            </a:r>
          </a:p>
          <a:p>
            <a:pPr marL="512763" lvl="2" indent="-285750">
              <a:buFont typeface="Arial" panose="020B0604020202020204" pitchFamily="34" charset="0"/>
              <a:buChar char="•"/>
            </a:pPr>
            <a:r>
              <a:rPr lang="en-US" b="1" dirty="0"/>
              <a:t>Increases area (80-90% of FPGA area is occupied by routing)</a:t>
            </a:r>
          </a:p>
          <a:p>
            <a:pPr marL="512763" lvl="2" indent="-285750">
              <a:buFont typeface="Arial" panose="020B0604020202020204" pitchFamily="34" charset="0"/>
              <a:buChar char="•"/>
            </a:pPr>
            <a:r>
              <a:rPr lang="en-US" b="1" dirty="0"/>
              <a:t>Increases power (5-12x) compared to ASIC</a:t>
            </a:r>
          </a:p>
          <a:p>
            <a:pPr marL="512763" lvl="2" indent="-285750">
              <a:buFont typeface="Arial" panose="020B0604020202020204" pitchFamily="34" charset="0"/>
              <a:buChar char="•"/>
            </a:pPr>
            <a:r>
              <a:rPr lang="en-US" b="1" dirty="0"/>
              <a:t>Increases delay (3-4x) compared to ASIC</a:t>
            </a:r>
          </a:p>
          <a:p>
            <a:pPr marL="285750" indent="-285750">
              <a:buFont typeface="Arial" panose="020B0604020202020204" pitchFamily="34" charset="0"/>
              <a:buChar char="•"/>
            </a:pPr>
            <a:r>
              <a:rPr lang="en-US" b="1" dirty="0"/>
              <a:t>Startup configuration time</a:t>
            </a:r>
          </a:p>
          <a:p>
            <a:pPr marL="512763" lvl="2" indent="-285750">
              <a:buFont typeface="Arial" panose="020B0604020202020204" pitchFamily="34" charset="0"/>
              <a:buChar char="•"/>
            </a:pPr>
            <a:r>
              <a:rPr lang="en-US" b="1" dirty="0"/>
              <a:t>SRAM-based FPGAs take milliseconds to seconds to copy configuration memory from off-chip to configuration SRAM</a:t>
            </a:r>
          </a:p>
          <a:p>
            <a:pPr marL="512763" lvl="2" indent="-285750">
              <a:buFont typeface="Arial" panose="020B0604020202020204" pitchFamily="34" charset="0"/>
              <a:buChar char="•"/>
            </a:pPr>
            <a:r>
              <a:rPr lang="en-US" b="1" dirty="0"/>
              <a:t>Increases startup power/area/delay for intermittent applications</a:t>
            </a:r>
          </a:p>
        </p:txBody>
      </p:sp>
    </p:spTree>
    <p:extLst>
      <p:ext uri="{BB962C8B-B14F-4D97-AF65-F5344CB8AC3E}">
        <p14:creationId xmlns:p14="http://schemas.microsoft.com/office/powerpoint/2010/main" val="102965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8813-EB06-9242-8158-E8E31593A658}"/>
              </a:ext>
            </a:extLst>
          </p:cNvPr>
          <p:cNvSpPr>
            <a:spLocks noGrp="1"/>
          </p:cNvSpPr>
          <p:nvPr>
            <p:ph type="title"/>
          </p:nvPr>
        </p:nvSpPr>
        <p:spPr/>
        <p:txBody>
          <a:bodyPr/>
          <a:lstStyle/>
          <a:p>
            <a:r>
              <a:rPr lang="en-US" dirty="0"/>
              <a:t>Reducing reconfigurable routing overhead using emerging nanotechnologies</a:t>
            </a:r>
          </a:p>
        </p:txBody>
      </p:sp>
      <p:sp>
        <p:nvSpPr>
          <p:cNvPr id="3" name="Content Placeholder 2">
            <a:extLst>
              <a:ext uri="{FF2B5EF4-FFF2-40B4-BE49-F238E27FC236}">
                <a16:creationId xmlns:a16="http://schemas.microsoft.com/office/drawing/2014/main" id="{0A9098E7-1B8A-1C4B-B9A7-B0810938D8F8}"/>
              </a:ext>
            </a:extLst>
          </p:cNvPr>
          <p:cNvSpPr>
            <a:spLocks noGrp="1"/>
          </p:cNvSpPr>
          <p:nvPr>
            <p:ph idx="1"/>
          </p:nvPr>
        </p:nvSpPr>
        <p:spPr/>
        <p:txBody>
          <a:bodyPr>
            <a:normAutofit/>
          </a:bodyPr>
          <a:lstStyle/>
          <a:p>
            <a:r>
              <a:rPr lang="en-US" b="1" dirty="0"/>
              <a:t>NEM relays:</a:t>
            </a:r>
          </a:p>
          <a:p>
            <a:pPr lvl="1">
              <a:buFont typeface="Arial" panose="020B0604020202020204" pitchFamily="34" charset="0"/>
              <a:buChar char="•"/>
            </a:pPr>
            <a:r>
              <a:rPr lang="en-US" dirty="0"/>
              <a:t>Reconfigurable switches monolithically integrated in 3D</a:t>
            </a:r>
          </a:p>
          <a:p>
            <a:pPr lvl="1">
              <a:buFont typeface="Arial" panose="020B0604020202020204" pitchFamily="34" charset="0"/>
              <a:buChar char="•"/>
            </a:pPr>
            <a:r>
              <a:rPr lang="en-US" dirty="0"/>
              <a:t>Reduce area/power/delay overhead from reconfigurable interconnects</a:t>
            </a:r>
          </a:p>
          <a:p>
            <a:r>
              <a:rPr lang="en-US" b="1" dirty="0"/>
              <a:t>RRAM:</a:t>
            </a:r>
          </a:p>
          <a:p>
            <a:pPr lvl="1">
              <a:buFont typeface="Arial" panose="020B0604020202020204" pitchFamily="34" charset="0"/>
              <a:buChar char="•"/>
            </a:pPr>
            <a:r>
              <a:rPr lang="en-US" dirty="0"/>
              <a:t>Non-volatile memory monolithically integrated in 3D</a:t>
            </a:r>
          </a:p>
          <a:p>
            <a:pPr lvl="1">
              <a:buFont typeface="Arial" panose="020B0604020202020204" pitchFamily="34" charset="0"/>
              <a:buChar char="•"/>
            </a:pPr>
            <a:r>
              <a:rPr lang="en-US" dirty="0"/>
              <a:t>Reduce area/power/delay overhead from startup configuration</a:t>
            </a:r>
          </a:p>
          <a:p>
            <a:r>
              <a:rPr lang="en-US" b="1" dirty="0"/>
              <a:t>Result:</a:t>
            </a:r>
          </a:p>
          <a:p>
            <a:pPr lvl="1">
              <a:buFont typeface="Arial" panose="020B0604020202020204" pitchFamily="34" charset="0"/>
              <a:buChar char="•"/>
            </a:pPr>
            <a:r>
              <a:rPr lang="en-US" dirty="0"/>
              <a:t>Drastically reduced routing overhead</a:t>
            </a:r>
          </a:p>
          <a:p>
            <a:pPr lvl="1">
              <a:buFont typeface="Arial" panose="020B0604020202020204" pitchFamily="34" charset="0"/>
              <a:buChar char="•"/>
            </a:pPr>
            <a:r>
              <a:rPr lang="en-US" dirty="0"/>
              <a:t>No startup reconfiguration cost</a:t>
            </a:r>
          </a:p>
        </p:txBody>
      </p:sp>
    </p:spTree>
    <p:extLst>
      <p:ext uri="{BB962C8B-B14F-4D97-AF65-F5344CB8AC3E}">
        <p14:creationId xmlns:p14="http://schemas.microsoft.com/office/powerpoint/2010/main" val="61351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48DA-89DE-3B41-8E62-5F35E2EAB2D8}"/>
              </a:ext>
            </a:extLst>
          </p:cNvPr>
          <p:cNvSpPr>
            <a:spLocks noGrp="1"/>
          </p:cNvSpPr>
          <p:nvPr>
            <p:ph type="title"/>
          </p:nvPr>
        </p:nvSpPr>
        <p:spPr/>
        <p:txBody>
          <a:bodyPr/>
          <a:lstStyle/>
          <a:p>
            <a:r>
              <a:rPr lang="en-US" dirty="0"/>
              <a:t>3T &amp; 4T NEM Relays</a:t>
            </a:r>
          </a:p>
        </p:txBody>
      </p:sp>
      <p:pic>
        <p:nvPicPr>
          <p:cNvPr id="5" name="Content Placeholder 4">
            <a:extLst>
              <a:ext uri="{FF2B5EF4-FFF2-40B4-BE49-F238E27FC236}">
                <a16:creationId xmlns:a16="http://schemas.microsoft.com/office/drawing/2014/main" id="{F4F10EAB-EB1F-8348-952D-ABC9E31A976A}"/>
              </a:ext>
            </a:extLst>
          </p:cNvPr>
          <p:cNvPicPr>
            <a:picLocks noGrp="1" noChangeAspect="1"/>
          </p:cNvPicPr>
          <p:nvPr>
            <p:ph idx="1"/>
          </p:nvPr>
        </p:nvPicPr>
        <p:blipFill>
          <a:blip r:embed="rId3"/>
          <a:stretch>
            <a:fillRect/>
          </a:stretch>
        </p:blipFill>
        <p:spPr>
          <a:xfrm>
            <a:off x="1627674" y="1066171"/>
            <a:ext cx="5888651" cy="3263504"/>
          </a:xfrm>
        </p:spPr>
      </p:pic>
      <p:sp>
        <p:nvSpPr>
          <p:cNvPr id="3" name="TextBox 2">
            <a:extLst>
              <a:ext uri="{FF2B5EF4-FFF2-40B4-BE49-F238E27FC236}">
                <a16:creationId xmlns:a16="http://schemas.microsoft.com/office/drawing/2014/main" id="{9437ED5E-65D6-D943-A77E-7F4BDFD924AC}"/>
              </a:ext>
            </a:extLst>
          </p:cNvPr>
          <p:cNvSpPr txBox="1"/>
          <p:nvPr/>
        </p:nvSpPr>
        <p:spPr>
          <a:xfrm>
            <a:off x="949325" y="4353297"/>
            <a:ext cx="7552481" cy="473206"/>
          </a:xfrm>
          <a:prstGeom prst="rect">
            <a:avLst/>
          </a:prstGeom>
          <a:noFill/>
        </p:spPr>
        <p:txBody>
          <a:bodyPr wrap="square" rtlCol="0">
            <a:spAutoFit/>
          </a:bodyPr>
          <a:lstStyle/>
          <a:p>
            <a:r>
              <a:rPr lang="en-US" sz="825" b="1" dirty="0"/>
              <a:t>Source: </a:t>
            </a:r>
            <a:r>
              <a:rPr lang="en-US" sz="825" dirty="0"/>
              <a:t>C. Chen, R. </a:t>
            </a:r>
            <a:r>
              <a:rPr lang="en-US" sz="825" dirty="0" err="1"/>
              <a:t>Parsa</a:t>
            </a:r>
            <a:r>
              <a:rPr lang="en-US" sz="825" dirty="0"/>
              <a:t>, N. </a:t>
            </a:r>
            <a:r>
              <a:rPr lang="en-US" sz="825" dirty="0" err="1"/>
              <a:t>Patil</a:t>
            </a:r>
            <a:r>
              <a:rPr lang="en-US" sz="825" dirty="0"/>
              <a:t>, S. Chong, K. </a:t>
            </a:r>
            <a:r>
              <a:rPr lang="en-US" sz="825" dirty="0" err="1"/>
              <a:t>Akarvardar</a:t>
            </a:r>
            <a:r>
              <a:rPr lang="en-US" sz="825" dirty="0"/>
              <a:t>, J. </a:t>
            </a:r>
            <a:r>
              <a:rPr lang="en-US" sz="825" dirty="0" err="1"/>
              <a:t>Provine</a:t>
            </a:r>
            <a:r>
              <a:rPr lang="en-US" sz="825" dirty="0"/>
              <a:t>, D. Lewis, J. Watt, R. T. Howe, H.-S. P. Wong, et al., “Efficient FPGAs using nanoelectromechanical relays,” in Proceedings of the 18th annual ACM/SIGDA international symposium on Field programmable gate arrays, pp. 273–282, ACM, 2010.</a:t>
            </a:r>
            <a:endParaRPr lang="en-US" sz="900" dirty="0"/>
          </a:p>
          <a:p>
            <a:r>
              <a:rPr lang="en-US" sz="825" dirty="0"/>
              <a:t>  </a:t>
            </a:r>
          </a:p>
        </p:txBody>
      </p:sp>
    </p:spTree>
    <p:extLst>
      <p:ext uri="{BB962C8B-B14F-4D97-AF65-F5344CB8AC3E}">
        <p14:creationId xmlns:p14="http://schemas.microsoft.com/office/powerpoint/2010/main" val="38801616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DC94A-8BA4-D448-A4EB-8EF87AE8D68E}"/>
              </a:ext>
            </a:extLst>
          </p:cNvPr>
          <p:cNvSpPr>
            <a:spLocks noGrp="1"/>
          </p:cNvSpPr>
          <p:nvPr>
            <p:ph type="title"/>
          </p:nvPr>
        </p:nvSpPr>
        <p:spPr/>
        <p:txBody>
          <a:bodyPr/>
          <a:lstStyle/>
          <a:p>
            <a:r>
              <a:rPr lang="en-US" dirty="0"/>
              <a:t>Previous work on NEM relays for FPGAs</a:t>
            </a:r>
          </a:p>
        </p:txBody>
      </p:sp>
      <p:sp>
        <p:nvSpPr>
          <p:cNvPr id="3" name="Content Placeholder 2">
            <a:extLst>
              <a:ext uri="{FF2B5EF4-FFF2-40B4-BE49-F238E27FC236}">
                <a16:creationId xmlns:a16="http://schemas.microsoft.com/office/drawing/2014/main" id="{B96C1FA5-9100-4E49-9587-6B93D99E7F97}"/>
              </a:ext>
            </a:extLst>
          </p:cNvPr>
          <p:cNvSpPr>
            <a:spLocks noGrp="1"/>
          </p:cNvSpPr>
          <p:nvPr>
            <p:ph idx="1"/>
          </p:nvPr>
        </p:nvSpPr>
        <p:spPr/>
        <p:txBody>
          <a:bodyPr>
            <a:normAutofit fontScale="77500" lnSpcReduction="20000"/>
          </a:bodyPr>
          <a:lstStyle/>
          <a:p>
            <a:pPr lvl="2">
              <a:buFont typeface="Arial" panose="020B0604020202020204" pitchFamily="34" charset="0"/>
              <a:buChar char="•"/>
            </a:pPr>
            <a:endParaRPr lang="en-US" dirty="0"/>
          </a:p>
          <a:p>
            <a:pPr>
              <a:buFont typeface="Arial" panose="020B0604020202020204" pitchFamily="34" charset="0"/>
              <a:buChar char="•"/>
            </a:pPr>
            <a:r>
              <a:rPr lang="en-US" dirty="0"/>
              <a:t>C. Chen et al., “</a:t>
            </a:r>
            <a:r>
              <a:rPr lang="en-US" b="1" dirty="0"/>
              <a:t>Efficient FPGAs using nanoelectromechanical relays</a:t>
            </a:r>
            <a:r>
              <a:rPr lang="en-US" dirty="0"/>
              <a:t>,” in Proceedings of the 18th annual ACM/SIGDA international symposium on Field programmable gate arrays, pp. 273–282, ACM, 2010.</a:t>
            </a:r>
          </a:p>
          <a:p>
            <a:pPr lvl="2">
              <a:buFont typeface="Arial" panose="020B0604020202020204" pitchFamily="34" charset="0"/>
              <a:buChar char="•"/>
            </a:pPr>
            <a:r>
              <a:rPr lang="en-US" dirty="0"/>
              <a:t>Half-select programming scheme was used for the NEM relays, verified expt. small array size</a:t>
            </a:r>
          </a:p>
          <a:p>
            <a:pPr lvl="2">
              <a:buFont typeface="Arial" panose="020B0604020202020204" pitchFamily="34" charset="0"/>
              <a:buChar char="•"/>
            </a:pPr>
            <a:r>
              <a:rPr lang="en-US" dirty="0"/>
              <a:t>43.6% footprint area reduction, 37% leakage power reduction, and up to 28% critical path delay reduction</a:t>
            </a:r>
          </a:p>
          <a:p>
            <a:pPr>
              <a:buFont typeface="Arial" panose="020B0604020202020204" pitchFamily="34" charset="0"/>
              <a:buChar char="•"/>
            </a:pPr>
            <a:r>
              <a:rPr lang="en-US" dirty="0"/>
              <a:t>C. Chen et al., “</a:t>
            </a:r>
            <a:r>
              <a:rPr lang="en-US" b="1" dirty="0"/>
              <a:t>Nano-electro-mechanical relays for FPGA routing: Experimental demonstration and a design technique</a:t>
            </a:r>
            <a:r>
              <a:rPr lang="en-US" dirty="0"/>
              <a:t>,” in Design, Automation &amp; Test in Europe Conference &amp; Exhibition (DATE), 2012, pp. 1361–1366, IEEE, 2012.</a:t>
            </a:r>
          </a:p>
          <a:p>
            <a:pPr lvl="2">
              <a:buFont typeface="Arial" panose="020B0604020202020204" pitchFamily="34" charset="0"/>
              <a:buChar char="•"/>
            </a:pPr>
            <a:r>
              <a:rPr lang="en-US" dirty="0"/>
              <a:t>3D place-and-route scheme with NEM-based LUTs and routers</a:t>
            </a:r>
          </a:p>
          <a:p>
            <a:pPr lvl="2">
              <a:buFont typeface="Arial" panose="020B0604020202020204" pitchFamily="34" charset="0"/>
              <a:buChar char="•"/>
            </a:pPr>
            <a:r>
              <a:rPr lang="en-US" dirty="0"/>
              <a:t>Maximum of 41.9% performance gain</a:t>
            </a:r>
          </a:p>
          <a:p>
            <a:pPr>
              <a:buFont typeface="Arial" panose="020B0604020202020204" pitchFamily="34" charset="0"/>
              <a:buChar char="•"/>
            </a:pPr>
            <a:r>
              <a:rPr lang="en-US" dirty="0"/>
              <a:t>Both papers used somewhat optimistic device parameters that have not been physically realized yet</a:t>
            </a:r>
          </a:p>
          <a:p>
            <a:pPr lvl="2">
              <a:buFont typeface="Arial" panose="020B0604020202020204" pitchFamily="34" charset="0"/>
              <a:buChar char="•"/>
            </a:pPr>
            <a:r>
              <a:rPr lang="en-US" dirty="0"/>
              <a:t>Assumed low contact resistance, no coupling capacitances, negligible via resistance, infinite space available for relays...</a:t>
            </a:r>
          </a:p>
          <a:p>
            <a:pPr lvl="2">
              <a:buFont typeface="Arial" panose="020B0604020202020204" pitchFamily="34" charset="0"/>
              <a:buChar char="•"/>
            </a:pPr>
            <a:r>
              <a:rPr lang="en-US" dirty="0"/>
              <a:t>Are these reasonable assumptions? Work with a real design/model to find out</a:t>
            </a:r>
          </a:p>
          <a:p>
            <a:endParaRPr lang="en-US" dirty="0"/>
          </a:p>
        </p:txBody>
      </p:sp>
      <p:sp>
        <p:nvSpPr>
          <p:cNvPr id="4" name="Slide Number Placeholder 3">
            <a:extLst>
              <a:ext uri="{FF2B5EF4-FFF2-40B4-BE49-F238E27FC236}">
                <a16:creationId xmlns:a16="http://schemas.microsoft.com/office/drawing/2014/main" id="{31780BF1-8EB7-6140-A633-A1E70F82EEBE}"/>
              </a:ext>
            </a:extLst>
          </p:cNvPr>
          <p:cNvSpPr>
            <a:spLocks noGrp="1"/>
          </p:cNvSpPr>
          <p:nvPr>
            <p:ph type="sldNum" sz="quarter" idx="12"/>
          </p:nvPr>
        </p:nvSpPr>
        <p:spPr/>
        <p:txBody>
          <a:bodyPr/>
          <a:lstStyle/>
          <a:p>
            <a:fld id="{716A98DC-08F5-5D47-A74A-80726966A482}" type="slidenum">
              <a:rPr lang="en-US" smtClean="0"/>
              <a:t>43</a:t>
            </a:fld>
            <a:endParaRPr lang="en-US"/>
          </a:p>
        </p:txBody>
      </p:sp>
    </p:spTree>
    <p:extLst>
      <p:ext uri="{BB962C8B-B14F-4D97-AF65-F5344CB8AC3E}">
        <p14:creationId xmlns:p14="http://schemas.microsoft.com/office/powerpoint/2010/main" val="773027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A6B9F-2A56-8E44-B954-1CC8A23473D1}"/>
              </a:ext>
            </a:extLst>
          </p:cNvPr>
          <p:cNvSpPr>
            <a:spLocks noGrp="1"/>
          </p:cNvSpPr>
          <p:nvPr>
            <p:ph type="title"/>
          </p:nvPr>
        </p:nvSpPr>
        <p:spPr/>
        <p:txBody>
          <a:bodyPr/>
          <a:lstStyle/>
          <a:p>
            <a:r>
              <a:rPr lang="en-US" dirty="0"/>
              <a:t>Types of Relays</a:t>
            </a:r>
          </a:p>
        </p:txBody>
      </p:sp>
      <p:pic>
        <p:nvPicPr>
          <p:cNvPr id="4" name="Content Placeholder 3">
            <a:extLst>
              <a:ext uri="{FF2B5EF4-FFF2-40B4-BE49-F238E27FC236}">
                <a16:creationId xmlns:a16="http://schemas.microsoft.com/office/drawing/2014/main" id="{33EB08A6-B447-1C41-A721-8898D64F327E}"/>
              </a:ext>
            </a:extLst>
          </p:cNvPr>
          <p:cNvPicPr>
            <a:picLocks noGrp="1" noChangeAspect="1"/>
          </p:cNvPicPr>
          <p:nvPr>
            <p:ph idx="1"/>
          </p:nvPr>
        </p:nvPicPr>
        <p:blipFill>
          <a:blip r:embed="rId3"/>
          <a:stretch>
            <a:fillRect/>
          </a:stretch>
        </p:blipFill>
        <p:spPr>
          <a:xfrm>
            <a:off x="742399" y="1265642"/>
            <a:ext cx="1981129" cy="1249778"/>
          </a:xfrm>
          <a:prstGeom prst="rect">
            <a:avLst/>
          </a:prstGeom>
        </p:spPr>
      </p:pic>
      <p:sp>
        <p:nvSpPr>
          <p:cNvPr id="5" name="TextBox 4">
            <a:extLst>
              <a:ext uri="{FF2B5EF4-FFF2-40B4-BE49-F238E27FC236}">
                <a16:creationId xmlns:a16="http://schemas.microsoft.com/office/drawing/2014/main" id="{02449079-1D54-BD40-80F9-CA275DA92BB9}"/>
              </a:ext>
            </a:extLst>
          </p:cNvPr>
          <p:cNvSpPr txBox="1"/>
          <p:nvPr/>
        </p:nvSpPr>
        <p:spPr>
          <a:xfrm>
            <a:off x="914470" y="2515420"/>
            <a:ext cx="1636987" cy="646331"/>
          </a:xfrm>
          <a:prstGeom prst="rect">
            <a:avLst/>
          </a:prstGeom>
          <a:noFill/>
        </p:spPr>
        <p:txBody>
          <a:bodyPr wrap="none" rtlCol="0">
            <a:spAutoFit/>
          </a:bodyPr>
          <a:lstStyle/>
          <a:p>
            <a:pPr algn="ctr"/>
            <a:r>
              <a:rPr lang="en-US" b="1" dirty="0"/>
              <a:t>Curved lateral</a:t>
            </a:r>
          </a:p>
          <a:p>
            <a:pPr algn="ctr"/>
            <a:r>
              <a:rPr lang="en-US" b="1" dirty="0"/>
              <a:t>(3T, volatile)</a:t>
            </a:r>
          </a:p>
        </p:txBody>
      </p:sp>
      <p:pic>
        <p:nvPicPr>
          <p:cNvPr id="6" name="Picture 5">
            <a:extLst>
              <a:ext uri="{FF2B5EF4-FFF2-40B4-BE49-F238E27FC236}">
                <a16:creationId xmlns:a16="http://schemas.microsoft.com/office/drawing/2014/main" id="{B1C28080-F910-8F49-B709-A4E7CF447720}"/>
              </a:ext>
            </a:extLst>
          </p:cNvPr>
          <p:cNvPicPr>
            <a:picLocks noChangeAspect="1"/>
          </p:cNvPicPr>
          <p:nvPr/>
        </p:nvPicPr>
        <p:blipFill>
          <a:blip r:embed="rId4"/>
          <a:stretch>
            <a:fillRect/>
          </a:stretch>
        </p:blipFill>
        <p:spPr>
          <a:xfrm>
            <a:off x="3706061" y="310869"/>
            <a:ext cx="2469098" cy="2204551"/>
          </a:xfrm>
          <a:prstGeom prst="rect">
            <a:avLst/>
          </a:prstGeom>
        </p:spPr>
      </p:pic>
      <p:sp>
        <p:nvSpPr>
          <p:cNvPr id="7" name="TextBox 6">
            <a:extLst>
              <a:ext uri="{FF2B5EF4-FFF2-40B4-BE49-F238E27FC236}">
                <a16:creationId xmlns:a16="http://schemas.microsoft.com/office/drawing/2014/main" id="{1BD01502-69D4-C049-A449-3D179234A68F}"/>
              </a:ext>
            </a:extLst>
          </p:cNvPr>
          <p:cNvSpPr txBox="1"/>
          <p:nvPr/>
        </p:nvSpPr>
        <p:spPr>
          <a:xfrm>
            <a:off x="3542631" y="2457442"/>
            <a:ext cx="2795958" cy="369332"/>
          </a:xfrm>
          <a:prstGeom prst="rect">
            <a:avLst/>
          </a:prstGeom>
          <a:noFill/>
        </p:spPr>
        <p:txBody>
          <a:bodyPr wrap="none" rtlCol="0">
            <a:spAutoFit/>
          </a:bodyPr>
          <a:lstStyle/>
          <a:p>
            <a:pPr algn="ctr"/>
            <a:r>
              <a:rPr lang="en-US" b="1" dirty="0"/>
              <a:t>NEMory (3T, non-volatile)</a:t>
            </a:r>
          </a:p>
        </p:txBody>
      </p:sp>
      <p:pic>
        <p:nvPicPr>
          <p:cNvPr id="8" name="Picture 7">
            <a:extLst>
              <a:ext uri="{FF2B5EF4-FFF2-40B4-BE49-F238E27FC236}">
                <a16:creationId xmlns:a16="http://schemas.microsoft.com/office/drawing/2014/main" id="{C7D41E36-8042-8B4F-92A3-F2E875F2C199}"/>
              </a:ext>
            </a:extLst>
          </p:cNvPr>
          <p:cNvPicPr>
            <a:picLocks noChangeAspect="1"/>
          </p:cNvPicPr>
          <p:nvPr/>
        </p:nvPicPr>
        <p:blipFill>
          <a:blip r:embed="rId5"/>
          <a:stretch>
            <a:fillRect/>
          </a:stretch>
        </p:blipFill>
        <p:spPr>
          <a:xfrm>
            <a:off x="6910322" y="689947"/>
            <a:ext cx="1875322" cy="1348372"/>
          </a:xfrm>
          <a:prstGeom prst="rect">
            <a:avLst/>
          </a:prstGeom>
        </p:spPr>
      </p:pic>
      <p:sp>
        <p:nvSpPr>
          <p:cNvPr id="9" name="TextBox 8">
            <a:extLst>
              <a:ext uri="{FF2B5EF4-FFF2-40B4-BE49-F238E27FC236}">
                <a16:creationId xmlns:a16="http://schemas.microsoft.com/office/drawing/2014/main" id="{6681EAD9-3D33-F742-BBBB-33D467CF1E29}"/>
              </a:ext>
            </a:extLst>
          </p:cNvPr>
          <p:cNvSpPr txBox="1"/>
          <p:nvPr/>
        </p:nvSpPr>
        <p:spPr>
          <a:xfrm>
            <a:off x="7081587" y="2101155"/>
            <a:ext cx="1532792" cy="646331"/>
          </a:xfrm>
          <a:prstGeom prst="rect">
            <a:avLst/>
          </a:prstGeom>
          <a:noFill/>
        </p:spPr>
        <p:txBody>
          <a:bodyPr wrap="none" rtlCol="0">
            <a:spAutoFit/>
          </a:bodyPr>
          <a:lstStyle/>
          <a:p>
            <a:pPr algn="ctr"/>
            <a:r>
              <a:rPr lang="en-US" b="1" dirty="0"/>
              <a:t>Lateral beam</a:t>
            </a:r>
          </a:p>
          <a:p>
            <a:pPr algn="ctr"/>
            <a:r>
              <a:rPr lang="en-US" b="1" dirty="0"/>
              <a:t>(3T, volatile)</a:t>
            </a:r>
          </a:p>
        </p:txBody>
      </p:sp>
      <p:pic>
        <p:nvPicPr>
          <p:cNvPr id="10" name="Picture 9">
            <a:extLst>
              <a:ext uri="{FF2B5EF4-FFF2-40B4-BE49-F238E27FC236}">
                <a16:creationId xmlns:a16="http://schemas.microsoft.com/office/drawing/2014/main" id="{563E523D-49B2-BC44-9DF0-C6AF2C244AEB}"/>
              </a:ext>
            </a:extLst>
          </p:cNvPr>
          <p:cNvPicPr>
            <a:picLocks noChangeAspect="1"/>
          </p:cNvPicPr>
          <p:nvPr/>
        </p:nvPicPr>
        <p:blipFill>
          <a:blip r:embed="rId6"/>
          <a:stretch>
            <a:fillRect/>
          </a:stretch>
        </p:blipFill>
        <p:spPr>
          <a:xfrm>
            <a:off x="2418780" y="3008800"/>
            <a:ext cx="1838853" cy="1452759"/>
          </a:xfrm>
          <a:prstGeom prst="rect">
            <a:avLst/>
          </a:prstGeom>
        </p:spPr>
      </p:pic>
      <p:sp>
        <p:nvSpPr>
          <p:cNvPr id="11" name="TextBox 10">
            <a:extLst>
              <a:ext uri="{FF2B5EF4-FFF2-40B4-BE49-F238E27FC236}">
                <a16:creationId xmlns:a16="http://schemas.microsoft.com/office/drawing/2014/main" id="{F9C71FA9-CAC0-5345-BD34-EC8DDEA802CB}"/>
              </a:ext>
            </a:extLst>
          </p:cNvPr>
          <p:cNvSpPr txBox="1"/>
          <p:nvPr/>
        </p:nvSpPr>
        <p:spPr>
          <a:xfrm>
            <a:off x="2126976" y="4436491"/>
            <a:ext cx="2422459" cy="646331"/>
          </a:xfrm>
          <a:prstGeom prst="rect">
            <a:avLst/>
          </a:prstGeom>
          <a:noFill/>
        </p:spPr>
        <p:txBody>
          <a:bodyPr wrap="none" rtlCol="0">
            <a:spAutoFit/>
          </a:bodyPr>
          <a:lstStyle/>
          <a:p>
            <a:pPr algn="ctr"/>
            <a:r>
              <a:rPr lang="en-US" b="1" dirty="0"/>
              <a:t>Vertical metal line-via</a:t>
            </a:r>
          </a:p>
          <a:p>
            <a:pPr algn="ctr"/>
            <a:r>
              <a:rPr lang="en-US" b="1" dirty="0"/>
              <a:t>(3T, 4T, non-volatile)</a:t>
            </a:r>
          </a:p>
        </p:txBody>
      </p:sp>
      <p:pic>
        <p:nvPicPr>
          <p:cNvPr id="12" name="Content Placeholder 4">
            <a:extLst>
              <a:ext uri="{FF2B5EF4-FFF2-40B4-BE49-F238E27FC236}">
                <a16:creationId xmlns:a16="http://schemas.microsoft.com/office/drawing/2014/main" id="{07940F60-412F-6744-A037-6F0625980C89}"/>
              </a:ext>
            </a:extLst>
          </p:cNvPr>
          <p:cNvPicPr>
            <a:picLocks noChangeAspect="1"/>
          </p:cNvPicPr>
          <p:nvPr/>
        </p:nvPicPr>
        <p:blipFill rotWithShape="1">
          <a:blip r:embed="rId7"/>
          <a:srcRect l="33454" r="33454"/>
          <a:stretch/>
        </p:blipFill>
        <p:spPr>
          <a:xfrm>
            <a:off x="5484232" y="2887114"/>
            <a:ext cx="1532792" cy="1376775"/>
          </a:xfrm>
          <a:prstGeom prst="rect">
            <a:avLst/>
          </a:prstGeom>
        </p:spPr>
      </p:pic>
      <p:sp>
        <p:nvSpPr>
          <p:cNvPr id="13" name="TextBox 12">
            <a:extLst>
              <a:ext uri="{FF2B5EF4-FFF2-40B4-BE49-F238E27FC236}">
                <a16:creationId xmlns:a16="http://schemas.microsoft.com/office/drawing/2014/main" id="{D099089C-95FF-514E-969B-B5979675E3B2}"/>
              </a:ext>
            </a:extLst>
          </p:cNvPr>
          <p:cNvSpPr txBox="1"/>
          <p:nvPr/>
        </p:nvSpPr>
        <p:spPr>
          <a:xfrm>
            <a:off x="4791030" y="4260441"/>
            <a:ext cx="2871300" cy="646331"/>
          </a:xfrm>
          <a:prstGeom prst="rect">
            <a:avLst/>
          </a:prstGeom>
          <a:noFill/>
        </p:spPr>
        <p:txBody>
          <a:bodyPr wrap="none" rtlCol="0">
            <a:spAutoFit/>
          </a:bodyPr>
          <a:lstStyle/>
          <a:p>
            <a:pPr algn="ctr"/>
            <a:r>
              <a:rPr lang="en-US" b="1" dirty="0"/>
              <a:t>Clamped-clamped vertical</a:t>
            </a:r>
          </a:p>
          <a:p>
            <a:pPr algn="ctr"/>
            <a:r>
              <a:rPr lang="en-US" b="1" dirty="0"/>
              <a:t>(4T, volatile)</a:t>
            </a:r>
          </a:p>
        </p:txBody>
      </p:sp>
    </p:spTree>
    <p:extLst>
      <p:ext uri="{BB962C8B-B14F-4D97-AF65-F5344CB8AC3E}">
        <p14:creationId xmlns:p14="http://schemas.microsoft.com/office/powerpoint/2010/main" val="28381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D8987-DCFD-D447-9E70-23ED280A511B}"/>
              </a:ext>
            </a:extLst>
          </p:cNvPr>
          <p:cNvSpPr>
            <a:spLocks noGrp="1"/>
          </p:cNvSpPr>
          <p:nvPr>
            <p:ph type="title"/>
          </p:nvPr>
        </p:nvSpPr>
        <p:spPr/>
        <p:txBody>
          <a:bodyPr/>
          <a:lstStyle/>
          <a:p>
            <a:r>
              <a:rPr lang="en-US" dirty="0"/>
              <a:t>Modern Clamped-Clamped 4T NEM Relay</a:t>
            </a:r>
          </a:p>
        </p:txBody>
      </p:sp>
      <p:pic>
        <p:nvPicPr>
          <p:cNvPr id="5" name="Content Placeholder 4">
            <a:extLst>
              <a:ext uri="{FF2B5EF4-FFF2-40B4-BE49-F238E27FC236}">
                <a16:creationId xmlns:a16="http://schemas.microsoft.com/office/drawing/2014/main" id="{305E12E6-82C6-6043-A4C2-E19359E3AD5D}"/>
              </a:ext>
            </a:extLst>
          </p:cNvPr>
          <p:cNvPicPr>
            <a:picLocks noGrp="1" noChangeAspect="1"/>
          </p:cNvPicPr>
          <p:nvPr>
            <p:ph idx="1"/>
          </p:nvPr>
        </p:nvPicPr>
        <p:blipFill>
          <a:blip r:embed="rId3"/>
          <a:stretch>
            <a:fillRect/>
          </a:stretch>
        </p:blipFill>
        <p:spPr>
          <a:xfrm>
            <a:off x="769938" y="1502298"/>
            <a:ext cx="7886700" cy="2344203"/>
          </a:xfrm>
        </p:spPr>
      </p:pic>
      <p:sp>
        <p:nvSpPr>
          <p:cNvPr id="6" name="TextBox 5">
            <a:extLst>
              <a:ext uri="{FF2B5EF4-FFF2-40B4-BE49-F238E27FC236}">
                <a16:creationId xmlns:a16="http://schemas.microsoft.com/office/drawing/2014/main" id="{2CD6F05A-C121-244B-9F01-DC2D8661901C}"/>
              </a:ext>
            </a:extLst>
          </p:cNvPr>
          <p:cNvSpPr txBox="1"/>
          <p:nvPr/>
        </p:nvSpPr>
        <p:spPr>
          <a:xfrm>
            <a:off x="1660315" y="4107104"/>
            <a:ext cx="6094070" cy="473206"/>
          </a:xfrm>
          <a:prstGeom prst="rect">
            <a:avLst/>
          </a:prstGeom>
          <a:noFill/>
        </p:spPr>
        <p:txBody>
          <a:bodyPr wrap="square" rtlCol="0">
            <a:spAutoFit/>
          </a:bodyPr>
          <a:lstStyle/>
          <a:p>
            <a:r>
              <a:rPr lang="en-US" sz="825" b="1" dirty="0"/>
              <a:t>Source:</a:t>
            </a:r>
            <a:r>
              <a:rPr lang="en-US" sz="825" dirty="0"/>
              <a:t> Ye, Z. A., S. Almeida, M. </a:t>
            </a:r>
            <a:r>
              <a:rPr lang="en-US" sz="825" dirty="0" err="1"/>
              <a:t>Rusch</a:t>
            </a:r>
            <a:r>
              <a:rPr lang="en-US" sz="825" dirty="0"/>
              <a:t>, A. </a:t>
            </a:r>
            <a:r>
              <a:rPr lang="en-US" sz="825" dirty="0" err="1"/>
              <a:t>Perlas</a:t>
            </a:r>
            <a:r>
              <a:rPr lang="en-US" sz="825" dirty="0"/>
              <a:t>, W. Zhang, U. </a:t>
            </a:r>
            <a:r>
              <a:rPr lang="en-US" sz="825" dirty="0" err="1"/>
              <a:t>Sikder</a:t>
            </a:r>
            <a:r>
              <a:rPr lang="en-US" sz="825" dirty="0"/>
              <a:t>, J. Jeon, V. </a:t>
            </a:r>
            <a:r>
              <a:rPr lang="en-US" sz="825" dirty="0" err="1"/>
              <a:t>Stojanović</a:t>
            </a:r>
            <a:r>
              <a:rPr lang="en-US" sz="825" dirty="0"/>
              <a:t>, and T-JK Liu. "Demonstration of 50-mV Digital Integrated Circuits with Microelectromechanical Relays." In </a:t>
            </a:r>
            <a:r>
              <a:rPr lang="en-US" sz="825" i="1" dirty="0"/>
              <a:t>2018 IEEE International Electron Devices Meeting (IEDM)</a:t>
            </a:r>
            <a:r>
              <a:rPr lang="en-US" sz="825" dirty="0"/>
              <a:t>, pp. 4-1. IEEE, 2018.</a:t>
            </a:r>
            <a:endParaRPr lang="en-US" sz="825" b="1" dirty="0"/>
          </a:p>
        </p:txBody>
      </p:sp>
    </p:spTree>
    <p:extLst>
      <p:ext uri="{BB962C8B-B14F-4D97-AF65-F5344CB8AC3E}">
        <p14:creationId xmlns:p14="http://schemas.microsoft.com/office/powerpoint/2010/main" val="14888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16D52-1ED0-D347-BCAB-0D2592B0E142}"/>
              </a:ext>
            </a:extLst>
          </p:cNvPr>
          <p:cNvSpPr>
            <a:spLocks noGrp="1"/>
          </p:cNvSpPr>
          <p:nvPr>
            <p:ph type="title"/>
          </p:nvPr>
        </p:nvSpPr>
        <p:spPr/>
        <p:txBody>
          <a:bodyPr/>
          <a:lstStyle/>
          <a:p>
            <a:r>
              <a:rPr lang="en-US" dirty="0"/>
              <a:t>Parametric Clamped-Clamped Symmetric NEM Relay</a:t>
            </a:r>
          </a:p>
        </p:txBody>
      </p:sp>
      <p:pic>
        <p:nvPicPr>
          <p:cNvPr id="8" name="Content Placeholder 7">
            <a:extLst>
              <a:ext uri="{FF2B5EF4-FFF2-40B4-BE49-F238E27FC236}">
                <a16:creationId xmlns:a16="http://schemas.microsoft.com/office/drawing/2014/main" id="{441DF85C-C377-064F-91CC-F22857D2C7D9}"/>
              </a:ext>
            </a:extLst>
          </p:cNvPr>
          <p:cNvPicPr>
            <a:picLocks noGrp="1" noChangeAspect="1"/>
          </p:cNvPicPr>
          <p:nvPr>
            <p:ph sz="quarter" idx="10"/>
          </p:nvPr>
        </p:nvPicPr>
        <p:blipFill>
          <a:blip r:embed="rId3"/>
          <a:stretch>
            <a:fillRect/>
          </a:stretch>
        </p:blipFill>
        <p:spPr>
          <a:xfrm>
            <a:off x="949325" y="1617467"/>
            <a:ext cx="3787775" cy="2340366"/>
          </a:xfrm>
        </p:spPr>
      </p:pic>
      <p:pic>
        <p:nvPicPr>
          <p:cNvPr id="10" name="Content Placeholder 9" descr="A picture containing colorful, green, colored, small&#10;&#10;Description automatically generated">
            <a:extLst>
              <a:ext uri="{FF2B5EF4-FFF2-40B4-BE49-F238E27FC236}">
                <a16:creationId xmlns:a16="http://schemas.microsoft.com/office/drawing/2014/main" id="{EF588A3F-9EC1-CB40-836F-C99921D2461B}"/>
              </a:ext>
            </a:extLst>
          </p:cNvPr>
          <p:cNvPicPr>
            <a:picLocks noGrp="1" noChangeAspect="1"/>
          </p:cNvPicPr>
          <p:nvPr>
            <p:ph sz="quarter" idx="11"/>
          </p:nvPr>
        </p:nvPicPr>
        <p:blipFill>
          <a:blip r:embed="rId4"/>
          <a:stretch>
            <a:fillRect/>
          </a:stretch>
        </p:blipFill>
        <p:spPr>
          <a:xfrm>
            <a:off x="4876800" y="1423622"/>
            <a:ext cx="3779838" cy="2728056"/>
          </a:xfrm>
        </p:spPr>
      </p:pic>
      <p:sp>
        <p:nvSpPr>
          <p:cNvPr id="4" name="Slide Number Placeholder 3">
            <a:extLst>
              <a:ext uri="{FF2B5EF4-FFF2-40B4-BE49-F238E27FC236}">
                <a16:creationId xmlns:a16="http://schemas.microsoft.com/office/drawing/2014/main" id="{C1702D0A-5006-514C-9C27-334B9F490DDE}"/>
              </a:ext>
            </a:extLst>
          </p:cNvPr>
          <p:cNvSpPr>
            <a:spLocks noGrp="1"/>
          </p:cNvSpPr>
          <p:nvPr>
            <p:ph type="sldNum" sz="quarter" idx="4294967295"/>
          </p:nvPr>
        </p:nvSpPr>
        <p:spPr>
          <a:xfrm>
            <a:off x="0" y="4811713"/>
            <a:ext cx="846138" cy="271462"/>
          </a:xfrm>
        </p:spPr>
        <p:txBody>
          <a:bodyPr/>
          <a:lstStyle/>
          <a:p>
            <a:fld id="{716A98DC-08F5-5D47-A74A-80726966A482}" type="slidenum">
              <a:rPr lang="en-US" smtClean="0"/>
              <a:t>46</a:t>
            </a:fld>
            <a:endParaRPr lang="en-US"/>
          </a:p>
        </p:txBody>
      </p:sp>
      <p:sp>
        <p:nvSpPr>
          <p:cNvPr id="11" name="TextBox 10">
            <a:extLst>
              <a:ext uri="{FF2B5EF4-FFF2-40B4-BE49-F238E27FC236}">
                <a16:creationId xmlns:a16="http://schemas.microsoft.com/office/drawing/2014/main" id="{82374E31-86CE-DA40-868C-A629046C8520}"/>
              </a:ext>
            </a:extLst>
          </p:cNvPr>
          <p:cNvSpPr txBox="1"/>
          <p:nvPr/>
        </p:nvSpPr>
        <p:spPr>
          <a:xfrm>
            <a:off x="859809" y="4230806"/>
            <a:ext cx="7707863" cy="646331"/>
          </a:xfrm>
          <a:prstGeom prst="rect">
            <a:avLst/>
          </a:prstGeom>
          <a:noFill/>
        </p:spPr>
        <p:txBody>
          <a:bodyPr wrap="square" rtlCol="0">
            <a:spAutoFit/>
          </a:bodyPr>
          <a:lstStyle/>
          <a:p>
            <a:r>
              <a:rPr lang="en-US" b="1" dirty="0"/>
              <a:t>Advantages: </a:t>
            </a:r>
            <a:r>
              <a:rPr lang="en-US" dirty="0"/>
              <a:t>circular displacement contours for easy contact placement, equal contact resistance, better area utilization, larger contacts</a:t>
            </a:r>
          </a:p>
        </p:txBody>
      </p:sp>
    </p:spTree>
    <p:extLst>
      <p:ext uri="{BB962C8B-B14F-4D97-AF65-F5344CB8AC3E}">
        <p14:creationId xmlns:p14="http://schemas.microsoft.com/office/powerpoint/2010/main" val="2245572335"/>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B0A73-F731-5842-8BC0-75C04A129043}"/>
              </a:ext>
            </a:extLst>
          </p:cNvPr>
          <p:cNvSpPr>
            <a:spLocks noGrp="1"/>
          </p:cNvSpPr>
          <p:nvPr>
            <p:ph type="title"/>
          </p:nvPr>
        </p:nvSpPr>
        <p:spPr/>
        <p:txBody>
          <a:bodyPr/>
          <a:lstStyle/>
          <a:p>
            <a:r>
              <a:rPr lang="en-US" dirty="0"/>
              <a:t>Parametric Clamped-Clamped Symmetric NEM Relay</a:t>
            </a:r>
          </a:p>
        </p:txBody>
      </p:sp>
      <p:sp>
        <p:nvSpPr>
          <p:cNvPr id="5" name="Content Placeholder 4">
            <a:extLst>
              <a:ext uri="{FF2B5EF4-FFF2-40B4-BE49-F238E27FC236}">
                <a16:creationId xmlns:a16="http://schemas.microsoft.com/office/drawing/2014/main" id="{29A2810A-7B0A-3848-BC62-AA3C30B99CF7}"/>
              </a:ext>
            </a:extLst>
          </p:cNvPr>
          <p:cNvSpPr>
            <a:spLocks noGrp="1"/>
          </p:cNvSpPr>
          <p:nvPr>
            <p:ph sz="quarter" idx="10"/>
          </p:nvPr>
        </p:nvSpPr>
        <p:spPr/>
        <p:txBody>
          <a:bodyPr>
            <a:normAutofit fontScale="62500" lnSpcReduction="20000"/>
          </a:bodyPr>
          <a:lstStyle/>
          <a:p>
            <a:r>
              <a:rPr lang="en-US" dirty="0">
                <a:latin typeface="Consolas" panose="020B0609020204030204" pitchFamily="49" charset="0"/>
                <a:cs typeface="Consolas" panose="020B0609020204030204" pitchFamily="49" charset="0"/>
              </a:rPr>
              <a:t>// RELAY PARAMETERS (lengths are in units of um)</a:t>
            </a:r>
          </a:p>
          <a:p>
            <a:r>
              <a:rPr lang="en-US" dirty="0" err="1">
                <a:latin typeface="Consolas" panose="020B0609020204030204" pitchFamily="49" charset="0"/>
                <a:cs typeface="Consolas" panose="020B0609020204030204" pitchFamily="49" charset="0"/>
              </a:rPr>
              <a:t>g_act</a:t>
            </a:r>
            <a:r>
              <a:rPr lang="en-US" dirty="0">
                <a:latin typeface="Consolas" panose="020B0609020204030204" pitchFamily="49" charset="0"/>
                <a:cs typeface="Consolas" panose="020B0609020204030204" pitchFamily="49" charset="0"/>
              </a:rPr>
              <a:t> = 0.08;               // actuation gap: gap between </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t_poly</a:t>
            </a:r>
            <a:r>
              <a:rPr lang="en-US" dirty="0">
                <a:latin typeface="Consolas" panose="020B0609020204030204" pitchFamily="49" charset="0"/>
                <a:cs typeface="Consolas" panose="020B0609020204030204" pitchFamily="49" charset="0"/>
              </a:rPr>
              <a:t> = 0.2;               // thickness of poly-SiGe layer</a:t>
            </a:r>
          </a:p>
          <a:p>
            <a:r>
              <a:rPr lang="en-US" dirty="0" err="1">
                <a:latin typeface="Consolas" panose="020B0609020204030204" pitchFamily="49" charset="0"/>
                <a:cs typeface="Consolas" panose="020B0609020204030204" pitchFamily="49" charset="0"/>
              </a:rPr>
              <a:t>L_plate</a:t>
            </a:r>
            <a:r>
              <a:rPr lang="en-US" dirty="0">
                <a:latin typeface="Consolas" panose="020B0609020204030204" pitchFamily="49" charset="0"/>
                <a:cs typeface="Consolas" panose="020B0609020204030204" pitchFamily="49" charset="0"/>
              </a:rPr>
              <a:t> = 5;                // side length of parallel plate</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L_cant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L_plate</a:t>
            </a:r>
            <a:r>
              <a:rPr lang="en-US" dirty="0">
                <a:latin typeface="Consolas" panose="020B0609020204030204" pitchFamily="49" charset="0"/>
                <a:cs typeface="Consolas" panose="020B0609020204030204" pitchFamily="49" charset="0"/>
              </a:rPr>
              <a:t>;           // length of cantilever</a:t>
            </a:r>
          </a:p>
          <a:p>
            <a:r>
              <a:rPr lang="en-US" dirty="0" err="1">
                <a:latin typeface="Consolas" panose="020B0609020204030204" pitchFamily="49" charset="0"/>
                <a:cs typeface="Consolas" panose="020B0609020204030204" pitchFamily="49" charset="0"/>
              </a:rPr>
              <a:t>W_cant</a:t>
            </a:r>
            <a:r>
              <a:rPr lang="en-US" dirty="0">
                <a:latin typeface="Consolas" panose="020B0609020204030204" pitchFamily="49" charset="0"/>
                <a:cs typeface="Consolas" panose="020B0609020204030204" pitchFamily="49" charset="0"/>
              </a:rPr>
              <a:t> = 0.2;               // width of cantilever</a:t>
            </a:r>
          </a:p>
          <a:p>
            <a:r>
              <a:rPr lang="en-US" dirty="0" err="1">
                <a:latin typeface="Consolas" panose="020B0609020204030204" pitchFamily="49" charset="0"/>
                <a:cs typeface="Consolas" panose="020B0609020204030204" pitchFamily="49" charset="0"/>
              </a:rPr>
              <a:t>g_cant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W_cant</a:t>
            </a:r>
            <a:r>
              <a:rPr lang="en-US" dirty="0">
                <a:latin typeface="Consolas" panose="020B0609020204030204" pitchFamily="49" charset="0"/>
                <a:cs typeface="Consolas" panose="020B0609020204030204" pitchFamily="49" charset="0"/>
              </a:rPr>
              <a:t>;            // gap between plate and cantilever</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L_via</a:t>
            </a:r>
            <a:r>
              <a:rPr lang="en-US" dirty="0">
                <a:latin typeface="Consolas" panose="020B0609020204030204" pitchFamily="49" charset="0"/>
                <a:cs typeface="Consolas" panose="020B0609020204030204" pitchFamily="49" charset="0"/>
              </a:rPr>
              <a:t> = 0.5;                // side length of via</a:t>
            </a:r>
          </a:p>
          <a:p>
            <a:r>
              <a:rPr lang="en-US" dirty="0" err="1">
                <a:latin typeface="Consolas" panose="020B0609020204030204" pitchFamily="49" charset="0"/>
                <a:cs typeface="Consolas" panose="020B0609020204030204" pitchFamily="49" charset="0"/>
              </a:rPr>
              <a:t>L_anc</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L_via</a:t>
            </a:r>
            <a:r>
              <a:rPr lang="en-US" dirty="0">
                <a:latin typeface="Consolas" panose="020B0609020204030204" pitchFamily="49" charset="0"/>
                <a:cs typeface="Consolas" panose="020B0609020204030204" pitchFamily="49" charset="0"/>
              </a:rPr>
              <a:t> + 0.25;       // side length of anchor attachment</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n_cont</a:t>
            </a:r>
            <a:r>
              <a:rPr lang="en-US" dirty="0">
                <a:latin typeface="Consolas" panose="020B0609020204030204" pitchFamily="49" charset="0"/>
                <a:cs typeface="Consolas" panose="020B0609020204030204" pitchFamily="49" charset="0"/>
              </a:rPr>
              <a:t> = 4;                 // number of contacts</a:t>
            </a:r>
          </a:p>
          <a:p>
            <a:r>
              <a:rPr lang="en-US" dirty="0" err="1">
                <a:latin typeface="Consolas" panose="020B0609020204030204" pitchFamily="49" charset="0"/>
                <a:cs typeface="Consolas" panose="020B0609020204030204" pitchFamily="49" charset="0"/>
              </a:rPr>
              <a:t>L_cont</a:t>
            </a:r>
            <a:r>
              <a:rPr lang="en-US" dirty="0">
                <a:latin typeface="Consolas" panose="020B0609020204030204" pitchFamily="49" charset="0"/>
                <a:cs typeface="Consolas" panose="020B0609020204030204" pitchFamily="49" charset="0"/>
              </a:rPr>
              <a:t> = 0.5;               // side length of contact</a:t>
            </a:r>
          </a:p>
          <a:p>
            <a:r>
              <a:rPr lang="en-US" dirty="0" err="1">
                <a:latin typeface="Consolas" panose="020B0609020204030204" pitchFamily="49" charset="0"/>
                <a:cs typeface="Consolas" panose="020B0609020204030204" pitchFamily="49" charset="0"/>
              </a:rPr>
              <a:t>r_cont</a:t>
            </a:r>
            <a:r>
              <a:rPr lang="en-US" dirty="0">
                <a:latin typeface="Consolas" panose="020B0609020204030204" pitchFamily="49" charset="0"/>
                <a:cs typeface="Consolas" panose="020B0609020204030204" pitchFamily="49" charset="0"/>
              </a:rPr>
              <a:t> = 1.5;               // radius of circle along which to place contacts</a:t>
            </a:r>
          </a:p>
          <a:p>
            <a:r>
              <a:rPr lang="en-US" dirty="0" err="1">
                <a:latin typeface="Consolas" panose="020B0609020204030204" pitchFamily="49" charset="0"/>
                <a:cs typeface="Consolas" panose="020B0609020204030204" pitchFamily="49" charset="0"/>
              </a:rPr>
              <a:t>t_cont</a:t>
            </a:r>
            <a:r>
              <a:rPr lang="en-US" dirty="0">
                <a:latin typeface="Consolas" panose="020B0609020204030204" pitchFamily="49" charset="0"/>
                <a:cs typeface="Consolas" panose="020B0609020204030204" pitchFamily="49" charset="0"/>
              </a:rPr>
              <a:t> = 0.04;              // thickness of contact</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t_sub</a:t>
            </a:r>
            <a:r>
              <a:rPr lang="en-US" dirty="0">
                <a:latin typeface="Consolas" panose="020B0609020204030204" pitchFamily="49" charset="0"/>
                <a:cs typeface="Consolas" panose="020B0609020204030204" pitchFamily="49" charset="0"/>
              </a:rPr>
              <a:t> = 0.1;                // substrate thickness</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t_sp</a:t>
            </a:r>
            <a:r>
              <a:rPr lang="en-US" dirty="0">
                <a:latin typeface="Consolas" panose="020B0609020204030204" pitchFamily="49" charset="0"/>
                <a:cs typeface="Consolas" panose="020B0609020204030204" pitchFamily="49" charset="0"/>
              </a:rPr>
              <a:t> = 0.025;               // thickness of spacer</a:t>
            </a:r>
          </a:p>
        </p:txBody>
      </p:sp>
    </p:spTree>
    <p:extLst>
      <p:ext uri="{BB962C8B-B14F-4D97-AF65-F5344CB8AC3E}">
        <p14:creationId xmlns:p14="http://schemas.microsoft.com/office/powerpoint/2010/main" val="3544270619"/>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AE67B-2A9F-A34A-B5D1-3ED2DA15F9F9}"/>
              </a:ext>
            </a:extLst>
          </p:cNvPr>
          <p:cNvSpPr>
            <a:spLocks noGrp="1"/>
          </p:cNvSpPr>
          <p:nvPr>
            <p:ph type="title"/>
          </p:nvPr>
        </p:nvSpPr>
        <p:spPr/>
        <p:txBody>
          <a:bodyPr/>
          <a:lstStyle/>
          <a:p>
            <a:r>
              <a:rPr lang="en-US" dirty="0"/>
              <a:t>Models and FEM of NEM Relay</a:t>
            </a:r>
          </a:p>
        </p:txBody>
      </p:sp>
      <p:pic>
        <p:nvPicPr>
          <p:cNvPr id="10" name="Content Placeholder 9" descr="A close up of a logo&#10;&#10;Description automatically generated">
            <a:extLst>
              <a:ext uri="{FF2B5EF4-FFF2-40B4-BE49-F238E27FC236}">
                <a16:creationId xmlns:a16="http://schemas.microsoft.com/office/drawing/2014/main" id="{0D850B9C-F489-6743-9EBF-21E5907FAAB8}"/>
              </a:ext>
            </a:extLst>
          </p:cNvPr>
          <p:cNvPicPr>
            <a:picLocks noGrp="1" noChangeAspect="1"/>
          </p:cNvPicPr>
          <p:nvPr>
            <p:ph sz="quarter" idx="10"/>
          </p:nvPr>
        </p:nvPicPr>
        <p:blipFill>
          <a:blip r:embed="rId3"/>
          <a:stretch>
            <a:fillRect/>
          </a:stretch>
        </p:blipFill>
        <p:spPr>
          <a:xfrm>
            <a:off x="1014932" y="1642239"/>
            <a:ext cx="3787775" cy="1113749"/>
          </a:xfrm>
        </p:spPr>
      </p:pic>
      <p:pic>
        <p:nvPicPr>
          <p:cNvPr id="12" name="Content Placeholder 11" descr="A picture containing kite, flying, colorful, green&#10;&#10;Description automatically generated">
            <a:extLst>
              <a:ext uri="{FF2B5EF4-FFF2-40B4-BE49-F238E27FC236}">
                <a16:creationId xmlns:a16="http://schemas.microsoft.com/office/drawing/2014/main" id="{CF998392-DDAA-AE43-A028-A4ADD52FD388}"/>
              </a:ext>
            </a:extLst>
          </p:cNvPr>
          <p:cNvPicPr>
            <a:picLocks noGrp="1" noChangeAspect="1"/>
          </p:cNvPicPr>
          <p:nvPr>
            <p:ph sz="quarter" idx="11"/>
          </p:nvPr>
        </p:nvPicPr>
        <p:blipFill rotWithShape="1">
          <a:blip r:embed="rId4"/>
          <a:srcRect l="6272" r="7177"/>
          <a:stretch/>
        </p:blipFill>
        <p:spPr>
          <a:xfrm>
            <a:off x="5004861" y="1562479"/>
            <a:ext cx="3712086" cy="2180981"/>
          </a:xfrm>
        </p:spPr>
      </p:pic>
      <p:pic>
        <p:nvPicPr>
          <p:cNvPr id="13" name="Content Placeholder 6">
            <a:extLst>
              <a:ext uri="{FF2B5EF4-FFF2-40B4-BE49-F238E27FC236}">
                <a16:creationId xmlns:a16="http://schemas.microsoft.com/office/drawing/2014/main" id="{55286A2F-A4BC-9847-BA98-4050D5A91788}"/>
              </a:ext>
            </a:extLst>
          </p:cNvPr>
          <p:cNvPicPr>
            <a:picLocks noChangeAspect="1"/>
          </p:cNvPicPr>
          <p:nvPr/>
        </p:nvPicPr>
        <p:blipFill>
          <a:blip r:embed="rId5"/>
          <a:stretch>
            <a:fillRect/>
          </a:stretch>
        </p:blipFill>
        <p:spPr>
          <a:xfrm>
            <a:off x="2763582" y="2910076"/>
            <a:ext cx="1944986" cy="956010"/>
          </a:xfrm>
          <a:prstGeom prst="rect">
            <a:avLst/>
          </a:prstGeom>
        </p:spPr>
      </p:pic>
      <p:pic>
        <p:nvPicPr>
          <p:cNvPr id="14" name="Picture 13">
            <a:extLst>
              <a:ext uri="{FF2B5EF4-FFF2-40B4-BE49-F238E27FC236}">
                <a16:creationId xmlns:a16="http://schemas.microsoft.com/office/drawing/2014/main" id="{121410FF-0B33-F54D-BB8A-86D466B5AABD}"/>
              </a:ext>
            </a:extLst>
          </p:cNvPr>
          <p:cNvPicPr>
            <a:picLocks noChangeAspect="1"/>
          </p:cNvPicPr>
          <p:nvPr/>
        </p:nvPicPr>
        <p:blipFill rotWithShape="1">
          <a:blip r:embed="rId6"/>
          <a:srcRect l="29738" t="73738" r="30721" b="21262"/>
          <a:stretch/>
        </p:blipFill>
        <p:spPr>
          <a:xfrm>
            <a:off x="212981" y="2944281"/>
            <a:ext cx="2897839" cy="518561"/>
          </a:xfrm>
          <a:prstGeom prst="rect">
            <a:avLst/>
          </a:prstGeom>
        </p:spPr>
      </p:pic>
      <p:pic>
        <p:nvPicPr>
          <p:cNvPr id="15" name="Content Placeholder 4">
            <a:extLst>
              <a:ext uri="{FF2B5EF4-FFF2-40B4-BE49-F238E27FC236}">
                <a16:creationId xmlns:a16="http://schemas.microsoft.com/office/drawing/2014/main" id="{20728663-9A80-214F-B4E2-F6E16A921930}"/>
              </a:ext>
            </a:extLst>
          </p:cNvPr>
          <p:cNvPicPr>
            <a:picLocks noChangeAspect="1"/>
          </p:cNvPicPr>
          <p:nvPr/>
        </p:nvPicPr>
        <p:blipFill rotWithShape="1">
          <a:blip r:embed="rId7"/>
          <a:srcRect l="27474" t="35054" r="15460" b="60237"/>
          <a:stretch/>
        </p:blipFill>
        <p:spPr>
          <a:xfrm>
            <a:off x="133614" y="3530340"/>
            <a:ext cx="3787775" cy="442395"/>
          </a:xfrm>
          <a:prstGeom prst="rect">
            <a:avLst/>
          </a:prstGeom>
        </p:spPr>
      </p:pic>
      <p:pic>
        <p:nvPicPr>
          <p:cNvPr id="16" name="Picture 15">
            <a:extLst>
              <a:ext uri="{FF2B5EF4-FFF2-40B4-BE49-F238E27FC236}">
                <a16:creationId xmlns:a16="http://schemas.microsoft.com/office/drawing/2014/main" id="{0EB8E5F8-BC06-E04E-A637-87A510083842}"/>
              </a:ext>
            </a:extLst>
          </p:cNvPr>
          <p:cNvPicPr>
            <a:picLocks noChangeAspect="1"/>
          </p:cNvPicPr>
          <p:nvPr/>
        </p:nvPicPr>
        <p:blipFill>
          <a:blip r:embed="rId8"/>
          <a:stretch>
            <a:fillRect/>
          </a:stretch>
        </p:blipFill>
        <p:spPr>
          <a:xfrm>
            <a:off x="1000760" y="4060762"/>
            <a:ext cx="607367" cy="322404"/>
          </a:xfrm>
          <a:prstGeom prst="rect">
            <a:avLst/>
          </a:prstGeom>
        </p:spPr>
      </p:pic>
      <p:pic>
        <p:nvPicPr>
          <p:cNvPr id="17" name="Picture 16">
            <a:extLst>
              <a:ext uri="{FF2B5EF4-FFF2-40B4-BE49-F238E27FC236}">
                <a16:creationId xmlns:a16="http://schemas.microsoft.com/office/drawing/2014/main" id="{F103F073-72B4-184D-B45A-194F9ECE4CA3}"/>
              </a:ext>
            </a:extLst>
          </p:cNvPr>
          <p:cNvPicPr>
            <a:picLocks noChangeAspect="1"/>
          </p:cNvPicPr>
          <p:nvPr/>
        </p:nvPicPr>
        <p:blipFill>
          <a:blip r:embed="rId9"/>
          <a:stretch>
            <a:fillRect/>
          </a:stretch>
        </p:blipFill>
        <p:spPr>
          <a:xfrm>
            <a:off x="1682220" y="4020174"/>
            <a:ext cx="913130" cy="452298"/>
          </a:xfrm>
          <a:prstGeom prst="rect">
            <a:avLst/>
          </a:prstGeom>
        </p:spPr>
      </p:pic>
      <p:pic>
        <p:nvPicPr>
          <p:cNvPr id="18" name="Picture 17">
            <a:extLst>
              <a:ext uri="{FF2B5EF4-FFF2-40B4-BE49-F238E27FC236}">
                <a16:creationId xmlns:a16="http://schemas.microsoft.com/office/drawing/2014/main" id="{EA810D26-BD6D-DA48-A388-5233D8B7BD6C}"/>
              </a:ext>
            </a:extLst>
          </p:cNvPr>
          <p:cNvPicPr>
            <a:picLocks noChangeAspect="1"/>
          </p:cNvPicPr>
          <p:nvPr/>
        </p:nvPicPr>
        <p:blipFill>
          <a:blip r:embed="rId10"/>
          <a:stretch>
            <a:fillRect/>
          </a:stretch>
        </p:blipFill>
        <p:spPr>
          <a:xfrm>
            <a:off x="2797504" y="4020174"/>
            <a:ext cx="1774496" cy="442395"/>
          </a:xfrm>
          <a:prstGeom prst="rect">
            <a:avLst/>
          </a:prstGeom>
        </p:spPr>
      </p:pic>
      <p:pic>
        <p:nvPicPr>
          <p:cNvPr id="19" name="Picture 18">
            <a:extLst>
              <a:ext uri="{FF2B5EF4-FFF2-40B4-BE49-F238E27FC236}">
                <a16:creationId xmlns:a16="http://schemas.microsoft.com/office/drawing/2014/main" id="{5BD9D238-CA29-3C4F-9677-17494F51DD50}"/>
              </a:ext>
            </a:extLst>
          </p:cNvPr>
          <p:cNvPicPr>
            <a:picLocks noChangeAspect="1"/>
          </p:cNvPicPr>
          <p:nvPr/>
        </p:nvPicPr>
        <p:blipFill>
          <a:blip r:embed="rId11"/>
          <a:stretch>
            <a:fillRect/>
          </a:stretch>
        </p:blipFill>
        <p:spPr>
          <a:xfrm>
            <a:off x="912822" y="1155631"/>
            <a:ext cx="976435" cy="406848"/>
          </a:xfrm>
          <a:prstGeom prst="rect">
            <a:avLst/>
          </a:prstGeom>
        </p:spPr>
      </p:pic>
      <p:pic>
        <p:nvPicPr>
          <p:cNvPr id="20" name="Picture 19">
            <a:extLst>
              <a:ext uri="{FF2B5EF4-FFF2-40B4-BE49-F238E27FC236}">
                <a16:creationId xmlns:a16="http://schemas.microsoft.com/office/drawing/2014/main" id="{5158829F-3B12-EB4A-9C8A-89CBA443C20C}"/>
              </a:ext>
            </a:extLst>
          </p:cNvPr>
          <p:cNvPicPr>
            <a:picLocks noChangeAspect="1"/>
          </p:cNvPicPr>
          <p:nvPr/>
        </p:nvPicPr>
        <p:blipFill>
          <a:blip r:embed="rId12"/>
          <a:stretch>
            <a:fillRect/>
          </a:stretch>
        </p:blipFill>
        <p:spPr>
          <a:xfrm>
            <a:off x="2763582" y="1179727"/>
            <a:ext cx="1708762" cy="423122"/>
          </a:xfrm>
          <a:prstGeom prst="rect">
            <a:avLst/>
          </a:prstGeom>
        </p:spPr>
      </p:pic>
      <p:sp>
        <p:nvSpPr>
          <p:cNvPr id="21" name="TextBox 20">
            <a:extLst>
              <a:ext uri="{FF2B5EF4-FFF2-40B4-BE49-F238E27FC236}">
                <a16:creationId xmlns:a16="http://schemas.microsoft.com/office/drawing/2014/main" id="{33613322-1DB0-D14E-AC41-5F2A60A7E7A8}"/>
              </a:ext>
            </a:extLst>
          </p:cNvPr>
          <p:cNvSpPr txBox="1"/>
          <p:nvPr/>
        </p:nvSpPr>
        <p:spPr>
          <a:xfrm>
            <a:off x="5004861" y="3743460"/>
            <a:ext cx="3712086" cy="430887"/>
          </a:xfrm>
          <a:prstGeom prst="rect">
            <a:avLst/>
          </a:prstGeom>
          <a:noFill/>
        </p:spPr>
        <p:txBody>
          <a:bodyPr wrap="square" rtlCol="0">
            <a:spAutoFit/>
          </a:bodyPr>
          <a:lstStyle/>
          <a:p>
            <a:r>
              <a:rPr lang="en-US" sz="1100" dirty="0"/>
              <a:t>Spring constant determination with FreeCAD static analysis (</a:t>
            </a:r>
            <a:r>
              <a:rPr lang="en-US" sz="1100" dirty="0" err="1"/>
              <a:t>Netgen</a:t>
            </a:r>
            <a:r>
              <a:rPr lang="en-US" sz="1100" dirty="0"/>
              <a:t>, </a:t>
            </a:r>
            <a:r>
              <a:rPr lang="en-US" sz="1100" dirty="0" err="1"/>
              <a:t>CalculiX</a:t>
            </a:r>
            <a:r>
              <a:rPr lang="en-US" sz="1100" dirty="0"/>
              <a:t> for meshing/solving)</a:t>
            </a:r>
          </a:p>
        </p:txBody>
      </p:sp>
    </p:spTree>
    <p:extLst>
      <p:ext uri="{BB962C8B-B14F-4D97-AF65-F5344CB8AC3E}">
        <p14:creationId xmlns:p14="http://schemas.microsoft.com/office/powerpoint/2010/main" val="3833184877"/>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0D27-3B23-BD4B-AD69-876A53002DC4}"/>
              </a:ext>
            </a:extLst>
          </p:cNvPr>
          <p:cNvSpPr>
            <a:spLocks noGrp="1"/>
          </p:cNvSpPr>
          <p:nvPr>
            <p:ph type="title"/>
          </p:nvPr>
        </p:nvSpPr>
        <p:spPr/>
        <p:txBody>
          <a:bodyPr/>
          <a:lstStyle/>
          <a:p>
            <a:r>
              <a:rPr lang="en-US" dirty="0"/>
              <a:t>Next Steps with NEM Relay Project</a:t>
            </a:r>
          </a:p>
        </p:txBody>
      </p:sp>
      <p:sp>
        <p:nvSpPr>
          <p:cNvPr id="3" name="Content Placeholder 2">
            <a:extLst>
              <a:ext uri="{FF2B5EF4-FFF2-40B4-BE49-F238E27FC236}">
                <a16:creationId xmlns:a16="http://schemas.microsoft.com/office/drawing/2014/main" id="{04DB13F1-DBA0-9142-AEA1-2F1DF193F81F}"/>
              </a:ext>
            </a:extLst>
          </p:cNvPr>
          <p:cNvSpPr>
            <a:spLocks noGrp="1"/>
          </p:cNvSpPr>
          <p:nvPr>
            <p:ph sz="quarter" idx="10"/>
          </p:nvPr>
        </p:nvSpPr>
        <p:spPr/>
        <p:txBody>
          <a:bodyPr>
            <a:normAutofit fontScale="92500" lnSpcReduction="20000"/>
          </a:bodyPr>
          <a:lstStyle/>
          <a:p>
            <a:pPr>
              <a:buFont typeface="Arial" panose="020B0604020202020204" pitchFamily="34" charset="0"/>
              <a:buChar char="•"/>
            </a:pPr>
            <a:r>
              <a:rPr lang="en-US" dirty="0"/>
              <a:t>Approximate Verilog-A model from layouts</a:t>
            </a:r>
          </a:p>
          <a:p>
            <a:pPr>
              <a:buFont typeface="Arial" panose="020B0604020202020204" pitchFamily="34" charset="0"/>
              <a:buChar char="•"/>
            </a:pPr>
            <a:r>
              <a:rPr lang="en-US" dirty="0"/>
              <a:t>Characterization of Verilog-A model for Liberty models</a:t>
            </a:r>
          </a:p>
          <a:p>
            <a:pPr>
              <a:buFont typeface="Arial" panose="020B0604020202020204" pitchFamily="34" charset="0"/>
              <a:buChar char="•"/>
            </a:pPr>
            <a:r>
              <a:rPr lang="en-US" dirty="0"/>
              <a:t>FEM for more than just spring constants</a:t>
            </a:r>
          </a:p>
          <a:p>
            <a:pPr>
              <a:buFont typeface="Arial" panose="020B0604020202020204" pitchFamily="34" charset="0"/>
              <a:buChar char="•"/>
            </a:pPr>
            <a:r>
              <a:rPr lang="en-US" dirty="0"/>
              <a:t>More analysis of power, area, delay tradeoffs</a:t>
            </a:r>
          </a:p>
          <a:p>
            <a:pPr>
              <a:buFont typeface="Arial" panose="020B0604020202020204" pitchFamily="34" charset="0"/>
              <a:buChar char="•"/>
            </a:pPr>
            <a:r>
              <a:rPr lang="en-US" dirty="0"/>
              <a:t>Routing of contacts to </a:t>
            </a:r>
            <a:r>
              <a:rPr lang="en-US" dirty="0" err="1"/>
              <a:t>vias</a:t>
            </a:r>
            <a:endParaRPr lang="en-US" dirty="0"/>
          </a:p>
          <a:p>
            <a:pPr>
              <a:buFont typeface="Arial" panose="020B0604020202020204" pitchFamily="34" charset="0"/>
              <a:buChar char="•"/>
            </a:pPr>
            <a:r>
              <a:rPr lang="en-US" dirty="0"/>
              <a:t>Multi-spirals for lower spring constants</a:t>
            </a:r>
          </a:p>
          <a:p>
            <a:pPr>
              <a:buFont typeface="Arial" panose="020B0604020202020204" pitchFamily="34" charset="0"/>
              <a:buChar char="•"/>
            </a:pPr>
            <a:r>
              <a:rPr lang="en-US" dirty="0"/>
              <a:t>Analysis with Jade CGRA</a:t>
            </a:r>
          </a:p>
          <a:p>
            <a:pPr>
              <a:buFont typeface="Arial" panose="020B0604020202020204" pitchFamily="34" charset="0"/>
              <a:buChar char="•"/>
            </a:pPr>
            <a:r>
              <a:rPr lang="en-US" dirty="0"/>
              <a:t>Strain, catastrophic pull-in analysis</a:t>
            </a:r>
          </a:p>
          <a:p>
            <a:pPr>
              <a:buFont typeface="Arial" panose="020B0604020202020204" pitchFamily="34" charset="0"/>
              <a:buChar char="•"/>
            </a:pPr>
            <a:r>
              <a:rPr lang="en-US" dirty="0"/>
              <a:t>Another application: relays for power gating</a:t>
            </a:r>
          </a:p>
          <a:p>
            <a:pPr>
              <a:buFont typeface="Arial" panose="020B0604020202020204" pitchFamily="34" charset="0"/>
              <a:buChar char="•"/>
            </a:pPr>
            <a:endParaRPr lang="en-US" dirty="0"/>
          </a:p>
        </p:txBody>
      </p:sp>
      <p:pic>
        <p:nvPicPr>
          <p:cNvPr id="6" name="Content Placeholder 5" descr="A screenshot of a cell phone&#10;&#10;Description automatically generated">
            <a:extLst>
              <a:ext uri="{FF2B5EF4-FFF2-40B4-BE49-F238E27FC236}">
                <a16:creationId xmlns:a16="http://schemas.microsoft.com/office/drawing/2014/main" id="{F5DDA3B4-8EF6-2040-B61F-2D6CE66E3BCE}"/>
              </a:ext>
            </a:extLst>
          </p:cNvPr>
          <p:cNvPicPr>
            <a:picLocks noGrp="1" noChangeAspect="1"/>
          </p:cNvPicPr>
          <p:nvPr>
            <p:ph sz="quarter" idx="11"/>
          </p:nvPr>
        </p:nvPicPr>
        <p:blipFill>
          <a:blip r:embed="rId3"/>
          <a:stretch>
            <a:fillRect/>
          </a:stretch>
        </p:blipFill>
        <p:spPr>
          <a:xfrm>
            <a:off x="4876800" y="1019005"/>
            <a:ext cx="3779838" cy="2656755"/>
          </a:xfrm>
        </p:spPr>
      </p:pic>
      <p:sp>
        <p:nvSpPr>
          <p:cNvPr id="7" name="TextBox 6">
            <a:extLst>
              <a:ext uri="{FF2B5EF4-FFF2-40B4-BE49-F238E27FC236}">
                <a16:creationId xmlns:a16="http://schemas.microsoft.com/office/drawing/2014/main" id="{09DD5A6A-B6F0-624E-8DD0-CA6861097760}"/>
              </a:ext>
            </a:extLst>
          </p:cNvPr>
          <p:cNvSpPr txBox="1"/>
          <p:nvPr/>
        </p:nvSpPr>
        <p:spPr>
          <a:xfrm>
            <a:off x="4895053" y="3677242"/>
            <a:ext cx="3743332" cy="707886"/>
          </a:xfrm>
          <a:prstGeom prst="rect">
            <a:avLst/>
          </a:prstGeom>
          <a:noFill/>
        </p:spPr>
        <p:txBody>
          <a:bodyPr wrap="none" rtlCol="0">
            <a:spAutoFit/>
          </a:bodyPr>
          <a:lstStyle/>
          <a:p>
            <a:r>
              <a:rPr lang="en-US" sz="800" b="1" dirty="0"/>
              <a:t>Lumped model from:</a:t>
            </a:r>
          </a:p>
          <a:p>
            <a:r>
              <a:rPr lang="en-US" sz="800" dirty="0"/>
              <a:t>H. Kam, V. Pott, R. Nathanael, J. Jeon, E. Alon, and T.-J. K. Liu. Design and reliability</a:t>
            </a:r>
          </a:p>
          <a:p>
            <a:r>
              <a:rPr lang="en-US" sz="800" dirty="0"/>
              <a:t>of a micro-relay technology for zero-standby-power digital logic applications. In</a:t>
            </a:r>
          </a:p>
          <a:p>
            <a:r>
              <a:rPr lang="en-US" sz="800" dirty="0"/>
              <a:t>2009 IEEE International Electron Devices Meeting (IEDM), pages 1–4. IEEE, 2009.</a:t>
            </a:r>
          </a:p>
          <a:p>
            <a:endParaRPr lang="en-US" sz="800" dirty="0"/>
          </a:p>
        </p:txBody>
      </p:sp>
    </p:spTree>
    <p:extLst>
      <p:ext uri="{BB962C8B-B14F-4D97-AF65-F5344CB8AC3E}">
        <p14:creationId xmlns:p14="http://schemas.microsoft.com/office/powerpoint/2010/main" val="3829070665"/>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5C0D-D67A-194E-A412-8DB18B96F0AA}"/>
              </a:ext>
            </a:extLst>
          </p:cNvPr>
          <p:cNvSpPr>
            <a:spLocks noGrp="1"/>
          </p:cNvSpPr>
          <p:nvPr>
            <p:ph type="title"/>
          </p:nvPr>
        </p:nvSpPr>
        <p:spPr/>
        <p:txBody>
          <a:bodyPr/>
          <a:lstStyle/>
          <a:p>
            <a:r>
              <a:rPr lang="en-US" dirty="0"/>
              <a:t>3D integration for CGRA control plane</a:t>
            </a:r>
          </a:p>
        </p:txBody>
      </p:sp>
      <p:sp>
        <p:nvSpPr>
          <p:cNvPr id="3" name="Content Placeholder 2">
            <a:extLst>
              <a:ext uri="{FF2B5EF4-FFF2-40B4-BE49-F238E27FC236}">
                <a16:creationId xmlns:a16="http://schemas.microsoft.com/office/drawing/2014/main" id="{7BAE5149-A55C-C34F-A35C-B7FD939A2762}"/>
              </a:ext>
            </a:extLst>
          </p:cNvPr>
          <p:cNvSpPr>
            <a:spLocks noGrp="1"/>
          </p:cNvSpPr>
          <p:nvPr>
            <p:ph sz="quarter" idx="10"/>
          </p:nvPr>
        </p:nvSpPr>
        <p:spPr/>
        <p:txBody>
          <a:bodyPr>
            <a:normAutofit/>
          </a:bodyPr>
          <a:lstStyle/>
          <a:p>
            <a:pPr>
              <a:buFont typeface="Arial" panose="020B0604020202020204" pitchFamily="34" charset="0"/>
              <a:buChar char="•"/>
            </a:pPr>
            <a:r>
              <a:rPr lang="en-US" dirty="0"/>
              <a:t>Overhead comes from control plane components</a:t>
            </a:r>
          </a:p>
          <a:p>
            <a:pPr>
              <a:buFont typeface="Arial" panose="020B0604020202020204" pitchFamily="34" charset="0"/>
              <a:buChar char="•"/>
            </a:pPr>
            <a:r>
              <a:rPr lang="en-US" dirty="0"/>
              <a:t>3D advantages: less silicon area, shorter wire lengths, heterogeneous</a:t>
            </a:r>
          </a:p>
          <a:p>
            <a:pPr>
              <a:buFont typeface="Arial" panose="020B0604020202020204" pitchFamily="34" charset="0"/>
              <a:buChar char="•"/>
            </a:pPr>
            <a:r>
              <a:rPr lang="en-US" dirty="0"/>
              <a:t>Control plane components are less sensitive to write speed</a:t>
            </a:r>
          </a:p>
          <a:p>
            <a:pPr>
              <a:buFont typeface="Arial" panose="020B0604020202020204" pitchFamily="34" charset="0"/>
              <a:buChar char="•"/>
            </a:pPr>
            <a:r>
              <a:rPr lang="en-US" dirty="0"/>
              <a:t>Control/data plane: different physical planes of integrated 3D design</a:t>
            </a:r>
          </a:p>
        </p:txBody>
      </p:sp>
      <p:pic>
        <p:nvPicPr>
          <p:cNvPr id="5" name="Picture 3" descr="https://lh4.googleusercontent.com/YhhtMDHqV8fNpp4zgxdGRPzrcJPRw0Ijpe92WBG1I9A1BSbbRNNgJJIwVIw_ln3k054murIYqfc32MqzrLURt1iZ7faCJU5S37ipR5sgx4Uj4Q3zeFP8q31rOua_iVHdXW5ZWF94">
            <a:extLst>
              <a:ext uri="{FF2B5EF4-FFF2-40B4-BE49-F238E27FC236}">
                <a16:creationId xmlns:a16="http://schemas.microsoft.com/office/drawing/2014/main" id="{9B8B146D-25C5-D44E-971D-B62039A9CC8A}"/>
              </a:ext>
            </a:extLst>
          </p:cNvPr>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a:fillRect/>
          </a:stretch>
        </p:blipFill>
        <p:spPr bwMode="auto">
          <a:xfrm>
            <a:off x="1725473" y="2841625"/>
            <a:ext cx="6155017" cy="18161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19AF350-8A2B-714C-B691-9A32F64B89F2}"/>
              </a:ext>
            </a:extLst>
          </p:cNvPr>
          <p:cNvCxnSpPr/>
          <p:nvPr/>
        </p:nvCxnSpPr>
        <p:spPr>
          <a:xfrm flipH="1">
            <a:off x="2110154" y="2725292"/>
            <a:ext cx="452176" cy="2892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DDF4A57-232A-F140-B544-0F4DE0D6C953}"/>
              </a:ext>
            </a:extLst>
          </p:cNvPr>
          <p:cNvCxnSpPr/>
          <p:nvPr/>
        </p:nvCxnSpPr>
        <p:spPr>
          <a:xfrm>
            <a:off x="2562330" y="2725292"/>
            <a:ext cx="0" cy="7715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4D591BC-D5BA-A44C-9F4B-030D5013D750}"/>
              </a:ext>
            </a:extLst>
          </p:cNvPr>
          <p:cNvCxnSpPr>
            <a:cxnSpLocks/>
          </p:cNvCxnSpPr>
          <p:nvPr/>
        </p:nvCxnSpPr>
        <p:spPr>
          <a:xfrm flipH="1">
            <a:off x="2451798" y="2725292"/>
            <a:ext cx="112207" cy="2892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DB6AA391-2448-E449-B794-8BEE0F93277A}"/>
              </a:ext>
            </a:extLst>
          </p:cNvPr>
          <p:cNvSpPr txBox="1"/>
          <p:nvPr/>
        </p:nvSpPr>
        <p:spPr>
          <a:xfrm>
            <a:off x="1979525" y="2352966"/>
            <a:ext cx="1502334" cy="369332"/>
          </a:xfrm>
          <a:prstGeom prst="rect">
            <a:avLst/>
          </a:prstGeom>
          <a:noFill/>
        </p:spPr>
        <p:txBody>
          <a:bodyPr wrap="none" rtlCol="0">
            <a:spAutoFit/>
          </a:bodyPr>
          <a:lstStyle/>
          <a:p>
            <a:r>
              <a:rPr lang="en-US" dirty="0"/>
              <a:t>Control plane</a:t>
            </a:r>
          </a:p>
        </p:txBody>
      </p:sp>
      <p:sp>
        <p:nvSpPr>
          <p:cNvPr id="14" name="TextBox 13">
            <a:extLst>
              <a:ext uri="{FF2B5EF4-FFF2-40B4-BE49-F238E27FC236}">
                <a16:creationId xmlns:a16="http://schemas.microsoft.com/office/drawing/2014/main" id="{C5D12814-392F-2549-858F-DF1D6897E1D4}"/>
              </a:ext>
            </a:extLst>
          </p:cNvPr>
          <p:cNvSpPr txBox="1"/>
          <p:nvPr/>
        </p:nvSpPr>
        <p:spPr>
          <a:xfrm>
            <a:off x="1978104" y="4759164"/>
            <a:ext cx="1231427" cy="369332"/>
          </a:xfrm>
          <a:prstGeom prst="rect">
            <a:avLst/>
          </a:prstGeom>
          <a:noFill/>
        </p:spPr>
        <p:txBody>
          <a:bodyPr wrap="none" rtlCol="0">
            <a:spAutoFit/>
          </a:bodyPr>
          <a:lstStyle/>
          <a:p>
            <a:r>
              <a:rPr lang="en-US" dirty="0"/>
              <a:t>Data plane</a:t>
            </a:r>
          </a:p>
        </p:txBody>
      </p:sp>
      <p:cxnSp>
        <p:nvCxnSpPr>
          <p:cNvPr id="15" name="Straight Arrow Connector 14">
            <a:extLst>
              <a:ext uri="{FF2B5EF4-FFF2-40B4-BE49-F238E27FC236}">
                <a16:creationId xmlns:a16="http://schemas.microsoft.com/office/drawing/2014/main" id="{19FC3988-157E-FD4D-B09A-1D842ABABE6B}"/>
              </a:ext>
            </a:extLst>
          </p:cNvPr>
          <p:cNvCxnSpPr>
            <a:cxnSpLocks/>
            <a:endCxn id="14" idx="0"/>
          </p:cNvCxnSpPr>
          <p:nvPr/>
        </p:nvCxnSpPr>
        <p:spPr>
          <a:xfrm flipH="1">
            <a:off x="2593818" y="4480219"/>
            <a:ext cx="136874" cy="278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Parallelogram 22">
            <a:extLst>
              <a:ext uri="{FF2B5EF4-FFF2-40B4-BE49-F238E27FC236}">
                <a16:creationId xmlns:a16="http://schemas.microsoft.com/office/drawing/2014/main" id="{24B82309-68F2-CE44-BA3A-B01B2024061E}"/>
              </a:ext>
            </a:extLst>
          </p:cNvPr>
          <p:cNvSpPr/>
          <p:nvPr/>
        </p:nvSpPr>
        <p:spPr>
          <a:xfrm>
            <a:off x="5351924" y="3052328"/>
            <a:ext cx="2560320" cy="771535"/>
          </a:xfrm>
          <a:prstGeom prst="parallelogram">
            <a:avLst>
              <a:gd name="adj" fmla="val 95868"/>
            </a:avLst>
          </a:prstGeom>
          <a:solidFill>
            <a:schemeClr val="bg1">
              <a:alpha val="4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Control plane</a:t>
            </a:r>
          </a:p>
        </p:txBody>
      </p:sp>
      <p:cxnSp>
        <p:nvCxnSpPr>
          <p:cNvPr id="26" name="Straight Arrow Connector 25">
            <a:extLst>
              <a:ext uri="{FF2B5EF4-FFF2-40B4-BE49-F238E27FC236}">
                <a16:creationId xmlns:a16="http://schemas.microsoft.com/office/drawing/2014/main" id="{DB6C425B-A62F-E14D-A541-46A8E2714226}"/>
              </a:ext>
            </a:extLst>
          </p:cNvPr>
          <p:cNvCxnSpPr>
            <a:cxnSpLocks/>
          </p:cNvCxnSpPr>
          <p:nvPr/>
        </p:nvCxnSpPr>
        <p:spPr>
          <a:xfrm flipH="1">
            <a:off x="7098632" y="3633746"/>
            <a:ext cx="645938" cy="8464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7D587D51-E902-9C4E-B9AB-DA3CC19F29CB}"/>
              </a:ext>
            </a:extLst>
          </p:cNvPr>
          <p:cNvCxnSpPr>
            <a:cxnSpLocks/>
            <a:endCxn id="32" idx="0"/>
          </p:cNvCxnSpPr>
          <p:nvPr/>
        </p:nvCxnSpPr>
        <p:spPr>
          <a:xfrm flipH="1">
            <a:off x="6682517" y="4283844"/>
            <a:ext cx="79446" cy="1511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18B8A41C-BB53-6648-A1B4-484A7CCFD0CE}"/>
              </a:ext>
            </a:extLst>
          </p:cNvPr>
          <p:cNvSpPr txBox="1"/>
          <p:nvPr/>
        </p:nvSpPr>
        <p:spPr>
          <a:xfrm>
            <a:off x="6066803" y="4435025"/>
            <a:ext cx="1231427" cy="369332"/>
          </a:xfrm>
          <a:prstGeom prst="rect">
            <a:avLst/>
          </a:prstGeom>
          <a:noFill/>
        </p:spPr>
        <p:txBody>
          <a:bodyPr wrap="none" rtlCol="0">
            <a:spAutoFit/>
          </a:bodyPr>
          <a:lstStyle/>
          <a:p>
            <a:r>
              <a:rPr lang="en-US" dirty="0"/>
              <a:t>Data plane</a:t>
            </a:r>
          </a:p>
        </p:txBody>
      </p:sp>
      <p:cxnSp>
        <p:nvCxnSpPr>
          <p:cNvPr id="35" name="Straight Arrow Connector 34">
            <a:extLst>
              <a:ext uri="{FF2B5EF4-FFF2-40B4-BE49-F238E27FC236}">
                <a16:creationId xmlns:a16="http://schemas.microsoft.com/office/drawing/2014/main" id="{F1029D89-656D-DB49-9515-80E03B40198D}"/>
              </a:ext>
            </a:extLst>
          </p:cNvPr>
          <p:cNvCxnSpPr>
            <a:cxnSpLocks/>
          </p:cNvCxnSpPr>
          <p:nvPr/>
        </p:nvCxnSpPr>
        <p:spPr>
          <a:xfrm>
            <a:off x="6178163" y="4178830"/>
            <a:ext cx="198574" cy="301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B8FE9B2C-A40C-1646-B1AE-8DB90AD92E80}"/>
              </a:ext>
            </a:extLst>
          </p:cNvPr>
          <p:cNvCxnSpPr>
            <a:cxnSpLocks/>
          </p:cNvCxnSpPr>
          <p:nvPr/>
        </p:nvCxnSpPr>
        <p:spPr>
          <a:xfrm>
            <a:off x="2110154" y="4480219"/>
            <a:ext cx="226088" cy="3037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6BF74FDD-06DD-024E-BC1F-DDB3A7C10705}"/>
              </a:ext>
            </a:extLst>
          </p:cNvPr>
          <p:cNvSpPr txBox="1"/>
          <p:nvPr/>
        </p:nvSpPr>
        <p:spPr>
          <a:xfrm>
            <a:off x="3883646" y="3562253"/>
            <a:ext cx="1039879" cy="261610"/>
          </a:xfrm>
          <a:prstGeom prst="rect">
            <a:avLst/>
          </a:prstGeom>
          <a:noFill/>
        </p:spPr>
        <p:txBody>
          <a:bodyPr wrap="square" rtlCol="0">
            <a:spAutoFit/>
          </a:bodyPr>
          <a:lstStyle/>
          <a:p>
            <a:r>
              <a:rPr lang="en-US" sz="1100" dirty="0">
                <a:solidFill>
                  <a:schemeClr val="bg1"/>
                </a:solidFill>
              </a:rPr>
              <a:t>3D Integration</a:t>
            </a:r>
          </a:p>
        </p:txBody>
      </p:sp>
    </p:spTree>
    <p:extLst>
      <p:ext uri="{BB962C8B-B14F-4D97-AF65-F5344CB8AC3E}">
        <p14:creationId xmlns:p14="http://schemas.microsoft.com/office/powerpoint/2010/main" val="5261836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9C7DB-5FF1-3648-B171-C83127238A3B}"/>
              </a:ext>
            </a:extLst>
          </p:cNvPr>
          <p:cNvSpPr>
            <a:spLocks noGrp="1"/>
          </p:cNvSpPr>
          <p:nvPr>
            <p:ph type="title"/>
          </p:nvPr>
        </p:nvSpPr>
        <p:spPr/>
        <p:txBody>
          <a:bodyPr/>
          <a:lstStyle/>
          <a:p>
            <a:r>
              <a:rPr lang="en-US" dirty="0"/>
              <a:t>Previous Work on RRAM for FPGAs</a:t>
            </a:r>
          </a:p>
        </p:txBody>
      </p:sp>
      <p:sp>
        <p:nvSpPr>
          <p:cNvPr id="5" name="Content Placeholder 4">
            <a:extLst>
              <a:ext uri="{FF2B5EF4-FFF2-40B4-BE49-F238E27FC236}">
                <a16:creationId xmlns:a16="http://schemas.microsoft.com/office/drawing/2014/main" id="{CF9F1861-4932-C44E-B412-9F34A419A53F}"/>
              </a:ext>
            </a:extLst>
          </p:cNvPr>
          <p:cNvSpPr>
            <a:spLocks noGrp="1"/>
          </p:cNvSpPr>
          <p:nvPr>
            <p:ph sz="quarter" idx="10"/>
          </p:nvPr>
        </p:nvSpPr>
        <p:spPr/>
        <p:txBody>
          <a:bodyPr>
            <a:normAutofit/>
          </a:bodyPr>
          <a:lstStyle/>
          <a:p>
            <a:pPr>
              <a:buFont typeface="Arial" panose="020B0604020202020204" pitchFamily="34" charset="0"/>
              <a:buChar char="•"/>
            </a:pPr>
            <a:r>
              <a:rPr lang="en-US" sz="1600" b="1" dirty="0"/>
              <a:t>Y. Y. </a:t>
            </a:r>
            <a:r>
              <a:rPr lang="en-US" sz="1600" b="1" dirty="0" err="1"/>
              <a:t>Liauw</a:t>
            </a:r>
            <a:r>
              <a:rPr lang="en-US" sz="1600" b="1" dirty="0"/>
              <a:t>, Z. Zhang, W. Kim, A. El Gamal, and S. S. Wong, “Nonvolatile 3D-FPGA with monolithically stacked RRAM-based configuration memory,” in Solid-State Circuits Conference Digest of Technical Papers (ISSCC), 2012 IEEE International, pp. 406–408, IEEE, 2012.</a:t>
            </a:r>
          </a:p>
          <a:p>
            <a:pPr lvl="2">
              <a:buFont typeface="Arial" panose="020B0604020202020204" pitchFamily="34" charset="0"/>
              <a:buChar char="•"/>
            </a:pPr>
            <a:r>
              <a:rPr lang="en-US" sz="1600" dirty="0"/>
              <a:t>1T2R structure with two RRAM cells having opposite resistance states</a:t>
            </a:r>
          </a:p>
          <a:p>
            <a:pPr lvl="2">
              <a:buFont typeface="Arial" panose="020B0604020202020204" pitchFamily="34" charset="0"/>
              <a:buChar char="•"/>
            </a:pPr>
            <a:r>
              <a:rPr lang="en-US" sz="1600" dirty="0"/>
              <a:t>High-resistance voltage divider controlling a pass transistor</a:t>
            </a:r>
          </a:p>
          <a:p>
            <a:pPr lvl="2">
              <a:buFont typeface="Arial" panose="020B0604020202020204" pitchFamily="34" charset="0"/>
              <a:buChar char="•"/>
            </a:pPr>
            <a:r>
              <a:rPr lang="en-US" sz="1600" dirty="0"/>
              <a:t>Layout/simulations @ 65 nm technology node showed 57% smaller die area and a 28% lower energy-delay-product (EDP) than SRAM-based design</a:t>
            </a:r>
          </a:p>
          <a:p>
            <a:pPr lvl="2">
              <a:buFont typeface="Arial" panose="020B0604020202020204" pitchFamily="34" charset="0"/>
              <a:buChar char="•"/>
            </a:pPr>
            <a:r>
              <a:rPr lang="en-US" sz="1600" dirty="0"/>
              <a:t>Non-volatile configuration memory enables instant-on operation</a:t>
            </a:r>
          </a:p>
          <a:p>
            <a:endParaRPr lang="en-US" sz="1600" dirty="0"/>
          </a:p>
        </p:txBody>
      </p:sp>
      <p:pic>
        <p:nvPicPr>
          <p:cNvPr id="6" name="Picture 5">
            <a:extLst>
              <a:ext uri="{FF2B5EF4-FFF2-40B4-BE49-F238E27FC236}">
                <a16:creationId xmlns:a16="http://schemas.microsoft.com/office/drawing/2014/main" id="{A7AC3F25-D07B-C741-A86D-329201476D9C}"/>
              </a:ext>
            </a:extLst>
          </p:cNvPr>
          <p:cNvPicPr>
            <a:picLocks noChangeAspect="1"/>
          </p:cNvPicPr>
          <p:nvPr/>
        </p:nvPicPr>
        <p:blipFill rotWithShape="1">
          <a:blip r:embed="rId3"/>
          <a:srcRect t="2212" r="3093"/>
          <a:stretch/>
        </p:blipFill>
        <p:spPr>
          <a:xfrm>
            <a:off x="4203451" y="3605807"/>
            <a:ext cx="1198511" cy="1061920"/>
          </a:xfrm>
          <a:prstGeom prst="rect">
            <a:avLst/>
          </a:prstGeom>
        </p:spPr>
      </p:pic>
    </p:spTree>
    <p:extLst>
      <p:ext uri="{BB962C8B-B14F-4D97-AF65-F5344CB8AC3E}">
        <p14:creationId xmlns:p14="http://schemas.microsoft.com/office/powerpoint/2010/main" val="3205966308"/>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F51DB-D665-8E41-9842-2ED6BD9D97D0}"/>
              </a:ext>
            </a:extLst>
          </p:cNvPr>
          <p:cNvSpPr>
            <a:spLocks noGrp="1"/>
          </p:cNvSpPr>
          <p:nvPr>
            <p:ph type="title"/>
          </p:nvPr>
        </p:nvSpPr>
        <p:spPr/>
        <p:txBody>
          <a:bodyPr/>
          <a:lstStyle/>
          <a:p>
            <a:r>
              <a:rPr lang="en-US" dirty="0"/>
              <a:t>Complementary Resistive Switches</a:t>
            </a:r>
          </a:p>
        </p:txBody>
      </p:sp>
      <p:sp>
        <p:nvSpPr>
          <p:cNvPr id="3" name="Content Placeholder 2">
            <a:extLst>
              <a:ext uri="{FF2B5EF4-FFF2-40B4-BE49-F238E27FC236}">
                <a16:creationId xmlns:a16="http://schemas.microsoft.com/office/drawing/2014/main" id="{7CF6B98B-076D-0241-8DB3-972A227B72A3}"/>
              </a:ext>
            </a:extLst>
          </p:cNvPr>
          <p:cNvSpPr>
            <a:spLocks noGrp="1"/>
          </p:cNvSpPr>
          <p:nvPr>
            <p:ph sz="quarter" idx="10"/>
          </p:nvPr>
        </p:nvSpPr>
        <p:spPr/>
        <p:txBody>
          <a:bodyPr/>
          <a:lstStyle/>
          <a:p>
            <a:pPr>
              <a:buFont typeface="Arial" panose="020B0604020202020204" pitchFamily="34" charset="0"/>
              <a:buChar char="•"/>
            </a:pPr>
            <a:r>
              <a:rPr lang="en-US" dirty="0"/>
              <a:t>Can write two RRAM cells at once without select transistor</a:t>
            </a:r>
          </a:p>
          <a:p>
            <a:pPr>
              <a:buFont typeface="Arial" panose="020B0604020202020204" pitchFamily="34" charset="0"/>
              <a:buChar char="•"/>
            </a:pPr>
            <a:r>
              <a:rPr lang="en-US" dirty="0"/>
              <a:t>Arrange RRAM anti-serially and apply write voltage directionally to flip bit, read voltage to read out logic level at midpoint</a:t>
            </a:r>
          </a:p>
        </p:txBody>
      </p:sp>
      <p:pic>
        <p:nvPicPr>
          <p:cNvPr id="4" name="Picture 3">
            <a:extLst>
              <a:ext uri="{FF2B5EF4-FFF2-40B4-BE49-F238E27FC236}">
                <a16:creationId xmlns:a16="http://schemas.microsoft.com/office/drawing/2014/main" id="{347DB402-D40A-6B45-A5CD-440A1C99CE0A}"/>
              </a:ext>
            </a:extLst>
          </p:cNvPr>
          <p:cNvPicPr>
            <a:picLocks noChangeAspect="1"/>
          </p:cNvPicPr>
          <p:nvPr/>
        </p:nvPicPr>
        <p:blipFill>
          <a:blip r:embed="rId3"/>
          <a:stretch>
            <a:fillRect/>
          </a:stretch>
        </p:blipFill>
        <p:spPr>
          <a:xfrm>
            <a:off x="2254769" y="2444115"/>
            <a:ext cx="5095875" cy="1790700"/>
          </a:xfrm>
          <a:prstGeom prst="rect">
            <a:avLst/>
          </a:prstGeom>
        </p:spPr>
      </p:pic>
    </p:spTree>
    <p:extLst>
      <p:ext uri="{BB962C8B-B14F-4D97-AF65-F5344CB8AC3E}">
        <p14:creationId xmlns:p14="http://schemas.microsoft.com/office/powerpoint/2010/main" val="44461036"/>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C35D-CC16-1A48-835D-B87E95C13085}"/>
              </a:ext>
            </a:extLst>
          </p:cNvPr>
          <p:cNvSpPr>
            <a:spLocks noGrp="1"/>
          </p:cNvSpPr>
          <p:nvPr>
            <p:ph type="title"/>
          </p:nvPr>
        </p:nvSpPr>
        <p:spPr/>
        <p:txBody>
          <a:bodyPr/>
          <a:lstStyle/>
          <a:p>
            <a:r>
              <a:rPr lang="en-US" dirty="0"/>
              <a:t>High-resistance CMOS-compatible AlO</a:t>
            </a:r>
            <a:r>
              <a:rPr lang="en-US" baseline="-25000" dirty="0"/>
              <a:t>x</a:t>
            </a:r>
            <a:r>
              <a:rPr lang="en-US" dirty="0"/>
              <a:t>N</a:t>
            </a:r>
            <a:r>
              <a:rPr lang="en-US" baseline="-25000" dirty="0"/>
              <a:t>y</a:t>
            </a:r>
            <a:r>
              <a:rPr lang="en-US" dirty="0"/>
              <a:t> RRAM</a:t>
            </a:r>
          </a:p>
        </p:txBody>
      </p:sp>
      <p:pic>
        <p:nvPicPr>
          <p:cNvPr id="6" name="Content Placeholder 5">
            <a:extLst>
              <a:ext uri="{FF2B5EF4-FFF2-40B4-BE49-F238E27FC236}">
                <a16:creationId xmlns:a16="http://schemas.microsoft.com/office/drawing/2014/main" id="{0C290ECB-1731-A648-B1E1-64C2AFDFD3C2}"/>
              </a:ext>
            </a:extLst>
          </p:cNvPr>
          <p:cNvPicPr>
            <a:picLocks noGrp="1" noChangeAspect="1"/>
          </p:cNvPicPr>
          <p:nvPr>
            <p:ph sz="quarter" idx="10"/>
          </p:nvPr>
        </p:nvPicPr>
        <p:blipFill>
          <a:blip r:embed="rId3"/>
          <a:stretch>
            <a:fillRect/>
          </a:stretch>
        </p:blipFill>
        <p:spPr>
          <a:xfrm>
            <a:off x="948776" y="1014372"/>
            <a:ext cx="3787775" cy="2856354"/>
          </a:xfrm>
        </p:spPr>
      </p:pic>
      <p:pic>
        <p:nvPicPr>
          <p:cNvPr id="12" name="Content Placeholder 11">
            <a:extLst>
              <a:ext uri="{FF2B5EF4-FFF2-40B4-BE49-F238E27FC236}">
                <a16:creationId xmlns:a16="http://schemas.microsoft.com/office/drawing/2014/main" id="{D1C81BA7-EE19-C44F-A8BA-BE99E1B06FFE}"/>
              </a:ext>
            </a:extLst>
          </p:cNvPr>
          <p:cNvPicPr>
            <a:picLocks noGrp="1" noChangeAspect="1"/>
          </p:cNvPicPr>
          <p:nvPr>
            <p:ph sz="quarter" idx="11"/>
          </p:nvPr>
        </p:nvPicPr>
        <p:blipFill>
          <a:blip r:embed="rId4"/>
          <a:stretch>
            <a:fillRect/>
          </a:stretch>
        </p:blipFill>
        <p:spPr>
          <a:xfrm>
            <a:off x="4876251" y="972326"/>
            <a:ext cx="3779838" cy="2940446"/>
          </a:xfrm>
          <a:prstGeom prst="rect">
            <a:avLst/>
          </a:prstGeom>
        </p:spPr>
      </p:pic>
      <p:sp>
        <p:nvSpPr>
          <p:cNvPr id="13" name="TextBox 12">
            <a:extLst>
              <a:ext uri="{FF2B5EF4-FFF2-40B4-BE49-F238E27FC236}">
                <a16:creationId xmlns:a16="http://schemas.microsoft.com/office/drawing/2014/main" id="{9B3D8F77-246D-D047-A867-ABB65510F92D}"/>
              </a:ext>
            </a:extLst>
          </p:cNvPr>
          <p:cNvSpPr txBox="1"/>
          <p:nvPr/>
        </p:nvSpPr>
        <p:spPr>
          <a:xfrm>
            <a:off x="610787" y="4037533"/>
            <a:ext cx="8336446" cy="830997"/>
          </a:xfrm>
          <a:prstGeom prst="rect">
            <a:avLst/>
          </a:prstGeom>
          <a:noFill/>
        </p:spPr>
        <p:txBody>
          <a:bodyPr wrap="square" rtlCol="0">
            <a:spAutoFit/>
          </a:bodyPr>
          <a:lstStyle/>
          <a:p>
            <a:pPr marL="128588" indent="-128588">
              <a:buFont typeface="Arial" panose="020B0604020202020204" pitchFamily="34" charset="0"/>
              <a:buChar char="•"/>
            </a:pPr>
            <a:r>
              <a:rPr lang="en-US" sz="800" dirty="0"/>
              <a:t>Kim, </a:t>
            </a:r>
            <a:r>
              <a:rPr lang="en-US" sz="800" dirty="0" err="1"/>
              <a:t>Wanki</a:t>
            </a:r>
            <a:r>
              <a:rPr lang="en-US" sz="800" dirty="0"/>
              <a:t>, Sung Il Park, </a:t>
            </a:r>
            <a:r>
              <a:rPr lang="en-US" sz="800" dirty="0" err="1"/>
              <a:t>Zhiping</a:t>
            </a:r>
            <a:r>
              <a:rPr lang="en-US" sz="800" dirty="0"/>
              <a:t> Zhang, and Simon Wong. "Current Conduction Mechanism of Nitrogen-Doped AlO</a:t>
            </a:r>
            <a:r>
              <a:rPr lang="en-US" sz="800" baseline="-25000" dirty="0"/>
              <a:t>x</a:t>
            </a:r>
            <a:r>
              <a:rPr lang="en-US" sz="800" dirty="0"/>
              <a:t> RRAM." </a:t>
            </a:r>
            <a:r>
              <a:rPr lang="en-US" sz="800" i="1" dirty="0"/>
              <a:t>IEEE Transactions on Electron Devices</a:t>
            </a:r>
            <a:r>
              <a:rPr lang="en-US" sz="800" dirty="0"/>
              <a:t> 61, no. 6 (2014): 2158-2163.</a:t>
            </a:r>
          </a:p>
          <a:p>
            <a:pPr marL="128588" indent="-128588">
              <a:buFont typeface="Arial" panose="020B0604020202020204" pitchFamily="34" charset="0"/>
              <a:buChar char="•"/>
            </a:pPr>
            <a:r>
              <a:rPr lang="en-US" sz="800" dirty="0"/>
              <a:t>Reuben, John, Dietmar Fey, and Christian Wenger. "A modeling methodology for Resistive RAM based on Stanford-PKU model with extended multilevel capability." </a:t>
            </a:r>
            <a:r>
              <a:rPr lang="en-US" sz="800" i="1" dirty="0"/>
              <a:t>IEEE Transactions on Nanotechnology</a:t>
            </a:r>
            <a:r>
              <a:rPr lang="en-US" sz="800" dirty="0"/>
              <a:t> 18 (2019): 647-65</a:t>
            </a:r>
          </a:p>
          <a:p>
            <a:pPr marL="128588" indent="-128588">
              <a:buFont typeface="Arial" panose="020B0604020202020204" pitchFamily="34" charset="0"/>
              <a:buChar char="•"/>
            </a:pPr>
            <a:r>
              <a:rPr lang="en-US" sz="800" dirty="0"/>
              <a:t>Wang, </a:t>
            </a:r>
            <a:r>
              <a:rPr lang="en-US" sz="800" dirty="0" err="1"/>
              <a:t>Tianshi</a:t>
            </a:r>
            <a:r>
              <a:rPr lang="en-US" sz="800" dirty="0"/>
              <a:t>, and </a:t>
            </a:r>
            <a:r>
              <a:rPr lang="en-US" sz="800" dirty="0" err="1"/>
              <a:t>Jaijeet</a:t>
            </a:r>
            <a:r>
              <a:rPr lang="en-US" sz="800" dirty="0"/>
              <a:t> </a:t>
            </a:r>
            <a:r>
              <a:rPr lang="en-US" sz="800" dirty="0" err="1"/>
              <a:t>Roychowdhury</a:t>
            </a:r>
            <a:r>
              <a:rPr lang="en-US" sz="800" dirty="0"/>
              <a:t>. "Well-posed models of memristive devices." </a:t>
            </a:r>
            <a:r>
              <a:rPr lang="en-US" sz="800" i="1" dirty="0" err="1"/>
              <a:t>arXiv</a:t>
            </a:r>
            <a:r>
              <a:rPr lang="en-US" sz="800" i="1" dirty="0"/>
              <a:t> preprint arXiv:1605.04897</a:t>
            </a:r>
            <a:r>
              <a:rPr lang="en-US" sz="800" dirty="0"/>
              <a:t> (2016).</a:t>
            </a:r>
          </a:p>
          <a:p>
            <a:pPr marL="128588" indent="-128588">
              <a:buFont typeface="Arial" panose="020B0604020202020204" pitchFamily="34" charset="0"/>
              <a:buChar char="•"/>
            </a:pPr>
            <a:r>
              <a:rPr lang="en-US" sz="800" dirty="0"/>
              <a:t>Guan, </a:t>
            </a:r>
            <a:r>
              <a:rPr lang="en-US" sz="800" dirty="0" err="1"/>
              <a:t>Ximeng</a:t>
            </a:r>
            <a:r>
              <a:rPr lang="en-US" sz="800" dirty="0"/>
              <a:t>, </a:t>
            </a:r>
            <a:r>
              <a:rPr lang="en-US" sz="800" dirty="0" err="1"/>
              <a:t>Shimeng</a:t>
            </a:r>
            <a:r>
              <a:rPr lang="en-US" sz="800" dirty="0"/>
              <a:t> Yu, and H-S. Philip Wong. "A SPICE compact model of metal oxide resistive switching memory with variations." </a:t>
            </a:r>
            <a:r>
              <a:rPr lang="en-US" sz="800" i="1" dirty="0"/>
              <a:t>IEEE electron device letters</a:t>
            </a:r>
            <a:r>
              <a:rPr lang="en-US" sz="800" dirty="0"/>
              <a:t> 33, no. 10 (2012): 1405-1407.</a:t>
            </a:r>
            <a:endParaRPr lang="en-US" sz="700" dirty="0"/>
          </a:p>
        </p:txBody>
      </p:sp>
    </p:spTree>
    <p:extLst>
      <p:ext uri="{BB962C8B-B14F-4D97-AF65-F5344CB8AC3E}">
        <p14:creationId xmlns:p14="http://schemas.microsoft.com/office/powerpoint/2010/main" val="1302960635"/>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C35D-CC16-1A48-835D-B87E95C13085}"/>
              </a:ext>
            </a:extLst>
          </p:cNvPr>
          <p:cNvSpPr>
            <a:spLocks noGrp="1"/>
          </p:cNvSpPr>
          <p:nvPr>
            <p:ph type="title"/>
          </p:nvPr>
        </p:nvSpPr>
        <p:spPr/>
        <p:txBody>
          <a:bodyPr/>
          <a:lstStyle/>
          <a:p>
            <a:r>
              <a:rPr lang="en-US" dirty="0"/>
              <a:t>High-resistance CMOS-compatible AlO</a:t>
            </a:r>
            <a:r>
              <a:rPr lang="en-US" baseline="-25000" dirty="0"/>
              <a:t>x</a:t>
            </a:r>
            <a:r>
              <a:rPr lang="en-US" dirty="0"/>
              <a:t>N</a:t>
            </a:r>
            <a:r>
              <a:rPr lang="en-US" baseline="-25000" dirty="0"/>
              <a:t>y</a:t>
            </a:r>
            <a:r>
              <a:rPr lang="en-US" dirty="0"/>
              <a:t> RRAM</a:t>
            </a:r>
          </a:p>
        </p:txBody>
      </p:sp>
      <p:pic>
        <p:nvPicPr>
          <p:cNvPr id="6" name="Content Placeholder 5">
            <a:extLst>
              <a:ext uri="{FF2B5EF4-FFF2-40B4-BE49-F238E27FC236}">
                <a16:creationId xmlns:a16="http://schemas.microsoft.com/office/drawing/2014/main" id="{0C290ECB-1731-A648-B1E1-64C2AFDFD3C2}"/>
              </a:ext>
            </a:extLst>
          </p:cNvPr>
          <p:cNvPicPr>
            <a:picLocks noGrp="1" noChangeAspect="1"/>
          </p:cNvPicPr>
          <p:nvPr>
            <p:ph sz="quarter" idx="10"/>
          </p:nvPr>
        </p:nvPicPr>
        <p:blipFill>
          <a:blip r:embed="rId3"/>
          <a:stretch>
            <a:fillRect/>
          </a:stretch>
        </p:blipFill>
        <p:spPr>
          <a:xfrm>
            <a:off x="949325" y="1014372"/>
            <a:ext cx="3787775" cy="2856354"/>
          </a:xfrm>
        </p:spPr>
      </p:pic>
      <p:pic>
        <p:nvPicPr>
          <p:cNvPr id="8" name="Content Placeholder 7">
            <a:extLst>
              <a:ext uri="{FF2B5EF4-FFF2-40B4-BE49-F238E27FC236}">
                <a16:creationId xmlns:a16="http://schemas.microsoft.com/office/drawing/2014/main" id="{43707746-6CBB-2540-A662-102D2BF1DB44}"/>
              </a:ext>
            </a:extLst>
          </p:cNvPr>
          <p:cNvPicPr>
            <a:picLocks noGrp="1" noChangeAspect="1"/>
          </p:cNvPicPr>
          <p:nvPr>
            <p:ph sz="quarter" idx="11"/>
          </p:nvPr>
        </p:nvPicPr>
        <p:blipFill>
          <a:blip r:embed="rId4"/>
          <a:stretch>
            <a:fillRect/>
          </a:stretch>
        </p:blipFill>
        <p:spPr>
          <a:xfrm>
            <a:off x="4876800" y="1017364"/>
            <a:ext cx="3779838" cy="2850369"/>
          </a:xfrm>
        </p:spPr>
      </p:pic>
      <p:sp>
        <p:nvSpPr>
          <p:cNvPr id="9" name="TextBox 8">
            <a:extLst>
              <a:ext uri="{FF2B5EF4-FFF2-40B4-BE49-F238E27FC236}">
                <a16:creationId xmlns:a16="http://schemas.microsoft.com/office/drawing/2014/main" id="{3B6A0A67-05EA-A64E-A220-B96B832EBBD6}"/>
              </a:ext>
            </a:extLst>
          </p:cNvPr>
          <p:cNvSpPr txBox="1"/>
          <p:nvPr/>
        </p:nvSpPr>
        <p:spPr>
          <a:xfrm>
            <a:off x="610787" y="4037533"/>
            <a:ext cx="8336446" cy="830997"/>
          </a:xfrm>
          <a:prstGeom prst="rect">
            <a:avLst/>
          </a:prstGeom>
          <a:noFill/>
        </p:spPr>
        <p:txBody>
          <a:bodyPr wrap="square" rtlCol="0">
            <a:spAutoFit/>
          </a:bodyPr>
          <a:lstStyle/>
          <a:p>
            <a:pPr marL="128588" indent="-128588">
              <a:buFont typeface="Arial" panose="020B0604020202020204" pitchFamily="34" charset="0"/>
              <a:buChar char="•"/>
            </a:pPr>
            <a:r>
              <a:rPr lang="en-US" sz="800" dirty="0"/>
              <a:t>Kim, </a:t>
            </a:r>
            <a:r>
              <a:rPr lang="en-US" sz="800" dirty="0" err="1"/>
              <a:t>Wanki</a:t>
            </a:r>
            <a:r>
              <a:rPr lang="en-US" sz="800" dirty="0"/>
              <a:t>, Sung Il Park, </a:t>
            </a:r>
            <a:r>
              <a:rPr lang="en-US" sz="800" dirty="0" err="1"/>
              <a:t>Zhiping</a:t>
            </a:r>
            <a:r>
              <a:rPr lang="en-US" sz="800" dirty="0"/>
              <a:t> Zhang, and Simon Wong. "Current Conduction Mechanism of Nitrogen-Doped AlO</a:t>
            </a:r>
            <a:r>
              <a:rPr lang="en-US" sz="800" baseline="-25000" dirty="0"/>
              <a:t>x</a:t>
            </a:r>
            <a:r>
              <a:rPr lang="en-US" sz="800" dirty="0"/>
              <a:t> RRAM." </a:t>
            </a:r>
            <a:r>
              <a:rPr lang="en-US" sz="800" i="1" dirty="0"/>
              <a:t>IEEE Transactions on Electron Devices</a:t>
            </a:r>
            <a:r>
              <a:rPr lang="en-US" sz="800" dirty="0"/>
              <a:t> 61, no. 6 (2014): 2158-2163.</a:t>
            </a:r>
          </a:p>
          <a:p>
            <a:pPr marL="128588" indent="-128588">
              <a:buFont typeface="Arial" panose="020B0604020202020204" pitchFamily="34" charset="0"/>
              <a:buChar char="•"/>
            </a:pPr>
            <a:r>
              <a:rPr lang="en-US" sz="800" dirty="0"/>
              <a:t>Reuben, John, Dietmar Fey, and Christian Wenger. "A modeling methodology for Resistive RAM based on Stanford-PKU model with extended multilevel capability." </a:t>
            </a:r>
            <a:r>
              <a:rPr lang="en-US" sz="800" i="1" dirty="0"/>
              <a:t>IEEE Transactions on Nanotechnology</a:t>
            </a:r>
            <a:r>
              <a:rPr lang="en-US" sz="800" dirty="0"/>
              <a:t> 18 (2019): 647-65</a:t>
            </a:r>
          </a:p>
          <a:p>
            <a:pPr marL="128588" indent="-128588">
              <a:buFont typeface="Arial" panose="020B0604020202020204" pitchFamily="34" charset="0"/>
              <a:buChar char="•"/>
            </a:pPr>
            <a:r>
              <a:rPr lang="en-US" sz="800" dirty="0"/>
              <a:t>Wang, </a:t>
            </a:r>
            <a:r>
              <a:rPr lang="en-US" sz="800" dirty="0" err="1"/>
              <a:t>Tianshi</a:t>
            </a:r>
            <a:r>
              <a:rPr lang="en-US" sz="800" dirty="0"/>
              <a:t>, and </a:t>
            </a:r>
            <a:r>
              <a:rPr lang="en-US" sz="800" dirty="0" err="1"/>
              <a:t>Jaijeet</a:t>
            </a:r>
            <a:r>
              <a:rPr lang="en-US" sz="800" dirty="0"/>
              <a:t> </a:t>
            </a:r>
            <a:r>
              <a:rPr lang="en-US" sz="800" dirty="0" err="1"/>
              <a:t>Roychowdhury</a:t>
            </a:r>
            <a:r>
              <a:rPr lang="en-US" sz="800" dirty="0"/>
              <a:t>. "Well-posed models of memristive devices." </a:t>
            </a:r>
            <a:r>
              <a:rPr lang="en-US" sz="800" i="1" dirty="0" err="1"/>
              <a:t>arXiv</a:t>
            </a:r>
            <a:r>
              <a:rPr lang="en-US" sz="800" i="1" dirty="0"/>
              <a:t> preprint arXiv:1605.04897</a:t>
            </a:r>
            <a:r>
              <a:rPr lang="en-US" sz="800" dirty="0"/>
              <a:t> (2016).</a:t>
            </a:r>
          </a:p>
          <a:p>
            <a:pPr marL="128588" indent="-128588">
              <a:buFont typeface="Arial" panose="020B0604020202020204" pitchFamily="34" charset="0"/>
              <a:buChar char="•"/>
            </a:pPr>
            <a:r>
              <a:rPr lang="en-US" sz="800" dirty="0"/>
              <a:t>Guan, </a:t>
            </a:r>
            <a:r>
              <a:rPr lang="en-US" sz="800" dirty="0" err="1"/>
              <a:t>Ximeng</a:t>
            </a:r>
            <a:r>
              <a:rPr lang="en-US" sz="800" dirty="0"/>
              <a:t>, </a:t>
            </a:r>
            <a:r>
              <a:rPr lang="en-US" sz="800" dirty="0" err="1"/>
              <a:t>Shimeng</a:t>
            </a:r>
            <a:r>
              <a:rPr lang="en-US" sz="800" dirty="0"/>
              <a:t> Yu, and H-S. Philip Wong. "A SPICE compact model of metal oxide resistive switching memory with variations." </a:t>
            </a:r>
            <a:r>
              <a:rPr lang="en-US" sz="800" i="1" dirty="0"/>
              <a:t>IEEE electron device letters</a:t>
            </a:r>
            <a:r>
              <a:rPr lang="en-US" sz="800" dirty="0"/>
              <a:t> 33, no. 10 (2012): 1405-1407.</a:t>
            </a:r>
            <a:endParaRPr lang="en-US" sz="700" dirty="0"/>
          </a:p>
        </p:txBody>
      </p:sp>
    </p:spTree>
    <p:extLst>
      <p:ext uri="{BB962C8B-B14F-4D97-AF65-F5344CB8AC3E}">
        <p14:creationId xmlns:p14="http://schemas.microsoft.com/office/powerpoint/2010/main" val="1632134262"/>
      </p:ext>
    </p:extLst>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nvGraphicFramePr>
            <p:xfrm>
              <a:off x="5157138" y="934262"/>
              <a:ext cx="3666616" cy="3737624"/>
            </p:xfrm>
            <a:graphic>
              <a:graphicData uri="http://schemas.openxmlformats.org/drawingml/2006/table">
                <a:tbl>
                  <a:tblPr firstRow="1" bandRow="1">
                    <a:tableStyleId>{5C22544A-7EE6-4342-B048-85BDC9FD1C3A}</a:tableStyleId>
                  </a:tblPr>
                  <a:tblGrid>
                    <a:gridCol w="583576">
                      <a:extLst>
                        <a:ext uri="{9D8B030D-6E8A-4147-A177-3AD203B41FA5}">
                          <a16:colId xmlns:a16="http://schemas.microsoft.com/office/drawing/2014/main" val="3740955448"/>
                        </a:ext>
                      </a:extLst>
                    </a:gridCol>
                    <a:gridCol w="586596">
                      <a:extLst>
                        <a:ext uri="{9D8B030D-6E8A-4147-A177-3AD203B41FA5}">
                          <a16:colId xmlns:a16="http://schemas.microsoft.com/office/drawing/2014/main" val="2028283543"/>
                        </a:ext>
                      </a:extLst>
                    </a:gridCol>
                    <a:gridCol w="2496444">
                      <a:extLst>
                        <a:ext uri="{9D8B030D-6E8A-4147-A177-3AD203B41FA5}">
                          <a16:colId xmlns:a16="http://schemas.microsoft.com/office/drawing/2014/main" val="1873256665"/>
                        </a:ext>
                      </a:extLst>
                    </a:gridCol>
                  </a:tblGrid>
                  <a:tr h="244513">
                    <a:tc>
                      <a:txBody>
                        <a:bodyPr/>
                        <a:lstStyle/>
                        <a:p>
                          <a:r>
                            <a:rPr lang="en-US" sz="1100" i="0" dirty="0">
                              <a:latin typeface="Calibri" panose="020F0502020204030204" pitchFamily="34" charset="0"/>
                              <a:cs typeface="Calibri" panose="020F0502020204030204" pitchFamily="34" charset="0"/>
                            </a:rPr>
                            <a:t>Mode</a:t>
                          </a:r>
                        </a:p>
                      </a:txBody>
                      <a:tcPr marL="68580" marR="68580" marT="34290" marB="34290"/>
                    </a:tc>
                    <a:tc>
                      <a:txBody>
                        <a:bodyPr/>
                        <a:lstStyle/>
                        <a:p>
                          <a:r>
                            <a:rPr lang="en-US" sz="1100" i="0" dirty="0">
                              <a:latin typeface="Calibri" panose="020F0502020204030204" pitchFamily="34" charset="0"/>
                              <a:cs typeface="Calibri" panose="020F0502020204030204" pitchFamily="34" charset="0"/>
                            </a:rPr>
                            <a:t>Param</a:t>
                          </a:r>
                        </a:p>
                      </a:txBody>
                      <a:tcPr marL="68580" marR="68580" marT="34290" marB="34290"/>
                    </a:tc>
                    <a:tc>
                      <a:txBody>
                        <a:bodyPr/>
                        <a:lstStyle/>
                        <a:p>
                          <a:r>
                            <a:rPr lang="en-US" sz="1100" i="0" dirty="0">
                              <a:latin typeface="Calibri" panose="020F0502020204030204" pitchFamily="34" charset="0"/>
                              <a:cs typeface="Calibri" panose="020F0502020204030204" pitchFamily="34" charset="0"/>
                            </a:rPr>
                            <a:t>Value</a:t>
                          </a:r>
                        </a:p>
                      </a:txBody>
                      <a:tcPr marL="68580" marR="68580" marT="34290" marB="34290"/>
                    </a:tc>
                    <a:extLst>
                      <a:ext uri="{0D108BD9-81ED-4DB2-BD59-A6C34878D82A}">
                        <a16:rowId xmlns:a16="http://schemas.microsoft.com/office/drawing/2014/main" val="1100356004"/>
                      </a:ext>
                    </a:extLst>
                  </a:tr>
                  <a:tr h="412162">
                    <a:tc>
                      <a:txBody>
                        <a:bodyPr/>
                        <a:lstStyle/>
                        <a:p>
                          <a:r>
                            <a:rPr lang="en-US" sz="1100" b="1" i="0" dirty="0">
                              <a:latin typeface="Calibri" panose="020F0502020204030204" pitchFamily="34" charset="0"/>
                              <a:cs typeface="Calibri" panose="020F0502020204030204" pitchFamily="34" charset="0"/>
                            </a:rPr>
                            <a:t>COPY</a:t>
                          </a:r>
                        </a:p>
                        <a:p>
                          <a:r>
                            <a:rPr lang="en-US" sz="1100" b="0" i="0" dirty="0">
                              <a:latin typeface="Calibri" panose="020F0502020204030204" pitchFamily="34" charset="0"/>
                              <a:cs typeface="Calibri" panose="020F0502020204030204" pitchFamily="34" charset="0"/>
                            </a:rPr>
                            <a:t>(global)</a:t>
                          </a:r>
                        </a:p>
                      </a:txBody>
                      <a:tcPr marL="68580" marR="68580" marT="34290" marB="34290"/>
                    </a:tc>
                    <a:tc>
                      <a:txBody>
                        <a:bodyPr/>
                        <a:lstStyle/>
                        <a:p>
                          <a:r>
                            <a:rPr lang="en-US" sz="1100" i="0" dirty="0" err="1">
                              <a:latin typeface="Calibri" panose="020F0502020204030204" pitchFamily="34" charset="0"/>
                              <a:cs typeface="Calibri" panose="020F0502020204030204" pitchFamily="34" charset="0"/>
                            </a:rPr>
                            <a:t>V</a:t>
                          </a:r>
                          <a:r>
                            <a:rPr lang="en-US" sz="1100" i="0" baseline="-25000" dirty="0" err="1">
                              <a:latin typeface="Calibri" panose="020F0502020204030204" pitchFamily="34" charset="0"/>
                              <a:cs typeface="Calibri" panose="020F0502020204030204" pitchFamily="34" charset="0"/>
                            </a:rPr>
                            <a:t>row,C</a:t>
                          </a:r>
                          <a:endParaRPr lang="en-US" sz="1100" i="0" dirty="0">
                            <a:latin typeface="Calibri" panose="020F0502020204030204" pitchFamily="34" charset="0"/>
                            <a:cs typeface="Calibri" panose="020F0502020204030204" pitchFamily="34" charset="0"/>
                          </a:endParaRP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f>
                                  <m:fPr>
                                    <m:ctrlPr>
                                      <a:rPr lang="en-US" sz="1100" i="1" smtClean="0">
                                        <a:latin typeface="Cambria Math" panose="02040503050406030204" pitchFamily="18" charset="0"/>
                                      </a:rPr>
                                    </m:ctrlPr>
                                  </m:fPr>
                                  <m:num>
                                    <m:sSub>
                                      <m:sSubPr>
                                        <m:ctrlPr>
                                          <a:rPr lang="en-US" sz="1100" i="1" smtClean="0">
                                            <a:latin typeface="Cambria Math" panose="02040503050406030204" pitchFamily="18" charset="0"/>
                                          </a:rPr>
                                        </m:ctrlPr>
                                      </m:sSubPr>
                                      <m:e>
                                        <m:r>
                                          <m:rPr>
                                            <m:sty m:val="p"/>
                                          </m:rPr>
                                          <a:rPr lang="en-US" sz="1100" b="0" i="0" smtClean="0">
                                            <a:latin typeface="Cambria Math" panose="02040503050406030204" pitchFamily="18" charset="0"/>
                                          </a:rPr>
                                          <m:t>R</m:t>
                                        </m:r>
                                      </m:e>
                                      <m:sub>
                                        <m:r>
                                          <m:rPr>
                                            <m:sty m:val="p"/>
                                          </m:rPr>
                                          <a:rPr lang="en-US" sz="1100" b="0" i="0" smtClean="0">
                                            <a:latin typeface="Cambria Math" panose="02040503050406030204" pitchFamily="18" charset="0"/>
                                          </a:rPr>
                                          <m:t>H</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min</m:t>
                                        </m:r>
                                      </m:sub>
                                    </m:sSub>
                                    <m:r>
                                      <a:rPr lang="en-US" sz="1100" b="0" i="0" smtClean="0">
                                        <a:latin typeface="Cambria Math" panose="02040503050406030204" pitchFamily="18" charset="0"/>
                                      </a:rPr>
                                      <m:t> </m:t>
                                    </m:r>
                                    <m:sSub>
                                      <m:sSubPr>
                                        <m:ctrlPr>
                                          <a:rPr lang="en-US" sz="1100" b="0" i="1" smtClean="0">
                                            <a:latin typeface="Cambria Math" panose="02040503050406030204" pitchFamily="18" charset="0"/>
                                          </a:rPr>
                                        </m:ctrlPr>
                                      </m:sSubPr>
                                      <m:e>
                                        <m:r>
                                          <m:rPr>
                                            <m:sty m:val="p"/>
                                          </m:rPr>
                                          <a:rPr lang="en-US" sz="1100" b="0" i="0" smtClean="0">
                                            <a:latin typeface="Cambria Math" panose="02040503050406030204" pitchFamily="18" charset="0"/>
                                          </a:rPr>
                                          <m:t>V</m:t>
                                        </m:r>
                                      </m:e>
                                      <m:sub>
                                        <m:r>
                                          <m:rPr>
                                            <m:sty m:val="p"/>
                                          </m:rPr>
                                          <a:rPr lang="en-US" sz="1100" b="0" i="0" smtClean="0">
                                            <a:latin typeface="Cambria Math" panose="02040503050406030204" pitchFamily="18" charset="0"/>
                                          </a:rPr>
                                          <m:t>pi</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max</m:t>
                                        </m:r>
                                      </m:sub>
                                    </m:sSub>
                                    <m:r>
                                      <a:rPr lang="en-US" sz="1100" b="0" i="0" smtClean="0">
                                        <a:latin typeface="Cambria Math" panose="02040503050406030204" pitchFamily="18" charset="0"/>
                                      </a:rPr>
                                      <m:t>−</m:t>
                                    </m:r>
                                    <m:sSub>
                                      <m:sSubPr>
                                        <m:ctrlPr>
                                          <a:rPr lang="en-US" sz="1100" i="1" smtClean="0">
                                            <a:latin typeface="Cambria Math" panose="02040503050406030204" pitchFamily="18" charset="0"/>
                                          </a:rPr>
                                        </m:ctrlPr>
                                      </m:sSubPr>
                                      <m:e>
                                        <m:r>
                                          <m:rPr>
                                            <m:sty m:val="p"/>
                                          </m:rPr>
                                          <a:rPr lang="en-US" sz="1100" b="0" i="0" smtClean="0">
                                            <a:latin typeface="Cambria Math" panose="02040503050406030204" pitchFamily="18" charset="0"/>
                                          </a:rPr>
                                          <m:t>R</m:t>
                                        </m:r>
                                      </m:e>
                                      <m:sub>
                                        <m:r>
                                          <m:rPr>
                                            <m:sty m:val="p"/>
                                          </m:rPr>
                                          <a:rPr lang="en-US" sz="1100" b="0" i="0" smtClean="0">
                                            <a:latin typeface="Cambria Math" panose="02040503050406030204" pitchFamily="18" charset="0"/>
                                          </a:rPr>
                                          <m:t>L</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max</m:t>
                                        </m:r>
                                      </m:sub>
                                    </m:sSub>
                                    <m:r>
                                      <a:rPr lang="en-US" sz="1100" b="0" i="0" smtClean="0">
                                        <a:latin typeface="Cambria Math" panose="02040503050406030204" pitchFamily="18" charset="0"/>
                                      </a:rPr>
                                      <m:t> </m:t>
                                    </m:r>
                                    <m:sSub>
                                      <m:sSubPr>
                                        <m:ctrlPr>
                                          <a:rPr lang="en-US" sz="1100" b="0" i="1" smtClean="0">
                                            <a:latin typeface="Cambria Math" panose="02040503050406030204" pitchFamily="18" charset="0"/>
                                          </a:rPr>
                                        </m:ctrlPr>
                                      </m:sSubPr>
                                      <m:e>
                                        <m:r>
                                          <m:rPr>
                                            <m:sty m:val="p"/>
                                          </m:rPr>
                                          <a:rPr lang="en-US" sz="1100" b="0" i="0" smtClean="0">
                                            <a:latin typeface="Cambria Math" panose="02040503050406030204" pitchFamily="18" charset="0"/>
                                          </a:rPr>
                                          <m:t>V</m:t>
                                        </m:r>
                                      </m:e>
                                      <m:sub>
                                        <m:r>
                                          <m:rPr>
                                            <m:sty m:val="p"/>
                                          </m:rPr>
                                          <a:rPr lang="en-US" sz="1100" b="0" i="0" smtClean="0">
                                            <a:latin typeface="Cambria Math" panose="02040503050406030204" pitchFamily="18" charset="0"/>
                                          </a:rPr>
                                          <m:t>pi</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min</m:t>
                                        </m:r>
                                      </m:sub>
                                    </m:sSub>
                                  </m:num>
                                  <m:den>
                                    <m:sSub>
                                      <m:sSubPr>
                                        <m:ctrlPr>
                                          <a:rPr lang="en-US" sz="1100" i="1" smtClean="0">
                                            <a:latin typeface="Cambria Math" panose="02040503050406030204" pitchFamily="18" charset="0"/>
                                          </a:rPr>
                                        </m:ctrlPr>
                                      </m:sSubPr>
                                      <m:e>
                                        <m:r>
                                          <m:rPr>
                                            <m:sty m:val="p"/>
                                          </m:rPr>
                                          <a:rPr lang="en-US" sz="1100" b="0" i="0" smtClean="0">
                                            <a:latin typeface="Cambria Math" panose="02040503050406030204" pitchFamily="18" charset="0"/>
                                          </a:rPr>
                                          <m:t>R</m:t>
                                        </m:r>
                                      </m:e>
                                      <m:sub>
                                        <m:r>
                                          <m:rPr>
                                            <m:sty m:val="p"/>
                                          </m:rPr>
                                          <a:rPr lang="en-US" sz="1100" b="0" i="0" smtClean="0">
                                            <a:latin typeface="Cambria Math" panose="02040503050406030204" pitchFamily="18" charset="0"/>
                                          </a:rPr>
                                          <m:t>H</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min</m:t>
                                        </m:r>
                                      </m:sub>
                                    </m:sSub>
                                    <m:r>
                                      <a:rPr lang="en-US" sz="1100" b="0" i="0" smtClean="0">
                                        <a:latin typeface="Cambria Math" panose="02040503050406030204" pitchFamily="18" charset="0"/>
                                      </a:rPr>
                                      <m:t>−</m:t>
                                    </m:r>
                                    <m:sSub>
                                      <m:sSubPr>
                                        <m:ctrlPr>
                                          <a:rPr lang="en-US" sz="1100" i="1" smtClean="0">
                                            <a:latin typeface="Cambria Math" panose="02040503050406030204" pitchFamily="18" charset="0"/>
                                          </a:rPr>
                                        </m:ctrlPr>
                                      </m:sSubPr>
                                      <m:e>
                                        <m:r>
                                          <m:rPr>
                                            <m:sty m:val="p"/>
                                          </m:rPr>
                                          <a:rPr lang="en-US" sz="1100" b="0" i="0" smtClean="0">
                                            <a:latin typeface="Cambria Math" panose="02040503050406030204" pitchFamily="18" charset="0"/>
                                          </a:rPr>
                                          <m:t>R</m:t>
                                        </m:r>
                                      </m:e>
                                      <m:sub>
                                        <m:r>
                                          <m:rPr>
                                            <m:sty m:val="p"/>
                                          </m:rPr>
                                          <a:rPr lang="en-US" sz="1100" b="0" i="0" smtClean="0">
                                            <a:latin typeface="Cambria Math" panose="02040503050406030204" pitchFamily="18" charset="0"/>
                                          </a:rPr>
                                          <m:t>L</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max</m:t>
                                        </m:r>
                                      </m:sub>
                                    </m:sSub>
                                  </m:den>
                                </m:f>
                              </m:oMath>
                            </m:oMathPara>
                          </a14:m>
                          <a:endParaRPr lang="en-US" sz="1100" i="0" dirty="0">
                            <a:latin typeface="Calibri" panose="020F0502020204030204" pitchFamily="34" charset="0"/>
                            <a:cs typeface="Calibri" panose="020F0502020204030204" pitchFamily="34" charset="0"/>
                          </a:endParaRPr>
                        </a:p>
                      </a:txBody>
                      <a:tcPr marL="68580" marR="68580" marT="34290" marB="34290"/>
                    </a:tc>
                    <a:extLst>
                      <a:ext uri="{0D108BD9-81ED-4DB2-BD59-A6C34878D82A}">
                        <a16:rowId xmlns:a16="http://schemas.microsoft.com/office/drawing/2014/main" val="1853832164"/>
                      </a:ext>
                    </a:extLst>
                  </a:tr>
                  <a:tr h="412162">
                    <a:tc>
                      <a:txBody>
                        <a:bodyPr/>
                        <a:lstStyle/>
                        <a:p>
                          <a:endParaRPr lang="en-US" sz="1100" b="1" i="0" dirty="0">
                            <a:latin typeface="Calibri" panose="020F0502020204030204" pitchFamily="34" charset="0"/>
                            <a:cs typeface="Calibri" panose="020F0502020204030204" pitchFamily="34" charset="0"/>
                          </a:endParaRPr>
                        </a:p>
                      </a:txBody>
                      <a:tcPr marL="68580" marR="68580" marT="34290" marB="34290"/>
                    </a:tc>
                    <a:tc>
                      <a:txBody>
                        <a:bodyPr/>
                        <a:lstStyle/>
                        <a:p>
                          <a:r>
                            <a:rPr lang="en-US" sz="1100" i="0" dirty="0" err="1">
                              <a:latin typeface="Calibri" panose="020F0502020204030204" pitchFamily="34" charset="0"/>
                              <a:cs typeface="Calibri" panose="020F0502020204030204" pitchFamily="34" charset="0"/>
                            </a:rPr>
                            <a:t>V</a:t>
                          </a:r>
                          <a:r>
                            <a:rPr lang="en-US" sz="1100" i="0" baseline="-25000" dirty="0" err="1">
                              <a:latin typeface="Calibri" panose="020F0502020204030204" pitchFamily="34" charset="0"/>
                              <a:cs typeface="Calibri" panose="020F0502020204030204" pitchFamily="34" charset="0"/>
                            </a:rPr>
                            <a:t>col,C</a:t>
                          </a:r>
                          <a:endParaRPr lang="en-US" sz="1100" i="0" dirty="0">
                            <a:latin typeface="Calibri" panose="020F0502020204030204" pitchFamily="34" charset="0"/>
                            <a:cs typeface="Calibri" panose="020F0502020204030204" pitchFamily="34" charset="0"/>
                          </a:endParaRP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f>
                                  <m:fPr>
                                    <m:ctrlPr>
                                      <a:rPr lang="en-US" sz="1100" i="1" smtClean="0">
                                        <a:latin typeface="Cambria Math" panose="02040503050406030204" pitchFamily="18" charset="0"/>
                                      </a:rPr>
                                    </m:ctrlPr>
                                  </m:fPr>
                                  <m:num>
                                    <m:sSub>
                                      <m:sSubPr>
                                        <m:ctrlPr>
                                          <a:rPr lang="en-US" sz="1100" i="1" smtClean="0">
                                            <a:latin typeface="Cambria Math" panose="02040503050406030204" pitchFamily="18" charset="0"/>
                                          </a:rPr>
                                        </m:ctrlPr>
                                      </m:sSubPr>
                                      <m:e>
                                        <m:r>
                                          <m:rPr>
                                            <m:sty m:val="p"/>
                                          </m:rPr>
                                          <a:rPr lang="en-US" sz="1100" b="0" i="0" smtClean="0">
                                            <a:latin typeface="Cambria Math" panose="02040503050406030204" pitchFamily="18" charset="0"/>
                                          </a:rPr>
                                          <m:t>R</m:t>
                                        </m:r>
                                      </m:e>
                                      <m:sub>
                                        <m:r>
                                          <m:rPr>
                                            <m:sty m:val="p"/>
                                          </m:rPr>
                                          <a:rPr lang="en-US" sz="1100" b="0" i="0" smtClean="0">
                                            <a:latin typeface="Cambria Math" panose="02040503050406030204" pitchFamily="18" charset="0"/>
                                          </a:rPr>
                                          <m:t>H</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min</m:t>
                                        </m:r>
                                      </m:sub>
                                    </m:sSub>
                                    <m:r>
                                      <a:rPr lang="en-US" sz="1100" b="0" i="0" smtClean="0">
                                        <a:latin typeface="Cambria Math" panose="02040503050406030204" pitchFamily="18" charset="0"/>
                                      </a:rPr>
                                      <m:t> </m:t>
                                    </m:r>
                                    <m:sSub>
                                      <m:sSubPr>
                                        <m:ctrlPr>
                                          <a:rPr lang="en-US" sz="1100" b="0" i="1" smtClean="0">
                                            <a:latin typeface="Cambria Math" panose="02040503050406030204" pitchFamily="18" charset="0"/>
                                          </a:rPr>
                                        </m:ctrlPr>
                                      </m:sSubPr>
                                      <m:e>
                                        <m:r>
                                          <m:rPr>
                                            <m:sty m:val="p"/>
                                          </m:rPr>
                                          <a:rPr lang="en-US" sz="1100" b="0" i="0" smtClean="0">
                                            <a:latin typeface="Cambria Math" panose="02040503050406030204" pitchFamily="18" charset="0"/>
                                          </a:rPr>
                                          <m:t>V</m:t>
                                        </m:r>
                                      </m:e>
                                      <m:sub>
                                        <m:r>
                                          <m:rPr>
                                            <m:sty m:val="p"/>
                                          </m:rPr>
                                          <a:rPr lang="en-US" sz="1100" b="0" i="0" smtClean="0">
                                            <a:latin typeface="Cambria Math" panose="02040503050406030204" pitchFamily="18" charset="0"/>
                                          </a:rPr>
                                          <m:t>pi</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max</m:t>
                                        </m:r>
                                      </m:sub>
                                    </m:sSub>
                                    <m:r>
                                      <a:rPr lang="en-US" sz="1100" b="0" i="0" smtClean="0">
                                        <a:latin typeface="Cambria Math" panose="02040503050406030204" pitchFamily="18" charset="0"/>
                                      </a:rPr>
                                      <m:t>−</m:t>
                                    </m:r>
                                    <m:sSub>
                                      <m:sSubPr>
                                        <m:ctrlPr>
                                          <a:rPr lang="en-US" sz="1100" i="1" smtClean="0">
                                            <a:latin typeface="Cambria Math" panose="02040503050406030204" pitchFamily="18" charset="0"/>
                                          </a:rPr>
                                        </m:ctrlPr>
                                      </m:sSubPr>
                                      <m:e>
                                        <m:r>
                                          <m:rPr>
                                            <m:sty m:val="p"/>
                                          </m:rPr>
                                          <a:rPr lang="en-US" sz="1100" b="0" i="0" smtClean="0">
                                            <a:latin typeface="Cambria Math" panose="02040503050406030204" pitchFamily="18" charset="0"/>
                                          </a:rPr>
                                          <m:t>R</m:t>
                                        </m:r>
                                      </m:e>
                                      <m:sub>
                                        <m:r>
                                          <m:rPr>
                                            <m:sty m:val="p"/>
                                          </m:rPr>
                                          <a:rPr lang="en-US" sz="1100" b="0" i="0" smtClean="0">
                                            <a:latin typeface="Cambria Math" panose="02040503050406030204" pitchFamily="18" charset="0"/>
                                          </a:rPr>
                                          <m:t>L</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max</m:t>
                                        </m:r>
                                      </m:sub>
                                    </m:sSub>
                                    <m:r>
                                      <a:rPr lang="en-US" sz="1100" b="0" i="0" smtClean="0">
                                        <a:latin typeface="Cambria Math" panose="02040503050406030204" pitchFamily="18" charset="0"/>
                                      </a:rPr>
                                      <m:t> </m:t>
                                    </m:r>
                                    <m:sSub>
                                      <m:sSubPr>
                                        <m:ctrlPr>
                                          <a:rPr lang="en-US" sz="1100" b="0" i="1" smtClean="0">
                                            <a:latin typeface="Cambria Math" panose="02040503050406030204" pitchFamily="18" charset="0"/>
                                          </a:rPr>
                                        </m:ctrlPr>
                                      </m:sSubPr>
                                      <m:e>
                                        <m:r>
                                          <m:rPr>
                                            <m:sty m:val="p"/>
                                          </m:rPr>
                                          <a:rPr lang="en-US" sz="1100" b="0" i="0" smtClean="0">
                                            <a:latin typeface="Cambria Math" panose="02040503050406030204" pitchFamily="18" charset="0"/>
                                          </a:rPr>
                                          <m:t>V</m:t>
                                        </m:r>
                                      </m:e>
                                      <m:sub>
                                        <m:r>
                                          <m:rPr>
                                            <m:sty m:val="p"/>
                                          </m:rPr>
                                          <a:rPr lang="en-US" sz="1100" b="0" i="0" smtClean="0">
                                            <a:latin typeface="Cambria Math" panose="02040503050406030204" pitchFamily="18" charset="0"/>
                                          </a:rPr>
                                          <m:t>pi</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min</m:t>
                                        </m:r>
                                      </m:sub>
                                    </m:sSub>
                                  </m:num>
                                  <m:den>
                                    <m:sSub>
                                      <m:sSubPr>
                                        <m:ctrlPr>
                                          <a:rPr lang="en-US" sz="1100" i="1" smtClean="0">
                                            <a:latin typeface="Cambria Math" panose="02040503050406030204" pitchFamily="18" charset="0"/>
                                          </a:rPr>
                                        </m:ctrlPr>
                                      </m:sSubPr>
                                      <m:e>
                                        <m:r>
                                          <m:rPr>
                                            <m:sty m:val="p"/>
                                          </m:rPr>
                                          <a:rPr lang="en-US" sz="1100" b="0" i="0" smtClean="0">
                                            <a:latin typeface="Cambria Math" panose="02040503050406030204" pitchFamily="18" charset="0"/>
                                          </a:rPr>
                                          <m:t>R</m:t>
                                        </m:r>
                                      </m:e>
                                      <m:sub>
                                        <m:r>
                                          <m:rPr>
                                            <m:sty m:val="p"/>
                                          </m:rPr>
                                          <a:rPr lang="en-US" sz="1100" b="0" i="0" smtClean="0">
                                            <a:latin typeface="Cambria Math" panose="02040503050406030204" pitchFamily="18" charset="0"/>
                                          </a:rPr>
                                          <m:t>H</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min</m:t>
                                        </m:r>
                                      </m:sub>
                                    </m:sSub>
                                    <m:r>
                                      <a:rPr lang="en-US" sz="1100" b="0" i="0" smtClean="0">
                                        <a:latin typeface="Cambria Math" panose="02040503050406030204" pitchFamily="18" charset="0"/>
                                      </a:rPr>
                                      <m:t>−</m:t>
                                    </m:r>
                                    <m:sSub>
                                      <m:sSubPr>
                                        <m:ctrlPr>
                                          <a:rPr lang="en-US" sz="1100" i="1" smtClean="0">
                                            <a:latin typeface="Cambria Math" panose="02040503050406030204" pitchFamily="18" charset="0"/>
                                          </a:rPr>
                                        </m:ctrlPr>
                                      </m:sSubPr>
                                      <m:e>
                                        <m:r>
                                          <m:rPr>
                                            <m:sty m:val="p"/>
                                          </m:rPr>
                                          <a:rPr lang="en-US" sz="1100" b="0" i="0" smtClean="0">
                                            <a:latin typeface="Cambria Math" panose="02040503050406030204" pitchFamily="18" charset="0"/>
                                          </a:rPr>
                                          <m:t>R</m:t>
                                        </m:r>
                                      </m:e>
                                      <m:sub>
                                        <m:r>
                                          <m:rPr>
                                            <m:sty m:val="p"/>
                                          </m:rPr>
                                          <a:rPr lang="en-US" sz="1100" b="0" i="0" smtClean="0">
                                            <a:latin typeface="Cambria Math" panose="02040503050406030204" pitchFamily="18" charset="0"/>
                                          </a:rPr>
                                          <m:t>L</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max</m:t>
                                        </m:r>
                                      </m:sub>
                                    </m:sSub>
                                  </m:den>
                                </m:f>
                              </m:oMath>
                            </m:oMathPara>
                          </a14:m>
                          <a:endParaRPr lang="en-US" sz="1100" i="0" dirty="0">
                            <a:latin typeface="Calibri" panose="020F0502020204030204" pitchFamily="34" charset="0"/>
                            <a:cs typeface="Calibri" panose="020F0502020204030204" pitchFamily="34" charset="0"/>
                          </a:endParaRPr>
                        </a:p>
                      </a:txBody>
                      <a:tcPr marL="68580" marR="68580" marT="34290" marB="34290"/>
                    </a:tc>
                    <a:extLst>
                      <a:ext uri="{0D108BD9-81ED-4DB2-BD59-A6C34878D82A}">
                        <a16:rowId xmlns:a16="http://schemas.microsoft.com/office/drawing/2014/main" val="1444010348"/>
                      </a:ext>
                    </a:extLst>
                  </a:tr>
                  <a:tr h="387372">
                    <a:tc>
                      <a:txBody>
                        <a:bodyPr/>
                        <a:lstStyle/>
                        <a:p>
                          <a:r>
                            <a:rPr lang="en-US" sz="1100" b="1" i="0" dirty="0">
                              <a:latin typeface="Calibri" panose="020F0502020204030204" pitchFamily="34" charset="0"/>
                              <a:cs typeface="Calibri" panose="020F0502020204030204" pitchFamily="34" charset="0"/>
                            </a:rPr>
                            <a:t>HOLD</a:t>
                          </a:r>
                          <a:endParaRPr lang="en-US" sz="1100" b="0" i="0" dirty="0">
                            <a:latin typeface="Calibri" panose="020F0502020204030204" pitchFamily="34" charset="0"/>
                            <a:cs typeface="Calibri" panose="020F0502020204030204" pitchFamily="34" charset="0"/>
                          </a:endParaRPr>
                        </a:p>
                        <a:p>
                          <a:r>
                            <a:rPr lang="en-US" sz="1100" b="0" i="0" dirty="0">
                              <a:latin typeface="Calibri" panose="020F0502020204030204" pitchFamily="34" charset="0"/>
                              <a:cs typeface="Calibri" panose="020F0502020204030204" pitchFamily="34" charset="0"/>
                            </a:rPr>
                            <a:t>(global)</a:t>
                          </a:r>
                          <a:endParaRPr lang="en-US" sz="1100" b="1" i="0" dirty="0">
                            <a:latin typeface="Calibri" panose="020F0502020204030204" pitchFamily="34" charset="0"/>
                            <a:cs typeface="Calibri" panose="020F0502020204030204" pitchFamily="34" charset="0"/>
                          </a:endParaRPr>
                        </a:p>
                      </a:txBody>
                      <a:tcPr marL="68580" marR="68580" marT="34290" marB="34290"/>
                    </a:tc>
                    <a:tc>
                      <a:txBody>
                        <a:bodyPr/>
                        <a:lstStyle/>
                        <a:p>
                          <a:r>
                            <a:rPr lang="en-US" sz="1100" i="0" dirty="0" err="1">
                              <a:latin typeface="Calibri" panose="020F0502020204030204" pitchFamily="34" charset="0"/>
                              <a:cs typeface="Calibri" panose="020F0502020204030204" pitchFamily="34" charset="0"/>
                            </a:rPr>
                            <a:t>V</a:t>
                          </a:r>
                          <a:r>
                            <a:rPr lang="en-US" sz="1100" i="0" baseline="-25000" dirty="0" err="1">
                              <a:latin typeface="Calibri" panose="020F0502020204030204" pitchFamily="34" charset="0"/>
                              <a:cs typeface="Calibri" panose="020F0502020204030204" pitchFamily="34" charset="0"/>
                            </a:rPr>
                            <a:t>row,H</a:t>
                          </a:r>
                          <a:endParaRPr lang="en-US" sz="1100" i="0" dirty="0">
                            <a:latin typeface="Calibri" panose="020F0502020204030204" pitchFamily="34" charset="0"/>
                            <a:cs typeface="Calibri" panose="020F0502020204030204" pitchFamily="34" charset="0"/>
                          </a:endParaRP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f>
                                  <m:fPr>
                                    <m:ctrlPr>
                                      <a:rPr lang="en-US" sz="1100" i="1" smtClean="0">
                                        <a:latin typeface="Cambria Math" panose="02040503050406030204" pitchFamily="18" charset="0"/>
                                      </a:rPr>
                                    </m:ctrlPr>
                                  </m:fPr>
                                  <m:num>
                                    <m:sSub>
                                      <m:sSubPr>
                                        <m:ctrlPr>
                                          <a:rPr lang="en-US" sz="1100" b="0" i="1" smtClean="0">
                                            <a:latin typeface="Cambria Math" panose="02040503050406030204" pitchFamily="18" charset="0"/>
                                          </a:rPr>
                                        </m:ctrlPr>
                                      </m:sSubPr>
                                      <m:e>
                                        <m:r>
                                          <m:rPr>
                                            <m:sty m:val="p"/>
                                          </m:rPr>
                                          <a:rPr lang="en-US" sz="1100" b="0" i="0" smtClean="0">
                                            <a:latin typeface="Cambria Math" panose="02040503050406030204" pitchFamily="18" charset="0"/>
                                          </a:rPr>
                                          <m:t>V</m:t>
                                        </m:r>
                                      </m:e>
                                      <m:sub>
                                        <m:r>
                                          <m:rPr>
                                            <m:sty m:val="p"/>
                                          </m:rPr>
                                          <a:rPr lang="en-US" sz="1100" b="0" i="0" smtClean="0">
                                            <a:latin typeface="Cambria Math" panose="02040503050406030204" pitchFamily="18" charset="0"/>
                                          </a:rPr>
                                          <m:t>po</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max</m:t>
                                        </m:r>
                                      </m:sub>
                                    </m:sSub>
                                    <m:r>
                                      <a:rPr lang="en-US" sz="1100" b="0" i="0" smtClean="0">
                                        <a:latin typeface="Cambria Math" panose="02040503050406030204" pitchFamily="18" charset="0"/>
                                      </a:rPr>
                                      <m:t>+</m:t>
                                    </m:r>
                                    <m:sSub>
                                      <m:sSubPr>
                                        <m:ctrlPr>
                                          <a:rPr lang="en-US" sz="1100" b="0" i="1" smtClean="0">
                                            <a:latin typeface="Cambria Math" panose="02040503050406030204" pitchFamily="18" charset="0"/>
                                          </a:rPr>
                                        </m:ctrlPr>
                                      </m:sSubPr>
                                      <m:e>
                                        <m:r>
                                          <m:rPr>
                                            <m:sty m:val="p"/>
                                          </m:rPr>
                                          <a:rPr lang="en-US" sz="1100" b="0" i="0" smtClean="0">
                                            <a:latin typeface="Cambria Math" panose="02040503050406030204" pitchFamily="18" charset="0"/>
                                          </a:rPr>
                                          <m:t>V</m:t>
                                        </m:r>
                                      </m:e>
                                      <m:sub>
                                        <m:r>
                                          <m:rPr>
                                            <m:sty m:val="p"/>
                                          </m:rPr>
                                          <a:rPr lang="en-US" sz="1100" b="0" i="0" smtClean="0">
                                            <a:latin typeface="Cambria Math" panose="02040503050406030204" pitchFamily="18" charset="0"/>
                                          </a:rPr>
                                          <m:t>pi</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min</m:t>
                                        </m:r>
                                      </m:sub>
                                    </m:sSub>
                                  </m:num>
                                  <m:den>
                                    <m:r>
                                      <a:rPr lang="en-US" sz="1100" b="0" i="0" smtClean="0">
                                        <a:latin typeface="Cambria Math" panose="02040503050406030204" pitchFamily="18" charset="0"/>
                                      </a:rPr>
                                      <m:t>2</m:t>
                                    </m:r>
                                  </m:den>
                                </m:f>
                              </m:oMath>
                            </m:oMathPara>
                          </a14:m>
                          <a:endParaRPr lang="en-US" sz="1100" i="0" dirty="0">
                            <a:latin typeface="Calibri" panose="020F0502020204030204" pitchFamily="34" charset="0"/>
                            <a:cs typeface="Calibri" panose="020F0502020204030204" pitchFamily="34" charset="0"/>
                          </a:endParaRPr>
                        </a:p>
                      </a:txBody>
                      <a:tcPr marL="68580" marR="68580" marT="34290" marB="34290"/>
                    </a:tc>
                    <a:extLst>
                      <a:ext uri="{0D108BD9-81ED-4DB2-BD59-A6C34878D82A}">
                        <a16:rowId xmlns:a16="http://schemas.microsoft.com/office/drawing/2014/main" val="4107846265"/>
                      </a:ext>
                    </a:extLst>
                  </a:tr>
                  <a:tr h="244513">
                    <a:tc>
                      <a:txBody>
                        <a:bodyPr/>
                        <a:lstStyle/>
                        <a:p>
                          <a:endParaRPr lang="en-US" sz="1100" b="1" i="0" dirty="0">
                            <a:latin typeface="Calibri" panose="020F0502020204030204" pitchFamily="34" charset="0"/>
                            <a:cs typeface="Calibri" panose="020F0502020204030204" pitchFamily="34" charset="0"/>
                          </a:endParaRPr>
                        </a:p>
                      </a:txBody>
                      <a:tcPr marL="68580" marR="68580" marT="34290" marB="34290"/>
                    </a:tc>
                    <a:tc>
                      <a:txBody>
                        <a:bodyPr/>
                        <a:lstStyle/>
                        <a:p>
                          <a:r>
                            <a:rPr lang="en-US" sz="1100" i="0" dirty="0" err="1">
                              <a:latin typeface="Calibri" panose="020F0502020204030204" pitchFamily="34" charset="0"/>
                              <a:cs typeface="Calibri" panose="020F0502020204030204" pitchFamily="34" charset="0"/>
                            </a:rPr>
                            <a:t>V</a:t>
                          </a:r>
                          <a:r>
                            <a:rPr lang="en-US" sz="1100" i="0" baseline="-25000" dirty="0" err="1">
                              <a:latin typeface="Calibri" panose="020F0502020204030204" pitchFamily="34" charset="0"/>
                              <a:cs typeface="Calibri" panose="020F0502020204030204" pitchFamily="34" charset="0"/>
                            </a:rPr>
                            <a:t>col,H</a:t>
                          </a:r>
                          <a:endParaRPr lang="en-US" sz="1100" i="0" dirty="0">
                            <a:latin typeface="Calibri" panose="020F0502020204030204" pitchFamily="34" charset="0"/>
                            <a:cs typeface="Calibri" panose="020F0502020204030204" pitchFamily="34" charset="0"/>
                          </a:endParaRP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r>
                                  <m:rPr>
                                    <m:sty m:val="p"/>
                                  </m:rPr>
                                  <a:rPr lang="en-US" sz="1100" i="0" dirty="0" smtClean="0">
                                    <a:latin typeface="Cambria Math" panose="02040503050406030204" pitchFamily="18" charset="0"/>
                                  </a:rPr>
                                  <m:t>Z</m:t>
                                </m:r>
                              </m:oMath>
                            </m:oMathPara>
                          </a14:m>
                          <a:endParaRPr lang="en-US" sz="1100" i="0" dirty="0">
                            <a:latin typeface="Calibri" panose="020F0502020204030204" pitchFamily="34" charset="0"/>
                            <a:cs typeface="Calibri" panose="020F0502020204030204" pitchFamily="34" charset="0"/>
                          </a:endParaRPr>
                        </a:p>
                      </a:txBody>
                      <a:tcPr marL="68580" marR="68580" marT="34290" marB="34290"/>
                    </a:tc>
                    <a:extLst>
                      <a:ext uri="{0D108BD9-81ED-4DB2-BD59-A6C34878D82A}">
                        <a16:rowId xmlns:a16="http://schemas.microsoft.com/office/drawing/2014/main" val="3957415208"/>
                      </a:ext>
                    </a:extLst>
                  </a:tr>
                  <a:tr h="1253234">
                    <a:tc>
                      <a:txBody>
                        <a:bodyPr/>
                        <a:lstStyle/>
                        <a:p>
                          <a:r>
                            <a:rPr lang="en-US" sz="1100" b="1" i="0" dirty="0">
                              <a:latin typeface="Calibri" panose="020F0502020204030204" pitchFamily="34" charset="0"/>
                              <a:cs typeface="Calibri" panose="020F0502020204030204" pitchFamily="34" charset="0"/>
                            </a:rPr>
                            <a:t>SET</a:t>
                          </a:r>
                        </a:p>
                      </a:txBody>
                      <a:tcPr marL="68580" marR="68580" marT="34290" marB="34290"/>
                    </a:tc>
                    <a:tc>
                      <a:txBody>
                        <a:bodyPr/>
                        <a:lstStyle/>
                        <a:p>
                          <a:r>
                            <a:rPr lang="en-US" sz="1100" i="0" dirty="0">
                              <a:latin typeface="Calibri" panose="020F0502020204030204" pitchFamily="34" charset="0"/>
                              <a:cs typeface="Calibri" panose="020F0502020204030204" pitchFamily="34" charset="0"/>
                            </a:rPr>
                            <a:t>V</a:t>
                          </a:r>
                          <a:r>
                            <a:rPr lang="en-US" sz="1100" i="0" baseline="-25000" dirty="0">
                              <a:latin typeface="Calibri" panose="020F0502020204030204" pitchFamily="34" charset="0"/>
                              <a:cs typeface="Calibri" panose="020F0502020204030204" pitchFamily="34" charset="0"/>
                            </a:rPr>
                            <a:t>row</a:t>
                          </a:r>
                          <a:endParaRPr lang="en-US" sz="1100" i="0" dirty="0">
                            <a:latin typeface="Calibri" panose="020F0502020204030204" pitchFamily="34" charset="0"/>
                            <a:cs typeface="Calibri" panose="020F0502020204030204" pitchFamily="34" charset="0"/>
                          </a:endParaRPr>
                        </a:p>
                      </a:txBody>
                      <a:tcPr marL="68580" marR="68580" marT="34290" marB="34290"/>
                    </a:tc>
                    <a:tc>
                      <a:txBody>
                        <a:bodyPr/>
                        <a:lstStyle/>
                        <a:p>
                          <a:r>
                            <a:rPr lang="en-US" sz="1100" b="0" i="0" dirty="0">
                              <a:latin typeface="Calibri" panose="020F0502020204030204" pitchFamily="34" charset="0"/>
                              <a:cs typeface="Calibri" panose="020F0502020204030204" pitchFamily="34" charset="0"/>
                            </a:rPr>
                            <a:t>Step 1:  </a:t>
                          </a:r>
                          <a14:m>
                            <m:oMath xmlns:m="http://schemas.openxmlformats.org/officeDocument/2006/math">
                              <m:d>
                                <m:dPr>
                                  <m:begChr m:val="{"/>
                                  <m:endChr m:val=""/>
                                  <m:ctrlPr>
                                    <a:rPr lang="en-US" sz="1100" b="0" i="1" smtClean="0">
                                      <a:latin typeface="Cambria Math" panose="02040503050406030204" pitchFamily="18" charset="0"/>
                                    </a:rPr>
                                  </m:ctrlPr>
                                </m:dPr>
                                <m:e>
                                  <m:eqArr>
                                    <m:eqArrPr>
                                      <m:ctrlPr>
                                        <a:rPr lang="en-US" sz="1100" b="0" i="1" smtClean="0">
                                          <a:latin typeface="Cambria Math" panose="02040503050406030204" pitchFamily="18" charset="0"/>
                                        </a:rPr>
                                      </m:ctrlPr>
                                    </m:eqArrPr>
                                    <m:e>
                                      <m:f>
                                        <m:fPr>
                                          <m:ctrlPr>
                                            <a:rPr lang="en-US" sz="1100" i="1" smtClean="0">
                                              <a:latin typeface="Cambria Math" panose="02040503050406030204" pitchFamily="18" charset="0"/>
                                            </a:rPr>
                                          </m:ctrlPr>
                                        </m:fPr>
                                        <m:num>
                                          <m:sSub>
                                            <m:sSubPr>
                                              <m:ctrlPr>
                                                <a:rPr lang="en-US" sz="1100" b="0" i="1" smtClean="0">
                                                  <a:latin typeface="Cambria Math" panose="02040503050406030204" pitchFamily="18" charset="0"/>
                                                </a:rPr>
                                              </m:ctrlPr>
                                            </m:sSubPr>
                                            <m:e>
                                              <m:r>
                                                <m:rPr>
                                                  <m:sty m:val="p"/>
                                                </m:rPr>
                                                <a:rPr lang="en-US" sz="1100" b="0" i="0" smtClean="0">
                                                  <a:latin typeface="Cambria Math" panose="02040503050406030204" pitchFamily="18" charset="0"/>
                                                </a:rPr>
                                                <m:t>V</m:t>
                                              </m:r>
                                            </m:e>
                                            <m:sub>
                                              <m:r>
                                                <m:rPr>
                                                  <m:sty m:val="p"/>
                                                </m:rPr>
                                                <a:rPr lang="en-US" sz="1100" b="0" i="0" smtClean="0">
                                                  <a:latin typeface="Cambria Math" panose="02040503050406030204" pitchFamily="18" charset="0"/>
                                                </a:rPr>
                                                <m:t>SET</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max</m:t>
                                              </m:r>
                                            </m:sub>
                                          </m:sSub>
                                          <m:sSub>
                                            <m:sSubPr>
                                              <m:ctrlPr>
                                                <a:rPr lang="en-US" sz="1100" b="0" i="1" smtClean="0">
                                                  <a:latin typeface="Cambria Math" panose="02040503050406030204" pitchFamily="18" charset="0"/>
                                                </a:rPr>
                                              </m:ctrlPr>
                                            </m:sSubPr>
                                            <m:e>
                                              <m:sSub>
                                                <m:sSubPr>
                                                  <m:ctrlPr>
                                                    <a:rPr lang="en-US" sz="1100" b="0" i="1" smtClean="0">
                                                      <a:latin typeface="Cambria Math" panose="02040503050406030204" pitchFamily="18" charset="0"/>
                                                    </a:rPr>
                                                  </m:ctrlPr>
                                                </m:sSubPr>
                                                <m:e>
                                                  <m:r>
                                                    <a:rPr lang="en-US" sz="1100" b="0" i="0" smtClean="0">
                                                      <a:latin typeface="Cambria Math" panose="02040503050406030204" pitchFamily="18" charset="0"/>
                                                    </a:rPr>
                                                    <m:t>(</m:t>
                                                  </m:r>
                                                  <m:r>
                                                    <m:rPr>
                                                      <m:sty m:val="p"/>
                                                    </m:rPr>
                                                    <a:rPr lang="en-US" sz="1100" b="0" i="0" smtClean="0">
                                                      <a:latin typeface="Cambria Math" panose="02040503050406030204" pitchFamily="18" charset="0"/>
                                                    </a:rPr>
                                                    <m:t>R</m:t>
                                                  </m:r>
                                                </m:e>
                                                <m:sub>
                                                  <m:r>
                                                    <m:rPr>
                                                      <m:sty m:val="p"/>
                                                    </m:rPr>
                                                    <a:rPr lang="en-US" sz="1100" b="0" i="0" smtClean="0">
                                                      <a:latin typeface="Cambria Math" panose="02040503050406030204" pitchFamily="18" charset="0"/>
                                                    </a:rPr>
                                                    <m:t>H</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min</m:t>
                                                  </m:r>
                                                </m:sub>
                                              </m:sSub>
                                              <m:r>
                                                <a:rPr lang="en-US" sz="1100" b="0" i="0" smtClean="0">
                                                  <a:latin typeface="Cambria Math" panose="02040503050406030204" pitchFamily="18" charset="0"/>
                                                </a:rPr>
                                                <m:t>+</m:t>
                                              </m:r>
                                              <m:r>
                                                <m:rPr>
                                                  <m:sty m:val="p"/>
                                                </m:rPr>
                                                <a:rPr lang="en-US" sz="1100" b="0" i="0" smtClean="0">
                                                  <a:latin typeface="Cambria Math" panose="02040503050406030204" pitchFamily="18" charset="0"/>
                                                </a:rPr>
                                                <m:t>R</m:t>
                                              </m:r>
                                            </m:e>
                                            <m:sub>
                                              <m:r>
                                                <m:rPr>
                                                  <m:sty m:val="p"/>
                                                </m:rPr>
                                                <a:rPr lang="en-US" sz="1100" b="0" i="0" smtClean="0">
                                                  <a:latin typeface="Cambria Math" panose="02040503050406030204" pitchFamily="18" charset="0"/>
                                                </a:rPr>
                                                <m:t>L</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max</m:t>
                                              </m:r>
                                            </m:sub>
                                          </m:sSub>
                                          <m:r>
                                            <a:rPr lang="en-US" sz="1100" b="0" i="0" smtClean="0">
                                              <a:latin typeface="Cambria Math" panose="02040503050406030204" pitchFamily="18" charset="0"/>
                                            </a:rPr>
                                            <m:t>)</m:t>
                                          </m:r>
                                        </m:num>
                                        <m:den>
                                          <m:sSub>
                                            <m:sSubPr>
                                              <m:ctrlPr>
                                                <a:rPr lang="en-US" sz="1100" b="0" i="1" smtClean="0">
                                                  <a:latin typeface="Cambria Math" panose="02040503050406030204" pitchFamily="18" charset="0"/>
                                                </a:rPr>
                                              </m:ctrlPr>
                                            </m:sSubPr>
                                            <m:e>
                                              <m:r>
                                                <m:rPr>
                                                  <m:sty m:val="p"/>
                                                </m:rPr>
                                                <a:rPr lang="en-US" sz="1100" b="0" i="0" smtClean="0">
                                                  <a:latin typeface="Cambria Math" panose="02040503050406030204" pitchFamily="18" charset="0"/>
                                                </a:rPr>
                                                <m:t>R</m:t>
                                              </m:r>
                                            </m:e>
                                            <m:sub>
                                              <m:r>
                                                <m:rPr>
                                                  <m:sty m:val="p"/>
                                                </m:rPr>
                                                <a:rPr lang="en-US" sz="1100" b="0" i="0" smtClean="0">
                                                  <a:latin typeface="Cambria Math" panose="02040503050406030204" pitchFamily="18" charset="0"/>
                                                </a:rPr>
                                                <m:t>H</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min</m:t>
                                              </m:r>
                                            </m:sub>
                                          </m:sSub>
                                        </m:den>
                                      </m:f>
                                      <m:r>
                                        <a:rPr lang="en-US" sz="1100" b="0" i="0" smtClean="0">
                                          <a:latin typeface="Cambria Math" panose="02040503050406030204" pitchFamily="18" charset="0"/>
                                        </a:rPr>
                                        <m:t>,  </m:t>
                                      </m:r>
                                      <m:r>
                                        <m:rPr>
                                          <m:sty m:val="p"/>
                                        </m:rPr>
                                        <a:rPr lang="en-US" sz="1100" b="0" i="0" smtClean="0">
                                          <a:latin typeface="Cambria Math" panose="02040503050406030204" pitchFamily="18" charset="0"/>
                                        </a:rPr>
                                        <m:t>sel</m:t>
                                      </m:r>
                                    </m:e>
                                    <m:e>
                                      <m:r>
                                        <m:rPr>
                                          <m:sty m:val="p"/>
                                        </m:rPr>
                                        <a:rPr lang="en-US" sz="1100" b="0" i="0" smtClean="0">
                                          <a:latin typeface="Cambria Math" panose="02040503050406030204" pitchFamily="18" charset="0"/>
                                        </a:rPr>
                                        <m:t>Z</m:t>
                                      </m:r>
                                      <m:r>
                                        <a:rPr lang="en-US" sz="1100" b="0" i="0" smtClean="0">
                                          <a:latin typeface="Cambria Math" panose="02040503050406030204" pitchFamily="18" charset="0"/>
                                        </a:rPr>
                                        <m:t>,                                    </m:t>
                                      </m:r>
                                      <m:r>
                                        <m:rPr>
                                          <m:sty m:val="p"/>
                                        </m:rPr>
                                        <a:rPr lang="en-US" sz="1100" b="0" i="0" smtClean="0">
                                          <a:latin typeface="Cambria Math" panose="02040503050406030204" pitchFamily="18" charset="0"/>
                                        </a:rPr>
                                        <m:t>unsel</m:t>
                                      </m:r>
                                    </m:e>
                                  </m:eqArr>
                                </m:e>
                              </m:d>
                            </m:oMath>
                          </a14:m>
                          <a:endParaRPr lang="en-US" sz="1100" i="0" dirty="0">
                            <a:latin typeface="Calibri" panose="020F0502020204030204" pitchFamily="34" charset="0"/>
                            <a:cs typeface="Calibri" panose="020F0502020204030204" pitchFamily="34" charset="0"/>
                          </a:endParaRPr>
                        </a:p>
                        <a:p>
                          <a:endParaRPr lang="en-US" sz="1100" i="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latin typeface="Calibri" panose="020F0502020204030204" pitchFamily="34" charset="0"/>
                              <a:cs typeface="Calibri" panose="020F0502020204030204" pitchFamily="34" charset="0"/>
                            </a:rPr>
                            <a:t>Step 2:  </a:t>
                          </a:r>
                          <a14:m>
                            <m:oMath xmlns:m="http://schemas.openxmlformats.org/officeDocument/2006/math">
                              <m:d>
                                <m:dPr>
                                  <m:begChr m:val="{"/>
                                  <m:endChr m:val=""/>
                                  <m:ctrlPr>
                                    <a:rPr lang="en-US" sz="1100" b="0" i="1" smtClean="0">
                                      <a:latin typeface="Cambria Math" panose="02040503050406030204" pitchFamily="18" charset="0"/>
                                    </a:rPr>
                                  </m:ctrlPr>
                                </m:dPr>
                                <m:e>
                                  <m:eqArr>
                                    <m:eqArrPr>
                                      <m:ctrlPr>
                                        <a:rPr lang="en-US" sz="1100" b="0" i="1" smtClean="0">
                                          <a:latin typeface="Cambria Math" panose="02040503050406030204" pitchFamily="18" charset="0"/>
                                        </a:rPr>
                                      </m:ctrlPr>
                                    </m:eqArrPr>
                                    <m:e>
                                      <m:r>
                                        <a:rPr lang="en-US" sz="1100" b="0" i="1" smtClean="0">
                                          <a:latin typeface="Cambria Math" panose="02040503050406030204" pitchFamily="18" charset="0"/>
                                        </a:rPr>
                                        <m:t>−</m:t>
                                      </m:r>
                                      <m:f>
                                        <m:fPr>
                                          <m:ctrlPr>
                                            <a:rPr lang="en-US" sz="1100" i="1" smtClean="0">
                                              <a:latin typeface="Cambria Math" panose="02040503050406030204" pitchFamily="18" charset="0"/>
                                            </a:rPr>
                                          </m:ctrlPr>
                                        </m:fPr>
                                        <m:num>
                                          <m:sSub>
                                            <m:sSubPr>
                                              <m:ctrlPr>
                                                <a:rPr lang="en-US" sz="1100" b="0" i="1" smtClean="0">
                                                  <a:latin typeface="Cambria Math" panose="02040503050406030204" pitchFamily="18" charset="0"/>
                                                </a:rPr>
                                              </m:ctrlPr>
                                            </m:sSubPr>
                                            <m:e>
                                              <m:r>
                                                <m:rPr>
                                                  <m:sty m:val="p"/>
                                                </m:rPr>
                                                <a:rPr lang="en-US" sz="1100" b="0" i="0" smtClean="0">
                                                  <a:latin typeface="Cambria Math" panose="02040503050406030204" pitchFamily="18" charset="0"/>
                                                </a:rPr>
                                                <m:t>V</m:t>
                                              </m:r>
                                            </m:e>
                                            <m:sub>
                                              <m:r>
                                                <m:rPr>
                                                  <m:sty m:val="p"/>
                                                </m:rPr>
                                                <a:rPr lang="en-US" sz="1100" b="0" i="0" smtClean="0">
                                                  <a:latin typeface="Cambria Math" panose="02040503050406030204" pitchFamily="18" charset="0"/>
                                                </a:rPr>
                                                <m:t>RST</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max</m:t>
                                              </m:r>
                                            </m:sub>
                                          </m:sSub>
                                          <m:sSub>
                                            <m:sSubPr>
                                              <m:ctrlPr>
                                                <a:rPr lang="en-US" sz="1100" b="0" i="1" smtClean="0">
                                                  <a:latin typeface="Cambria Math" panose="02040503050406030204" pitchFamily="18" charset="0"/>
                                                </a:rPr>
                                              </m:ctrlPr>
                                            </m:sSubPr>
                                            <m:e>
                                              <m:sSub>
                                                <m:sSubPr>
                                                  <m:ctrlPr>
                                                    <a:rPr lang="en-US" sz="1100" b="0" i="1" smtClean="0">
                                                      <a:latin typeface="Cambria Math" panose="02040503050406030204" pitchFamily="18" charset="0"/>
                                                    </a:rPr>
                                                  </m:ctrlPr>
                                                </m:sSubPr>
                                                <m:e>
                                                  <m:r>
                                                    <a:rPr lang="en-US" sz="1100" b="0" i="0" smtClean="0">
                                                      <a:latin typeface="Cambria Math" panose="02040503050406030204" pitchFamily="18" charset="0"/>
                                                    </a:rPr>
                                                    <m:t>(</m:t>
                                                  </m:r>
                                                  <m:r>
                                                    <m:rPr>
                                                      <m:sty m:val="p"/>
                                                    </m:rPr>
                                                    <a:rPr lang="en-US" sz="1100" b="0" i="0" smtClean="0">
                                                      <a:latin typeface="Cambria Math" panose="02040503050406030204" pitchFamily="18" charset="0"/>
                                                    </a:rPr>
                                                    <m:t>R</m:t>
                                                  </m:r>
                                                </m:e>
                                                <m:sub>
                                                  <m:r>
                                                    <m:rPr>
                                                      <m:sty m:val="p"/>
                                                    </m:rPr>
                                                    <a:rPr lang="en-US" sz="1100" b="0" i="0" smtClean="0">
                                                      <a:latin typeface="Cambria Math" panose="02040503050406030204" pitchFamily="18" charset="0"/>
                                                    </a:rPr>
                                                    <m:t>L</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min</m:t>
                                                  </m:r>
                                                </m:sub>
                                              </m:sSub>
                                              <m:r>
                                                <a:rPr lang="en-US" sz="1100" b="0" i="0" smtClean="0">
                                                  <a:latin typeface="Cambria Math" panose="02040503050406030204" pitchFamily="18" charset="0"/>
                                                </a:rPr>
                                                <m:t>+</m:t>
                                              </m:r>
                                              <m:r>
                                                <m:rPr>
                                                  <m:sty m:val="p"/>
                                                </m:rPr>
                                                <a:rPr lang="en-US" sz="1100" b="0" i="0" smtClean="0">
                                                  <a:latin typeface="Cambria Math" panose="02040503050406030204" pitchFamily="18" charset="0"/>
                                                </a:rPr>
                                                <m:t>R</m:t>
                                              </m:r>
                                            </m:e>
                                            <m:sub>
                                              <m:r>
                                                <m:rPr>
                                                  <m:sty m:val="p"/>
                                                </m:rPr>
                                                <a:rPr lang="en-US" sz="1100" b="0" i="0" smtClean="0">
                                                  <a:latin typeface="Cambria Math" panose="02040503050406030204" pitchFamily="18" charset="0"/>
                                                </a:rPr>
                                                <m:t>L</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max</m:t>
                                              </m:r>
                                            </m:sub>
                                          </m:sSub>
                                          <m:r>
                                            <a:rPr lang="en-US" sz="1100" b="0" i="0" smtClean="0">
                                              <a:latin typeface="Cambria Math" panose="02040503050406030204" pitchFamily="18" charset="0"/>
                                            </a:rPr>
                                            <m:t>)</m:t>
                                          </m:r>
                                        </m:num>
                                        <m:den>
                                          <m:sSub>
                                            <m:sSubPr>
                                              <m:ctrlPr>
                                                <a:rPr lang="en-US" sz="1100" b="0" i="1" smtClean="0">
                                                  <a:latin typeface="Cambria Math" panose="02040503050406030204" pitchFamily="18" charset="0"/>
                                                </a:rPr>
                                              </m:ctrlPr>
                                            </m:sSubPr>
                                            <m:e>
                                              <m:r>
                                                <m:rPr>
                                                  <m:sty m:val="p"/>
                                                </m:rPr>
                                                <a:rPr lang="en-US" sz="1100" b="0" i="0" smtClean="0">
                                                  <a:latin typeface="Cambria Math" panose="02040503050406030204" pitchFamily="18" charset="0"/>
                                                </a:rPr>
                                                <m:t>R</m:t>
                                              </m:r>
                                            </m:e>
                                            <m:sub>
                                              <m:r>
                                                <m:rPr>
                                                  <m:sty m:val="p"/>
                                                </m:rPr>
                                                <a:rPr lang="en-US" sz="1100" b="0" i="0" smtClean="0">
                                                  <a:latin typeface="Cambria Math" panose="02040503050406030204" pitchFamily="18" charset="0"/>
                                                </a:rPr>
                                                <m:t>L</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min</m:t>
                                              </m:r>
                                            </m:sub>
                                          </m:sSub>
                                        </m:den>
                                      </m:f>
                                      <m:r>
                                        <a:rPr lang="en-US" sz="1100" b="0" i="0" smtClean="0">
                                          <a:latin typeface="Cambria Math" panose="02040503050406030204" pitchFamily="18" charset="0"/>
                                        </a:rPr>
                                        <m:t>,  </m:t>
                                      </m:r>
                                      <m:r>
                                        <m:rPr>
                                          <m:sty m:val="p"/>
                                        </m:rPr>
                                        <a:rPr lang="en-US" sz="1100" b="0" i="0" smtClean="0">
                                          <a:latin typeface="Cambria Math" panose="02040503050406030204" pitchFamily="18" charset="0"/>
                                        </a:rPr>
                                        <m:t>sel</m:t>
                                      </m:r>
                                    </m:e>
                                    <m:e>
                                      <m:r>
                                        <m:rPr>
                                          <m:sty m:val="p"/>
                                        </m:rPr>
                                        <a:rPr lang="en-US" sz="1100" b="0" i="0" smtClean="0">
                                          <a:latin typeface="Cambria Math" panose="02040503050406030204" pitchFamily="18" charset="0"/>
                                        </a:rPr>
                                        <m:t>Z</m:t>
                                      </m:r>
                                      <m:r>
                                        <a:rPr lang="en-US" sz="1100" b="0" i="0" smtClean="0">
                                          <a:latin typeface="Cambria Math" panose="02040503050406030204" pitchFamily="18" charset="0"/>
                                        </a:rPr>
                                        <m:t>,                                    </m:t>
                                      </m:r>
                                      <m:r>
                                        <m:rPr>
                                          <m:sty m:val="p"/>
                                        </m:rPr>
                                        <a:rPr lang="en-US" sz="1100" b="0" i="0" smtClean="0">
                                          <a:latin typeface="Cambria Math" panose="02040503050406030204" pitchFamily="18" charset="0"/>
                                        </a:rPr>
                                        <m:t>unsel</m:t>
                                      </m:r>
                                    </m:e>
                                  </m:eqArr>
                                </m:e>
                              </m:d>
                            </m:oMath>
                          </a14:m>
                          <a:endParaRPr lang="en-US" sz="1100" i="0" dirty="0">
                            <a:latin typeface="Calibri" panose="020F0502020204030204" pitchFamily="34" charset="0"/>
                            <a:cs typeface="Calibri" panose="020F0502020204030204" pitchFamily="34" charset="0"/>
                          </a:endParaRPr>
                        </a:p>
                      </a:txBody>
                      <a:tcPr marL="68580" marR="68580" marT="34290" marB="34290"/>
                    </a:tc>
                    <a:extLst>
                      <a:ext uri="{0D108BD9-81ED-4DB2-BD59-A6C34878D82A}">
                        <a16:rowId xmlns:a16="http://schemas.microsoft.com/office/drawing/2014/main" val="2575422899"/>
                      </a:ext>
                    </a:extLst>
                  </a:tr>
                  <a:tr h="424465">
                    <a:tc>
                      <a:txBody>
                        <a:bodyPr/>
                        <a:lstStyle/>
                        <a:p>
                          <a:endParaRPr lang="en-US" sz="1100" i="0" dirty="0">
                            <a:latin typeface="Calibri" panose="020F0502020204030204" pitchFamily="34" charset="0"/>
                            <a:cs typeface="Calibri" panose="020F0502020204030204" pitchFamily="34"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i="0" dirty="0">
                              <a:latin typeface="Calibri" panose="020F0502020204030204" pitchFamily="34" charset="0"/>
                              <a:cs typeface="Calibri" panose="020F0502020204030204" pitchFamily="34" charset="0"/>
                            </a:rPr>
                            <a:t>V</a:t>
                          </a:r>
                          <a:r>
                            <a:rPr lang="en-US" sz="1100" i="0" baseline="-25000" dirty="0">
                              <a:latin typeface="Calibri" panose="020F0502020204030204" pitchFamily="34" charset="0"/>
                              <a:cs typeface="Calibri" panose="020F0502020204030204" pitchFamily="34" charset="0"/>
                            </a:rPr>
                            <a:t>col</a:t>
                          </a:r>
                          <a:endParaRPr lang="en-US" sz="1100" i="0" dirty="0">
                            <a:latin typeface="Calibri" panose="020F0502020204030204" pitchFamily="34" charset="0"/>
                            <a:cs typeface="Calibri" panose="020F0502020204030204" pitchFamily="34" charset="0"/>
                          </a:endParaRP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100" b="0" i="1" smtClean="0">
                                        <a:latin typeface="Cambria Math" panose="02040503050406030204" pitchFamily="18" charset="0"/>
                                      </a:rPr>
                                    </m:ctrlPr>
                                  </m:dPr>
                                  <m:e>
                                    <m:eqArr>
                                      <m:eqArrPr>
                                        <m:ctrlPr>
                                          <a:rPr lang="en-US" sz="1100" b="0" i="1" smtClean="0">
                                            <a:latin typeface="Cambria Math" panose="02040503050406030204" pitchFamily="18" charset="0"/>
                                          </a:rPr>
                                        </m:ctrlPr>
                                      </m:eqArrPr>
                                      <m:e>
                                        <m:r>
                                          <a:rPr lang="en-US" sz="1100" i="0" smtClean="0">
                                            <a:latin typeface="Cambria Math" panose="02040503050406030204" pitchFamily="18" charset="0"/>
                                          </a:rPr>
                                          <m:t>0</m:t>
                                        </m:r>
                                        <m:r>
                                          <a:rPr lang="en-US" sz="1100" b="0" i="0" smtClean="0">
                                            <a:latin typeface="Cambria Math" panose="02040503050406030204" pitchFamily="18" charset="0"/>
                                          </a:rPr>
                                          <m:t>,       </m:t>
                                        </m:r>
                                        <m:r>
                                          <m:rPr>
                                            <m:sty m:val="p"/>
                                          </m:rPr>
                                          <a:rPr lang="en-US" sz="1100" b="0" i="0" smtClean="0">
                                            <a:latin typeface="Cambria Math" panose="02040503050406030204" pitchFamily="18" charset="0"/>
                                          </a:rPr>
                                          <m:t>sel</m:t>
                                        </m:r>
                                      </m:e>
                                      <m:e>
                                        <m:r>
                                          <m:rPr>
                                            <m:sty m:val="p"/>
                                          </m:rPr>
                                          <a:rPr lang="en-US" sz="1100" b="0" i="0" smtClean="0">
                                            <a:latin typeface="Cambria Math" panose="02040503050406030204" pitchFamily="18" charset="0"/>
                                          </a:rPr>
                                          <m:t>Z</m:t>
                                        </m:r>
                                        <m:r>
                                          <a:rPr lang="en-US" sz="1100" b="0" i="0" smtClean="0">
                                            <a:latin typeface="Cambria Math" panose="02040503050406030204" pitchFamily="18" charset="0"/>
                                          </a:rPr>
                                          <m:t>,  </m:t>
                                        </m:r>
                                        <m:r>
                                          <m:rPr>
                                            <m:sty m:val="p"/>
                                          </m:rPr>
                                          <a:rPr lang="en-US" sz="1100" b="0" i="0" smtClean="0">
                                            <a:latin typeface="Cambria Math" panose="02040503050406030204" pitchFamily="18" charset="0"/>
                                          </a:rPr>
                                          <m:t>unsel</m:t>
                                        </m:r>
                                      </m:e>
                                    </m:eqArr>
                                  </m:e>
                                </m:d>
                              </m:oMath>
                            </m:oMathPara>
                          </a14:m>
                          <a:endParaRPr lang="en-US" sz="1100" i="0" dirty="0">
                            <a:latin typeface="Calibri" panose="020F0502020204030204" pitchFamily="34" charset="0"/>
                            <a:cs typeface="Calibri" panose="020F0502020204030204" pitchFamily="34" charset="0"/>
                          </a:endParaRPr>
                        </a:p>
                      </a:txBody>
                      <a:tcPr marL="68580" marR="68580" marT="34290" marB="34290"/>
                    </a:tc>
                    <a:extLst>
                      <a:ext uri="{0D108BD9-81ED-4DB2-BD59-A6C34878D82A}">
                        <a16:rowId xmlns:a16="http://schemas.microsoft.com/office/drawing/2014/main" val="4080575098"/>
                      </a:ext>
                    </a:extLst>
                  </a:tr>
                  <a:tr h="117728">
                    <a:tc>
                      <a:txBody>
                        <a:bodyPr/>
                        <a:lstStyle/>
                        <a:p>
                          <a:r>
                            <a:rPr lang="en-US" sz="1100" b="1" i="0" dirty="0">
                              <a:latin typeface="Calibri" panose="020F0502020204030204" pitchFamily="34" charset="0"/>
                              <a:cs typeface="Calibri" panose="020F0502020204030204" pitchFamily="34" charset="0"/>
                            </a:rPr>
                            <a:t>RESET</a:t>
                          </a:r>
                        </a:p>
                      </a:txBody>
                      <a:tcPr marL="68580" marR="68580" marT="34290" marB="34290"/>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i="0" dirty="0">
                              <a:latin typeface="Calibri" panose="020F0502020204030204" pitchFamily="34" charset="0"/>
                              <a:cs typeface="Calibri" panose="020F0502020204030204" pitchFamily="34" charset="0"/>
                            </a:rPr>
                            <a:t>Same voltages as SET mode, but switch V</a:t>
                          </a:r>
                          <a:r>
                            <a:rPr lang="en-US" sz="1100" i="0" baseline="-25000" dirty="0">
                              <a:latin typeface="Calibri" panose="020F0502020204030204" pitchFamily="34" charset="0"/>
                              <a:cs typeface="Calibri" panose="020F0502020204030204" pitchFamily="34" charset="0"/>
                            </a:rPr>
                            <a:t>row</a:t>
                          </a:r>
                          <a:r>
                            <a:rPr lang="en-US" sz="1100" i="0" baseline="0" dirty="0">
                              <a:latin typeface="Calibri" panose="020F0502020204030204" pitchFamily="34" charset="0"/>
                              <a:cs typeface="Calibri" panose="020F0502020204030204" pitchFamily="34" charset="0"/>
                            </a:rPr>
                            <a:t> and </a:t>
                          </a:r>
                          <a:r>
                            <a:rPr lang="en-US" sz="1100" i="0" dirty="0">
                              <a:latin typeface="Calibri" panose="020F0502020204030204" pitchFamily="34" charset="0"/>
                              <a:cs typeface="Calibri" panose="020F0502020204030204" pitchFamily="34" charset="0"/>
                            </a:rPr>
                            <a:t>V</a:t>
                          </a:r>
                          <a:r>
                            <a:rPr lang="en-US" sz="1100" i="0" baseline="-25000" dirty="0">
                              <a:latin typeface="Calibri" panose="020F0502020204030204" pitchFamily="34" charset="0"/>
                              <a:cs typeface="Calibri" panose="020F0502020204030204" pitchFamily="34" charset="0"/>
                            </a:rPr>
                            <a:t>col</a:t>
                          </a:r>
                          <a:endParaRPr lang="en-US" sz="1100" i="0" dirty="0">
                            <a:latin typeface="Calibri" panose="020F0502020204030204" pitchFamily="34" charset="0"/>
                            <a:cs typeface="Calibri" panose="020F0502020204030204" pitchFamily="34" charset="0"/>
                          </a:endParaRPr>
                        </a:p>
                      </a:txBody>
                      <a:tcPr marL="68580" marR="68580" marT="34290" marB="34290"/>
                    </a:tc>
                    <a:tc hMerge="1">
                      <a:txBody>
                        <a:bodyPr/>
                        <a:lstStyle/>
                        <a:p>
                          <a:endParaRPr lang="en-US" sz="1400" i="0" dirty="0"/>
                        </a:p>
                      </a:txBody>
                      <a:tcPr/>
                    </a:tc>
                    <a:extLst>
                      <a:ext uri="{0D108BD9-81ED-4DB2-BD59-A6C34878D82A}">
                        <a16:rowId xmlns:a16="http://schemas.microsoft.com/office/drawing/2014/main" val="462741102"/>
                      </a:ext>
                    </a:extLst>
                  </a:tr>
                </a:tbl>
              </a:graphicData>
            </a:graphic>
          </p:graphicFrame>
        </mc:Choice>
        <mc:Fallback xmlns="">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3432208848"/>
                  </p:ext>
                </p:extLst>
              </p:nvPr>
            </p:nvGraphicFramePr>
            <p:xfrm>
              <a:off x="5157138" y="934262"/>
              <a:ext cx="3666616" cy="3737624"/>
            </p:xfrm>
            <a:graphic>
              <a:graphicData uri="http://schemas.openxmlformats.org/drawingml/2006/table">
                <a:tbl>
                  <a:tblPr firstRow="1" bandRow="1">
                    <a:tableStyleId>{5C22544A-7EE6-4342-B048-85BDC9FD1C3A}</a:tableStyleId>
                  </a:tblPr>
                  <a:tblGrid>
                    <a:gridCol w="583576">
                      <a:extLst>
                        <a:ext uri="{9D8B030D-6E8A-4147-A177-3AD203B41FA5}">
                          <a16:colId xmlns:a16="http://schemas.microsoft.com/office/drawing/2014/main" val="3740955448"/>
                        </a:ext>
                      </a:extLst>
                    </a:gridCol>
                    <a:gridCol w="586596">
                      <a:extLst>
                        <a:ext uri="{9D8B030D-6E8A-4147-A177-3AD203B41FA5}">
                          <a16:colId xmlns:a16="http://schemas.microsoft.com/office/drawing/2014/main" val="2028283543"/>
                        </a:ext>
                      </a:extLst>
                    </a:gridCol>
                    <a:gridCol w="2496444">
                      <a:extLst>
                        <a:ext uri="{9D8B030D-6E8A-4147-A177-3AD203B41FA5}">
                          <a16:colId xmlns:a16="http://schemas.microsoft.com/office/drawing/2014/main" val="1873256665"/>
                        </a:ext>
                      </a:extLst>
                    </a:gridCol>
                  </a:tblGrid>
                  <a:tr h="244513">
                    <a:tc>
                      <a:txBody>
                        <a:bodyPr/>
                        <a:lstStyle/>
                        <a:p>
                          <a:r>
                            <a:rPr lang="en-US" sz="1100" i="0" dirty="0">
                              <a:latin typeface="Calibri" panose="020F0502020204030204" pitchFamily="34" charset="0"/>
                              <a:cs typeface="Calibri" panose="020F0502020204030204" pitchFamily="34" charset="0"/>
                            </a:rPr>
                            <a:t>Mode</a:t>
                          </a:r>
                        </a:p>
                      </a:txBody>
                      <a:tcPr marL="68580" marR="68580" marT="34290" marB="34290"/>
                    </a:tc>
                    <a:tc>
                      <a:txBody>
                        <a:bodyPr/>
                        <a:lstStyle/>
                        <a:p>
                          <a:r>
                            <a:rPr lang="en-US" sz="1100" i="0" dirty="0">
                              <a:latin typeface="Calibri" panose="020F0502020204030204" pitchFamily="34" charset="0"/>
                              <a:cs typeface="Calibri" panose="020F0502020204030204" pitchFamily="34" charset="0"/>
                            </a:rPr>
                            <a:t>Param</a:t>
                          </a:r>
                        </a:p>
                      </a:txBody>
                      <a:tcPr marL="68580" marR="68580" marT="34290" marB="34290"/>
                    </a:tc>
                    <a:tc>
                      <a:txBody>
                        <a:bodyPr/>
                        <a:lstStyle/>
                        <a:p>
                          <a:r>
                            <a:rPr lang="en-US" sz="1100" i="0" dirty="0">
                              <a:latin typeface="Calibri" panose="020F0502020204030204" pitchFamily="34" charset="0"/>
                              <a:cs typeface="Calibri" panose="020F0502020204030204" pitchFamily="34" charset="0"/>
                            </a:rPr>
                            <a:t>Value</a:t>
                          </a:r>
                        </a:p>
                      </a:txBody>
                      <a:tcPr marL="68580" marR="68580" marT="34290" marB="34290"/>
                    </a:tc>
                    <a:extLst>
                      <a:ext uri="{0D108BD9-81ED-4DB2-BD59-A6C34878D82A}">
                        <a16:rowId xmlns:a16="http://schemas.microsoft.com/office/drawing/2014/main" val="1100356004"/>
                      </a:ext>
                    </a:extLst>
                  </a:tr>
                  <a:tr h="429705">
                    <a:tc>
                      <a:txBody>
                        <a:bodyPr/>
                        <a:lstStyle/>
                        <a:p>
                          <a:r>
                            <a:rPr lang="en-US" sz="1100" b="1" i="0" dirty="0">
                              <a:latin typeface="Calibri" panose="020F0502020204030204" pitchFamily="34" charset="0"/>
                              <a:cs typeface="Calibri" panose="020F0502020204030204" pitchFamily="34" charset="0"/>
                            </a:rPr>
                            <a:t>COPY</a:t>
                          </a:r>
                        </a:p>
                        <a:p>
                          <a:r>
                            <a:rPr lang="en-US" sz="1100" b="0" i="0" dirty="0">
                              <a:latin typeface="Calibri" panose="020F0502020204030204" pitchFamily="34" charset="0"/>
                              <a:cs typeface="Calibri" panose="020F0502020204030204" pitchFamily="34" charset="0"/>
                            </a:rPr>
                            <a:t>(global)</a:t>
                          </a:r>
                        </a:p>
                      </a:txBody>
                      <a:tcPr marL="68580" marR="68580" marT="34290" marB="34290"/>
                    </a:tc>
                    <a:tc>
                      <a:txBody>
                        <a:bodyPr/>
                        <a:lstStyle/>
                        <a:p>
                          <a:r>
                            <a:rPr lang="en-US" sz="1100" i="0" dirty="0" err="1">
                              <a:latin typeface="Calibri" panose="020F0502020204030204" pitchFamily="34" charset="0"/>
                              <a:cs typeface="Calibri" panose="020F0502020204030204" pitchFamily="34" charset="0"/>
                            </a:rPr>
                            <a:t>V</a:t>
                          </a:r>
                          <a:r>
                            <a:rPr lang="en-US" sz="1100" i="0" baseline="-25000" dirty="0" err="1">
                              <a:latin typeface="Calibri" panose="020F0502020204030204" pitchFamily="34" charset="0"/>
                              <a:cs typeface="Calibri" panose="020F0502020204030204" pitchFamily="34" charset="0"/>
                            </a:rPr>
                            <a:t>row,C</a:t>
                          </a:r>
                          <a:endParaRPr lang="en-US" sz="1100" i="0" dirty="0">
                            <a:latin typeface="Calibri" panose="020F0502020204030204" pitchFamily="34" charset="0"/>
                            <a:cs typeface="Calibri" panose="020F0502020204030204" pitchFamily="34" charset="0"/>
                          </a:endParaRPr>
                        </a:p>
                      </a:txBody>
                      <a:tcPr marL="68580" marR="68580" marT="34290" marB="34290"/>
                    </a:tc>
                    <a:tc>
                      <a:txBody>
                        <a:bodyPr/>
                        <a:lstStyle/>
                        <a:p>
                          <a:endParaRPr lang="en-US"/>
                        </a:p>
                      </a:txBody>
                      <a:tcPr marL="68580" marR="68580" marT="34290" marB="34290">
                        <a:blipFill>
                          <a:blip r:embed="rId3"/>
                          <a:stretch>
                            <a:fillRect l="-47208" t="-58824" r="-508" b="-970588"/>
                          </a:stretch>
                        </a:blipFill>
                      </a:tcPr>
                    </a:tc>
                    <a:extLst>
                      <a:ext uri="{0D108BD9-81ED-4DB2-BD59-A6C34878D82A}">
                        <a16:rowId xmlns:a16="http://schemas.microsoft.com/office/drawing/2014/main" val="1853832164"/>
                      </a:ext>
                    </a:extLst>
                  </a:tr>
                  <a:tr h="429705">
                    <a:tc>
                      <a:txBody>
                        <a:bodyPr/>
                        <a:lstStyle/>
                        <a:p>
                          <a:endParaRPr lang="en-US" sz="1100" b="1" i="0" dirty="0">
                            <a:latin typeface="Calibri" panose="020F0502020204030204" pitchFamily="34" charset="0"/>
                            <a:cs typeface="Calibri" panose="020F0502020204030204" pitchFamily="34" charset="0"/>
                          </a:endParaRPr>
                        </a:p>
                      </a:txBody>
                      <a:tcPr marL="68580" marR="68580" marT="34290" marB="34290"/>
                    </a:tc>
                    <a:tc>
                      <a:txBody>
                        <a:bodyPr/>
                        <a:lstStyle/>
                        <a:p>
                          <a:r>
                            <a:rPr lang="en-US" sz="1100" i="0" dirty="0" err="1">
                              <a:latin typeface="Calibri" panose="020F0502020204030204" pitchFamily="34" charset="0"/>
                              <a:cs typeface="Calibri" panose="020F0502020204030204" pitchFamily="34" charset="0"/>
                            </a:rPr>
                            <a:t>V</a:t>
                          </a:r>
                          <a:r>
                            <a:rPr lang="en-US" sz="1100" i="0" baseline="-25000" dirty="0" err="1">
                              <a:latin typeface="Calibri" panose="020F0502020204030204" pitchFamily="34" charset="0"/>
                              <a:cs typeface="Calibri" panose="020F0502020204030204" pitchFamily="34" charset="0"/>
                            </a:rPr>
                            <a:t>col,C</a:t>
                          </a:r>
                          <a:endParaRPr lang="en-US" sz="1100" i="0" dirty="0">
                            <a:latin typeface="Calibri" panose="020F0502020204030204" pitchFamily="34" charset="0"/>
                            <a:cs typeface="Calibri" panose="020F0502020204030204" pitchFamily="34" charset="0"/>
                          </a:endParaRPr>
                        </a:p>
                      </a:txBody>
                      <a:tcPr marL="68580" marR="68580" marT="34290" marB="34290"/>
                    </a:tc>
                    <a:tc>
                      <a:txBody>
                        <a:bodyPr/>
                        <a:lstStyle/>
                        <a:p>
                          <a:endParaRPr lang="en-US"/>
                        </a:p>
                      </a:txBody>
                      <a:tcPr marL="68580" marR="68580" marT="34290" marB="34290">
                        <a:blipFill>
                          <a:blip r:embed="rId3"/>
                          <a:stretch>
                            <a:fillRect l="-47208" t="-158824" r="-508" b="-870588"/>
                          </a:stretch>
                        </a:blipFill>
                      </a:tcPr>
                    </a:tc>
                    <a:extLst>
                      <a:ext uri="{0D108BD9-81ED-4DB2-BD59-A6C34878D82A}">
                        <a16:rowId xmlns:a16="http://schemas.microsoft.com/office/drawing/2014/main" val="1444010348"/>
                      </a:ext>
                    </a:extLst>
                  </a:tr>
                  <a:tr h="403860">
                    <a:tc>
                      <a:txBody>
                        <a:bodyPr/>
                        <a:lstStyle/>
                        <a:p>
                          <a:r>
                            <a:rPr lang="en-US" sz="1100" b="1" i="0" dirty="0">
                              <a:latin typeface="Calibri" panose="020F0502020204030204" pitchFamily="34" charset="0"/>
                              <a:cs typeface="Calibri" panose="020F0502020204030204" pitchFamily="34" charset="0"/>
                            </a:rPr>
                            <a:t>HOLD</a:t>
                          </a:r>
                          <a:endParaRPr lang="en-US" sz="1100" b="0" i="0" dirty="0">
                            <a:latin typeface="Calibri" panose="020F0502020204030204" pitchFamily="34" charset="0"/>
                            <a:cs typeface="Calibri" panose="020F0502020204030204" pitchFamily="34" charset="0"/>
                          </a:endParaRPr>
                        </a:p>
                        <a:p>
                          <a:r>
                            <a:rPr lang="en-US" sz="1100" b="0" i="0" dirty="0">
                              <a:latin typeface="Calibri" panose="020F0502020204030204" pitchFamily="34" charset="0"/>
                              <a:cs typeface="Calibri" panose="020F0502020204030204" pitchFamily="34" charset="0"/>
                            </a:rPr>
                            <a:t>(global)</a:t>
                          </a:r>
                          <a:endParaRPr lang="en-US" sz="1100" b="1" i="0" dirty="0">
                            <a:latin typeface="Calibri" panose="020F0502020204030204" pitchFamily="34" charset="0"/>
                            <a:cs typeface="Calibri" panose="020F0502020204030204" pitchFamily="34" charset="0"/>
                          </a:endParaRPr>
                        </a:p>
                      </a:txBody>
                      <a:tcPr marL="68580" marR="68580" marT="34290" marB="34290"/>
                    </a:tc>
                    <a:tc>
                      <a:txBody>
                        <a:bodyPr/>
                        <a:lstStyle/>
                        <a:p>
                          <a:r>
                            <a:rPr lang="en-US" sz="1100" i="0" dirty="0" err="1">
                              <a:latin typeface="Calibri" panose="020F0502020204030204" pitchFamily="34" charset="0"/>
                              <a:cs typeface="Calibri" panose="020F0502020204030204" pitchFamily="34" charset="0"/>
                            </a:rPr>
                            <a:t>V</a:t>
                          </a:r>
                          <a:r>
                            <a:rPr lang="en-US" sz="1100" i="0" baseline="-25000" dirty="0" err="1">
                              <a:latin typeface="Calibri" panose="020F0502020204030204" pitchFamily="34" charset="0"/>
                              <a:cs typeface="Calibri" panose="020F0502020204030204" pitchFamily="34" charset="0"/>
                            </a:rPr>
                            <a:t>row,H</a:t>
                          </a:r>
                          <a:endParaRPr lang="en-US" sz="1100" i="0" dirty="0">
                            <a:latin typeface="Calibri" panose="020F0502020204030204" pitchFamily="34" charset="0"/>
                            <a:cs typeface="Calibri" panose="020F0502020204030204" pitchFamily="34" charset="0"/>
                          </a:endParaRPr>
                        </a:p>
                      </a:txBody>
                      <a:tcPr marL="68580" marR="68580" marT="34290" marB="34290"/>
                    </a:tc>
                    <a:tc>
                      <a:txBody>
                        <a:bodyPr/>
                        <a:lstStyle/>
                        <a:p>
                          <a:endParaRPr lang="en-US"/>
                        </a:p>
                      </a:txBody>
                      <a:tcPr marL="68580" marR="68580" marT="34290" marB="34290">
                        <a:blipFill>
                          <a:blip r:embed="rId3"/>
                          <a:stretch>
                            <a:fillRect l="-47208" t="-275000" r="-508" b="-825000"/>
                          </a:stretch>
                        </a:blipFill>
                      </a:tcPr>
                    </a:tc>
                    <a:extLst>
                      <a:ext uri="{0D108BD9-81ED-4DB2-BD59-A6C34878D82A}">
                        <a16:rowId xmlns:a16="http://schemas.microsoft.com/office/drawing/2014/main" val="4107846265"/>
                      </a:ext>
                    </a:extLst>
                  </a:tr>
                  <a:tr h="244513">
                    <a:tc>
                      <a:txBody>
                        <a:bodyPr/>
                        <a:lstStyle/>
                        <a:p>
                          <a:endParaRPr lang="en-US" sz="1100" b="1" i="0" dirty="0">
                            <a:latin typeface="Calibri" panose="020F0502020204030204" pitchFamily="34" charset="0"/>
                            <a:cs typeface="Calibri" panose="020F0502020204030204" pitchFamily="34" charset="0"/>
                          </a:endParaRPr>
                        </a:p>
                      </a:txBody>
                      <a:tcPr marL="68580" marR="68580" marT="34290" marB="34290"/>
                    </a:tc>
                    <a:tc>
                      <a:txBody>
                        <a:bodyPr/>
                        <a:lstStyle/>
                        <a:p>
                          <a:r>
                            <a:rPr lang="en-US" sz="1100" i="0" dirty="0" err="1">
                              <a:latin typeface="Calibri" panose="020F0502020204030204" pitchFamily="34" charset="0"/>
                              <a:cs typeface="Calibri" panose="020F0502020204030204" pitchFamily="34" charset="0"/>
                            </a:rPr>
                            <a:t>V</a:t>
                          </a:r>
                          <a:r>
                            <a:rPr lang="en-US" sz="1100" i="0" baseline="-25000" dirty="0" err="1">
                              <a:latin typeface="Calibri" panose="020F0502020204030204" pitchFamily="34" charset="0"/>
                              <a:cs typeface="Calibri" panose="020F0502020204030204" pitchFamily="34" charset="0"/>
                            </a:rPr>
                            <a:t>col,H</a:t>
                          </a:r>
                          <a:endParaRPr lang="en-US" sz="1100" i="0" dirty="0">
                            <a:latin typeface="Calibri" panose="020F0502020204030204" pitchFamily="34" charset="0"/>
                            <a:cs typeface="Calibri" panose="020F0502020204030204" pitchFamily="34" charset="0"/>
                          </a:endParaRPr>
                        </a:p>
                      </a:txBody>
                      <a:tcPr marL="68580" marR="68580" marT="34290" marB="34290"/>
                    </a:tc>
                    <a:tc>
                      <a:txBody>
                        <a:bodyPr/>
                        <a:lstStyle/>
                        <a:p>
                          <a:endParaRPr lang="en-US"/>
                        </a:p>
                      </a:txBody>
                      <a:tcPr marL="68580" marR="68580" marT="34290" marB="34290">
                        <a:blipFill>
                          <a:blip r:embed="rId3"/>
                          <a:stretch>
                            <a:fillRect l="-47208" t="-631579" r="-508" b="-1289474"/>
                          </a:stretch>
                        </a:blipFill>
                      </a:tcPr>
                    </a:tc>
                    <a:extLst>
                      <a:ext uri="{0D108BD9-81ED-4DB2-BD59-A6C34878D82A}">
                        <a16:rowId xmlns:a16="http://schemas.microsoft.com/office/drawing/2014/main" val="3957415208"/>
                      </a:ext>
                    </a:extLst>
                  </a:tr>
                  <a:tr h="1306576">
                    <a:tc>
                      <a:txBody>
                        <a:bodyPr/>
                        <a:lstStyle/>
                        <a:p>
                          <a:r>
                            <a:rPr lang="en-US" sz="1100" b="1" i="0" dirty="0">
                              <a:latin typeface="Calibri" panose="020F0502020204030204" pitchFamily="34" charset="0"/>
                              <a:cs typeface="Calibri" panose="020F0502020204030204" pitchFamily="34" charset="0"/>
                            </a:rPr>
                            <a:t>SET</a:t>
                          </a:r>
                        </a:p>
                      </a:txBody>
                      <a:tcPr marL="68580" marR="68580" marT="34290" marB="34290"/>
                    </a:tc>
                    <a:tc>
                      <a:txBody>
                        <a:bodyPr/>
                        <a:lstStyle/>
                        <a:p>
                          <a:r>
                            <a:rPr lang="en-US" sz="1100" i="0" dirty="0">
                              <a:latin typeface="Calibri" panose="020F0502020204030204" pitchFamily="34" charset="0"/>
                              <a:cs typeface="Calibri" panose="020F0502020204030204" pitchFamily="34" charset="0"/>
                            </a:rPr>
                            <a:t>V</a:t>
                          </a:r>
                          <a:r>
                            <a:rPr lang="en-US" sz="1100" i="0" baseline="-25000" dirty="0">
                              <a:latin typeface="Calibri" panose="020F0502020204030204" pitchFamily="34" charset="0"/>
                              <a:cs typeface="Calibri" panose="020F0502020204030204" pitchFamily="34" charset="0"/>
                            </a:rPr>
                            <a:t>row</a:t>
                          </a:r>
                          <a:endParaRPr lang="en-US" sz="1100" i="0" dirty="0">
                            <a:latin typeface="Calibri" panose="020F0502020204030204" pitchFamily="34" charset="0"/>
                            <a:cs typeface="Calibri" panose="020F0502020204030204" pitchFamily="34" charset="0"/>
                          </a:endParaRPr>
                        </a:p>
                      </a:txBody>
                      <a:tcPr marL="68580" marR="68580" marT="34290" marB="34290"/>
                    </a:tc>
                    <a:tc>
                      <a:txBody>
                        <a:bodyPr/>
                        <a:lstStyle/>
                        <a:p>
                          <a:endParaRPr lang="en-US"/>
                        </a:p>
                      </a:txBody>
                      <a:tcPr marL="68580" marR="68580" marT="34290" marB="34290">
                        <a:blipFill>
                          <a:blip r:embed="rId3"/>
                          <a:stretch>
                            <a:fillRect l="-47208" t="-134951" r="-508" b="-137864"/>
                          </a:stretch>
                        </a:blipFill>
                      </a:tcPr>
                    </a:tc>
                    <a:extLst>
                      <a:ext uri="{0D108BD9-81ED-4DB2-BD59-A6C34878D82A}">
                        <a16:rowId xmlns:a16="http://schemas.microsoft.com/office/drawing/2014/main" val="2575422899"/>
                      </a:ext>
                    </a:extLst>
                  </a:tr>
                  <a:tr h="442532">
                    <a:tc>
                      <a:txBody>
                        <a:bodyPr/>
                        <a:lstStyle/>
                        <a:p>
                          <a:endParaRPr lang="en-US" sz="1100" i="0" dirty="0">
                            <a:latin typeface="Calibri" panose="020F0502020204030204" pitchFamily="34" charset="0"/>
                            <a:cs typeface="Calibri" panose="020F0502020204030204" pitchFamily="34"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i="0" dirty="0">
                              <a:latin typeface="Calibri" panose="020F0502020204030204" pitchFamily="34" charset="0"/>
                              <a:cs typeface="Calibri" panose="020F0502020204030204" pitchFamily="34" charset="0"/>
                            </a:rPr>
                            <a:t>V</a:t>
                          </a:r>
                          <a:r>
                            <a:rPr lang="en-US" sz="1100" i="0" baseline="-25000" dirty="0">
                              <a:latin typeface="Calibri" panose="020F0502020204030204" pitchFamily="34" charset="0"/>
                              <a:cs typeface="Calibri" panose="020F0502020204030204" pitchFamily="34" charset="0"/>
                            </a:rPr>
                            <a:t>col</a:t>
                          </a:r>
                          <a:endParaRPr lang="en-US" sz="1100" i="0" dirty="0">
                            <a:latin typeface="Calibri" panose="020F0502020204030204" pitchFamily="34" charset="0"/>
                            <a:cs typeface="Calibri" panose="020F0502020204030204" pitchFamily="34" charset="0"/>
                          </a:endParaRPr>
                        </a:p>
                      </a:txBody>
                      <a:tcPr marL="68580" marR="68580" marT="34290" marB="34290"/>
                    </a:tc>
                    <a:tc>
                      <a:txBody>
                        <a:bodyPr/>
                        <a:lstStyle/>
                        <a:p>
                          <a:endParaRPr lang="en-US"/>
                        </a:p>
                      </a:txBody>
                      <a:tcPr marL="68580" marR="68580" marT="34290" marB="34290">
                        <a:blipFill>
                          <a:blip r:embed="rId3"/>
                          <a:stretch>
                            <a:fillRect l="-47208" t="-691429" r="-508" b="-305714"/>
                          </a:stretch>
                        </a:blipFill>
                      </a:tcPr>
                    </a:tc>
                    <a:extLst>
                      <a:ext uri="{0D108BD9-81ED-4DB2-BD59-A6C34878D82A}">
                        <a16:rowId xmlns:a16="http://schemas.microsoft.com/office/drawing/2014/main" val="4080575098"/>
                      </a:ext>
                    </a:extLst>
                  </a:tr>
                  <a:tr h="236220">
                    <a:tc>
                      <a:txBody>
                        <a:bodyPr/>
                        <a:lstStyle/>
                        <a:p>
                          <a:r>
                            <a:rPr lang="en-US" sz="1100" b="1" i="0" dirty="0">
                              <a:latin typeface="Calibri" panose="020F0502020204030204" pitchFamily="34" charset="0"/>
                              <a:cs typeface="Calibri" panose="020F0502020204030204" pitchFamily="34" charset="0"/>
                            </a:rPr>
                            <a:t>RESET</a:t>
                          </a:r>
                        </a:p>
                      </a:txBody>
                      <a:tcPr marL="68580" marR="68580" marT="34290" marB="34290"/>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i="0" dirty="0">
                              <a:latin typeface="Calibri" panose="020F0502020204030204" pitchFamily="34" charset="0"/>
                              <a:cs typeface="Calibri" panose="020F0502020204030204" pitchFamily="34" charset="0"/>
                            </a:rPr>
                            <a:t>Same voltages as SET mode, but switch V</a:t>
                          </a:r>
                          <a:r>
                            <a:rPr lang="en-US" sz="1100" i="0" baseline="-25000" dirty="0">
                              <a:latin typeface="Calibri" panose="020F0502020204030204" pitchFamily="34" charset="0"/>
                              <a:cs typeface="Calibri" panose="020F0502020204030204" pitchFamily="34" charset="0"/>
                            </a:rPr>
                            <a:t>row</a:t>
                          </a:r>
                          <a:r>
                            <a:rPr lang="en-US" sz="1100" i="0" baseline="0" dirty="0">
                              <a:latin typeface="Calibri" panose="020F0502020204030204" pitchFamily="34" charset="0"/>
                              <a:cs typeface="Calibri" panose="020F0502020204030204" pitchFamily="34" charset="0"/>
                            </a:rPr>
                            <a:t> and </a:t>
                          </a:r>
                          <a:r>
                            <a:rPr lang="en-US" sz="1100" i="0" dirty="0">
                              <a:latin typeface="Calibri" panose="020F0502020204030204" pitchFamily="34" charset="0"/>
                              <a:cs typeface="Calibri" panose="020F0502020204030204" pitchFamily="34" charset="0"/>
                            </a:rPr>
                            <a:t>V</a:t>
                          </a:r>
                          <a:r>
                            <a:rPr lang="en-US" sz="1100" i="0" baseline="-25000" dirty="0">
                              <a:latin typeface="Calibri" panose="020F0502020204030204" pitchFamily="34" charset="0"/>
                              <a:cs typeface="Calibri" panose="020F0502020204030204" pitchFamily="34" charset="0"/>
                            </a:rPr>
                            <a:t>col</a:t>
                          </a:r>
                          <a:endParaRPr lang="en-US" sz="1100" i="0" dirty="0">
                            <a:latin typeface="Calibri" panose="020F0502020204030204" pitchFamily="34" charset="0"/>
                            <a:cs typeface="Calibri" panose="020F0502020204030204" pitchFamily="34" charset="0"/>
                          </a:endParaRPr>
                        </a:p>
                      </a:txBody>
                      <a:tcPr marL="68580" marR="68580" marT="34290" marB="34290"/>
                    </a:tc>
                    <a:tc hMerge="1">
                      <a:txBody>
                        <a:bodyPr/>
                        <a:lstStyle/>
                        <a:p>
                          <a:endParaRPr lang="en-US" sz="1400" i="0" dirty="0"/>
                        </a:p>
                      </a:txBody>
                      <a:tcPr/>
                    </a:tc>
                    <a:extLst>
                      <a:ext uri="{0D108BD9-81ED-4DB2-BD59-A6C34878D82A}">
                        <a16:rowId xmlns:a16="http://schemas.microsoft.com/office/drawing/2014/main" val="462741102"/>
                      </a:ext>
                    </a:extLst>
                  </a:tr>
                </a:tbl>
              </a:graphicData>
            </a:graphic>
          </p:graphicFrame>
        </mc:Fallback>
      </mc:AlternateContent>
      <p:sp>
        <p:nvSpPr>
          <p:cNvPr id="55" name="TextBox 54">
            <a:extLst>
              <a:ext uri="{FF2B5EF4-FFF2-40B4-BE49-F238E27FC236}">
                <a16:creationId xmlns:a16="http://schemas.microsoft.com/office/drawing/2014/main" id="{8B47CFDF-492C-6D45-96E5-D74708F132CA}"/>
              </a:ext>
            </a:extLst>
          </p:cNvPr>
          <p:cNvSpPr txBox="1"/>
          <p:nvPr/>
        </p:nvSpPr>
        <p:spPr>
          <a:xfrm>
            <a:off x="5157138" y="4671886"/>
            <a:ext cx="478016" cy="369332"/>
          </a:xfrm>
          <a:prstGeom prst="rect">
            <a:avLst/>
          </a:prstGeom>
          <a:noFill/>
        </p:spPr>
        <p:txBody>
          <a:bodyPr wrap="none" rtlCol="0">
            <a:spAutoFit/>
          </a:bodyPr>
          <a:lstStyle/>
          <a:p>
            <a:r>
              <a:rPr lang="en-US" b="1" dirty="0"/>
              <a:t>(b)</a:t>
            </a:r>
          </a:p>
        </p:txBody>
      </p:sp>
      <p:sp>
        <p:nvSpPr>
          <p:cNvPr id="92" name="TextBox 91">
            <a:extLst>
              <a:ext uri="{FF2B5EF4-FFF2-40B4-BE49-F238E27FC236}">
                <a16:creationId xmlns:a16="http://schemas.microsoft.com/office/drawing/2014/main" id="{AE3E0F2E-5107-5A44-9FDA-178A624B12B5}"/>
              </a:ext>
            </a:extLst>
          </p:cNvPr>
          <p:cNvSpPr txBox="1"/>
          <p:nvPr/>
        </p:nvSpPr>
        <p:spPr>
          <a:xfrm>
            <a:off x="652054" y="4671663"/>
            <a:ext cx="466794" cy="369332"/>
          </a:xfrm>
          <a:prstGeom prst="rect">
            <a:avLst/>
          </a:prstGeom>
          <a:noFill/>
        </p:spPr>
        <p:txBody>
          <a:bodyPr wrap="none" rtlCol="0">
            <a:spAutoFit/>
          </a:bodyPr>
          <a:lstStyle/>
          <a:p>
            <a:r>
              <a:rPr lang="en-US" b="1" dirty="0"/>
              <a:t>(a)</a:t>
            </a:r>
          </a:p>
        </p:txBody>
      </p:sp>
      <p:sp>
        <p:nvSpPr>
          <p:cNvPr id="6" name="Title 5">
            <a:extLst>
              <a:ext uri="{FF2B5EF4-FFF2-40B4-BE49-F238E27FC236}">
                <a16:creationId xmlns:a16="http://schemas.microsoft.com/office/drawing/2014/main" id="{BC1A2B5F-D9DF-2847-B139-2D9114EF30B7}"/>
              </a:ext>
            </a:extLst>
          </p:cNvPr>
          <p:cNvSpPr>
            <a:spLocks noGrp="1"/>
          </p:cNvSpPr>
          <p:nvPr>
            <p:ph type="title"/>
          </p:nvPr>
        </p:nvSpPr>
        <p:spPr/>
        <p:txBody>
          <a:bodyPr/>
          <a:lstStyle/>
          <a:p>
            <a:r>
              <a:rPr lang="en-US" dirty="0"/>
              <a:t>Hybrid Circuit Architecture</a:t>
            </a:r>
          </a:p>
        </p:txBody>
      </p:sp>
      <p:grpSp>
        <p:nvGrpSpPr>
          <p:cNvPr id="126" name="Group 125">
            <a:extLst>
              <a:ext uri="{FF2B5EF4-FFF2-40B4-BE49-F238E27FC236}">
                <a16:creationId xmlns:a16="http://schemas.microsoft.com/office/drawing/2014/main" id="{D464245F-67A1-5244-9F58-FC8B6D0BB09B}"/>
              </a:ext>
            </a:extLst>
          </p:cNvPr>
          <p:cNvGrpSpPr/>
          <p:nvPr/>
        </p:nvGrpSpPr>
        <p:grpSpPr>
          <a:xfrm>
            <a:off x="633995" y="1014866"/>
            <a:ext cx="4414418" cy="3576416"/>
            <a:chOff x="134760" y="1102483"/>
            <a:chExt cx="5885890" cy="4768554"/>
          </a:xfrm>
        </p:grpSpPr>
        <p:sp>
          <p:nvSpPr>
            <p:cNvPr id="127" name="Rectangle 126">
              <a:extLst>
                <a:ext uri="{FF2B5EF4-FFF2-40B4-BE49-F238E27FC236}">
                  <a16:creationId xmlns:a16="http://schemas.microsoft.com/office/drawing/2014/main" id="{D9AC3E55-875D-8644-BE6D-5E98834254C2}"/>
                </a:ext>
              </a:extLst>
            </p:cNvPr>
            <p:cNvSpPr/>
            <p:nvPr/>
          </p:nvSpPr>
          <p:spPr>
            <a:xfrm>
              <a:off x="2615438" y="4401113"/>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8" name="TextBox 127">
              <a:extLst>
                <a:ext uri="{FF2B5EF4-FFF2-40B4-BE49-F238E27FC236}">
                  <a16:creationId xmlns:a16="http://schemas.microsoft.com/office/drawing/2014/main" id="{F473BA90-1732-894C-8ED3-49AD40B365FF}"/>
                </a:ext>
              </a:extLst>
            </p:cNvPr>
            <p:cNvSpPr txBox="1"/>
            <p:nvPr/>
          </p:nvSpPr>
          <p:spPr>
            <a:xfrm>
              <a:off x="5265247" y="4991958"/>
              <a:ext cx="724489" cy="338555"/>
            </a:xfrm>
            <a:prstGeom prst="rect">
              <a:avLst/>
            </a:prstGeom>
            <a:noFill/>
          </p:spPr>
          <p:txBody>
            <a:bodyPr wrap="square" rtlCol="0">
              <a:spAutoFit/>
            </a:bodyPr>
            <a:lstStyle/>
            <a:p>
              <a:r>
                <a:rPr lang="en-US" sz="1050" b="1" dirty="0"/>
                <a:t>out</a:t>
              </a:r>
            </a:p>
          </p:txBody>
        </p:sp>
        <p:sp>
          <p:nvSpPr>
            <p:cNvPr id="129" name="TextBox 128">
              <a:extLst>
                <a:ext uri="{FF2B5EF4-FFF2-40B4-BE49-F238E27FC236}">
                  <a16:creationId xmlns:a16="http://schemas.microsoft.com/office/drawing/2014/main" id="{BC9A2A74-33A8-F44C-ABDC-D2F031A79BD0}"/>
                </a:ext>
              </a:extLst>
            </p:cNvPr>
            <p:cNvSpPr txBox="1"/>
            <p:nvPr/>
          </p:nvSpPr>
          <p:spPr>
            <a:xfrm>
              <a:off x="4781599" y="4695842"/>
              <a:ext cx="410797" cy="338555"/>
            </a:xfrm>
            <a:prstGeom prst="rect">
              <a:avLst/>
            </a:prstGeom>
            <a:noFill/>
          </p:spPr>
          <p:txBody>
            <a:bodyPr wrap="none" rtlCol="0">
              <a:spAutoFit/>
            </a:bodyPr>
            <a:lstStyle/>
            <a:p>
              <a:r>
                <a:rPr lang="en-US" sz="1050" b="1" dirty="0"/>
                <a:t>V</a:t>
              </a:r>
              <a:r>
                <a:rPr lang="en-US" sz="1050" b="1" baseline="-25000" dirty="0"/>
                <a:t>g</a:t>
              </a:r>
              <a:endParaRPr lang="en-US" sz="1050" b="1" dirty="0"/>
            </a:p>
          </p:txBody>
        </p:sp>
        <p:pic>
          <p:nvPicPr>
            <p:cNvPr id="130" name="Picture 129">
              <a:extLst>
                <a:ext uri="{FF2B5EF4-FFF2-40B4-BE49-F238E27FC236}">
                  <a16:creationId xmlns:a16="http://schemas.microsoft.com/office/drawing/2014/main" id="{EC6CFD8C-9D27-EE4B-AC7D-2D84EDC17C3A}"/>
                </a:ext>
              </a:extLst>
            </p:cNvPr>
            <p:cNvPicPr>
              <a:picLocks noChangeAspect="1"/>
            </p:cNvPicPr>
            <p:nvPr/>
          </p:nvPicPr>
          <p:blipFill rotWithShape="1">
            <a:blip r:embed="rId4"/>
            <a:srcRect l="1" t="48398" r="81981" b="17498"/>
            <a:stretch/>
          </p:blipFill>
          <p:spPr>
            <a:xfrm>
              <a:off x="3510614" y="3968495"/>
              <a:ext cx="543796" cy="1015150"/>
            </a:xfrm>
            <a:prstGeom prst="rect">
              <a:avLst/>
            </a:prstGeom>
          </p:spPr>
        </p:pic>
        <p:sp>
          <p:nvSpPr>
            <p:cNvPr id="131" name="Rectangle 130">
              <a:extLst>
                <a:ext uri="{FF2B5EF4-FFF2-40B4-BE49-F238E27FC236}">
                  <a16:creationId xmlns:a16="http://schemas.microsoft.com/office/drawing/2014/main" id="{7C10377F-45D2-6F4E-8B84-FEE1D4249A7F}"/>
                </a:ext>
              </a:extLst>
            </p:cNvPr>
            <p:cNvSpPr/>
            <p:nvPr/>
          </p:nvSpPr>
          <p:spPr>
            <a:xfrm>
              <a:off x="3529271" y="4148417"/>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32" name="Picture 131">
              <a:extLst>
                <a:ext uri="{FF2B5EF4-FFF2-40B4-BE49-F238E27FC236}">
                  <a16:creationId xmlns:a16="http://schemas.microsoft.com/office/drawing/2014/main" id="{1801AA39-84F9-5940-91D0-2EE6EC73F3CA}"/>
                </a:ext>
              </a:extLst>
            </p:cNvPr>
            <p:cNvPicPr>
              <a:picLocks noChangeAspect="1"/>
            </p:cNvPicPr>
            <p:nvPr/>
          </p:nvPicPr>
          <p:blipFill>
            <a:blip r:embed="rId5"/>
            <a:stretch>
              <a:fillRect/>
            </a:stretch>
          </p:blipFill>
          <p:spPr>
            <a:xfrm>
              <a:off x="642863" y="1352761"/>
              <a:ext cx="5174728" cy="4152104"/>
            </a:xfrm>
            <a:prstGeom prst="rect">
              <a:avLst/>
            </a:prstGeom>
          </p:spPr>
        </p:pic>
        <p:sp>
          <p:nvSpPr>
            <p:cNvPr id="133" name="TextBox 132">
              <a:extLst>
                <a:ext uri="{FF2B5EF4-FFF2-40B4-BE49-F238E27FC236}">
                  <a16:creationId xmlns:a16="http://schemas.microsoft.com/office/drawing/2014/main" id="{5BA27A79-1527-4F41-8B1B-472AABEFB9FB}"/>
                </a:ext>
              </a:extLst>
            </p:cNvPr>
            <p:cNvSpPr txBox="1"/>
            <p:nvPr/>
          </p:nvSpPr>
          <p:spPr>
            <a:xfrm>
              <a:off x="2899674" y="1133066"/>
              <a:ext cx="900292" cy="338555"/>
            </a:xfrm>
            <a:prstGeom prst="rect">
              <a:avLst/>
            </a:prstGeom>
            <a:noFill/>
          </p:spPr>
          <p:txBody>
            <a:bodyPr wrap="square" rtlCol="0">
              <a:spAutoFit/>
            </a:bodyPr>
            <a:lstStyle/>
            <a:p>
              <a:r>
                <a:rPr lang="en-US" sz="1050" b="1" dirty="0"/>
                <a:t>V</a:t>
              </a:r>
              <a:r>
                <a:rPr lang="en-US" sz="1050" b="1" baseline="-25000" dirty="0"/>
                <a:t>col,1</a:t>
              </a:r>
              <a:endParaRPr lang="en-US" sz="1050" b="1" dirty="0"/>
            </a:p>
          </p:txBody>
        </p:sp>
        <p:sp>
          <p:nvSpPr>
            <p:cNvPr id="134" name="Triangle 133">
              <a:extLst>
                <a:ext uri="{FF2B5EF4-FFF2-40B4-BE49-F238E27FC236}">
                  <a16:creationId xmlns:a16="http://schemas.microsoft.com/office/drawing/2014/main" id="{E96CD23E-2447-3345-8FD9-CCEEA457577E}"/>
                </a:ext>
              </a:extLst>
            </p:cNvPr>
            <p:cNvSpPr/>
            <p:nvPr/>
          </p:nvSpPr>
          <p:spPr>
            <a:xfrm>
              <a:off x="3087652" y="1459072"/>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5" name="TextBox 134">
              <a:extLst>
                <a:ext uri="{FF2B5EF4-FFF2-40B4-BE49-F238E27FC236}">
                  <a16:creationId xmlns:a16="http://schemas.microsoft.com/office/drawing/2014/main" id="{ADCDD699-0963-7346-9F27-C417E7C7B80F}"/>
                </a:ext>
              </a:extLst>
            </p:cNvPr>
            <p:cNvSpPr txBox="1"/>
            <p:nvPr/>
          </p:nvSpPr>
          <p:spPr>
            <a:xfrm>
              <a:off x="5120358" y="1102483"/>
              <a:ext cx="900292" cy="338555"/>
            </a:xfrm>
            <a:prstGeom prst="rect">
              <a:avLst/>
            </a:prstGeom>
            <a:noFill/>
          </p:spPr>
          <p:txBody>
            <a:bodyPr wrap="square" rtlCol="0">
              <a:spAutoFit/>
            </a:bodyPr>
            <a:lstStyle/>
            <a:p>
              <a:r>
                <a:rPr lang="en-US" sz="1050" b="1" dirty="0"/>
                <a:t>V</a:t>
              </a:r>
              <a:r>
                <a:rPr lang="en-US" sz="1050" b="1" baseline="-25000" dirty="0"/>
                <a:t>col,2</a:t>
              </a:r>
              <a:endParaRPr lang="en-US" sz="1050" b="1" dirty="0"/>
            </a:p>
          </p:txBody>
        </p:sp>
        <p:sp>
          <p:nvSpPr>
            <p:cNvPr id="136" name="Triangle 135">
              <a:extLst>
                <a:ext uri="{FF2B5EF4-FFF2-40B4-BE49-F238E27FC236}">
                  <a16:creationId xmlns:a16="http://schemas.microsoft.com/office/drawing/2014/main" id="{41DD250F-31CF-4B4A-8240-C8442664D623}"/>
                </a:ext>
              </a:extLst>
            </p:cNvPr>
            <p:cNvSpPr/>
            <p:nvPr/>
          </p:nvSpPr>
          <p:spPr>
            <a:xfrm>
              <a:off x="5314139" y="142391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7" name="TextBox 136">
              <a:extLst>
                <a:ext uri="{FF2B5EF4-FFF2-40B4-BE49-F238E27FC236}">
                  <a16:creationId xmlns:a16="http://schemas.microsoft.com/office/drawing/2014/main" id="{8019657B-B1C5-EF4F-9249-3C57DEF35736}"/>
                </a:ext>
              </a:extLst>
            </p:cNvPr>
            <p:cNvSpPr txBox="1"/>
            <p:nvPr/>
          </p:nvSpPr>
          <p:spPr>
            <a:xfrm>
              <a:off x="937112" y="1468620"/>
              <a:ext cx="684164" cy="338555"/>
            </a:xfrm>
            <a:prstGeom prst="rect">
              <a:avLst/>
            </a:prstGeom>
            <a:noFill/>
          </p:spPr>
          <p:txBody>
            <a:bodyPr wrap="square" rtlCol="0">
              <a:spAutoFit/>
            </a:bodyPr>
            <a:lstStyle/>
            <a:p>
              <a:r>
                <a:rPr lang="en-US" sz="1050" b="1" dirty="0"/>
                <a:t>src</a:t>
              </a:r>
              <a:r>
                <a:rPr lang="en-US" sz="1050" b="1" baseline="-25000" dirty="0"/>
                <a:t>1,1</a:t>
              </a:r>
              <a:endParaRPr lang="en-US" sz="1050" b="1" dirty="0"/>
            </a:p>
          </p:txBody>
        </p:sp>
        <p:sp>
          <p:nvSpPr>
            <p:cNvPr id="138" name="TextBox 137">
              <a:extLst>
                <a:ext uri="{FF2B5EF4-FFF2-40B4-BE49-F238E27FC236}">
                  <a16:creationId xmlns:a16="http://schemas.microsoft.com/office/drawing/2014/main" id="{7BFE20F1-1651-B447-9185-A42895B3B2BE}"/>
                </a:ext>
              </a:extLst>
            </p:cNvPr>
            <p:cNvSpPr txBox="1"/>
            <p:nvPr/>
          </p:nvSpPr>
          <p:spPr>
            <a:xfrm>
              <a:off x="3152882" y="1507964"/>
              <a:ext cx="684164" cy="338555"/>
            </a:xfrm>
            <a:prstGeom prst="rect">
              <a:avLst/>
            </a:prstGeom>
            <a:noFill/>
          </p:spPr>
          <p:txBody>
            <a:bodyPr wrap="square" rtlCol="0">
              <a:spAutoFit/>
            </a:bodyPr>
            <a:lstStyle/>
            <a:p>
              <a:r>
                <a:rPr lang="en-US" sz="1050" b="1" dirty="0"/>
                <a:t>src</a:t>
              </a:r>
              <a:r>
                <a:rPr lang="en-US" sz="1050" b="1" baseline="-25000" dirty="0"/>
                <a:t>1,2</a:t>
              </a:r>
              <a:endParaRPr lang="en-US" sz="1050" b="1" dirty="0"/>
            </a:p>
          </p:txBody>
        </p:sp>
        <p:sp>
          <p:nvSpPr>
            <p:cNvPr id="139" name="TextBox 138">
              <a:extLst>
                <a:ext uri="{FF2B5EF4-FFF2-40B4-BE49-F238E27FC236}">
                  <a16:creationId xmlns:a16="http://schemas.microsoft.com/office/drawing/2014/main" id="{64F44844-A65C-3C42-828B-FE365C073E44}"/>
                </a:ext>
              </a:extLst>
            </p:cNvPr>
            <p:cNvSpPr txBox="1"/>
            <p:nvPr/>
          </p:nvSpPr>
          <p:spPr>
            <a:xfrm>
              <a:off x="935624" y="3445565"/>
              <a:ext cx="684164" cy="338555"/>
            </a:xfrm>
            <a:prstGeom prst="rect">
              <a:avLst/>
            </a:prstGeom>
            <a:noFill/>
          </p:spPr>
          <p:txBody>
            <a:bodyPr wrap="square" rtlCol="0">
              <a:spAutoFit/>
            </a:bodyPr>
            <a:lstStyle/>
            <a:p>
              <a:r>
                <a:rPr lang="en-US" sz="1050" b="1" dirty="0"/>
                <a:t>src</a:t>
              </a:r>
              <a:r>
                <a:rPr lang="en-US" sz="1050" b="1" baseline="-25000" dirty="0"/>
                <a:t>2,1</a:t>
              </a:r>
              <a:endParaRPr lang="en-US" sz="1050" b="1" dirty="0"/>
            </a:p>
          </p:txBody>
        </p:sp>
        <p:sp>
          <p:nvSpPr>
            <p:cNvPr id="140" name="TextBox 139">
              <a:extLst>
                <a:ext uri="{FF2B5EF4-FFF2-40B4-BE49-F238E27FC236}">
                  <a16:creationId xmlns:a16="http://schemas.microsoft.com/office/drawing/2014/main" id="{BCF980FE-0746-4F4F-9CDD-8BD0FCCFA6D5}"/>
                </a:ext>
              </a:extLst>
            </p:cNvPr>
            <p:cNvSpPr txBox="1"/>
            <p:nvPr/>
          </p:nvSpPr>
          <p:spPr>
            <a:xfrm>
              <a:off x="3161180" y="3459445"/>
              <a:ext cx="684164" cy="338555"/>
            </a:xfrm>
            <a:prstGeom prst="rect">
              <a:avLst/>
            </a:prstGeom>
            <a:noFill/>
          </p:spPr>
          <p:txBody>
            <a:bodyPr wrap="square" rtlCol="0">
              <a:spAutoFit/>
            </a:bodyPr>
            <a:lstStyle/>
            <a:p>
              <a:r>
                <a:rPr lang="en-US" sz="1050" b="1" dirty="0"/>
                <a:t>src</a:t>
              </a:r>
              <a:r>
                <a:rPr lang="en-US" sz="1050" b="1" baseline="-25000" dirty="0"/>
                <a:t>2,2</a:t>
              </a:r>
              <a:endParaRPr lang="en-US" sz="1050" b="1" dirty="0"/>
            </a:p>
          </p:txBody>
        </p:sp>
        <p:sp>
          <p:nvSpPr>
            <p:cNvPr id="141" name="TextBox 140">
              <a:extLst>
                <a:ext uri="{FF2B5EF4-FFF2-40B4-BE49-F238E27FC236}">
                  <a16:creationId xmlns:a16="http://schemas.microsoft.com/office/drawing/2014/main" id="{DC4DFD81-AAC7-CF44-AC55-54FCE8E296A7}"/>
                </a:ext>
              </a:extLst>
            </p:cNvPr>
            <p:cNvSpPr txBox="1"/>
            <p:nvPr/>
          </p:nvSpPr>
          <p:spPr>
            <a:xfrm>
              <a:off x="158839" y="2940213"/>
              <a:ext cx="900292" cy="338555"/>
            </a:xfrm>
            <a:prstGeom prst="rect">
              <a:avLst/>
            </a:prstGeom>
            <a:noFill/>
          </p:spPr>
          <p:txBody>
            <a:bodyPr wrap="square" rtlCol="0">
              <a:spAutoFit/>
            </a:bodyPr>
            <a:lstStyle/>
            <a:p>
              <a:r>
                <a:rPr lang="en-US" sz="1050" b="1" dirty="0"/>
                <a:t>V</a:t>
              </a:r>
              <a:r>
                <a:rPr lang="en-US" sz="1050" b="1" baseline="-25000" dirty="0"/>
                <a:t>row,1</a:t>
              </a:r>
              <a:endParaRPr lang="en-US" sz="1050" b="1" dirty="0"/>
            </a:p>
          </p:txBody>
        </p:sp>
        <p:sp>
          <p:nvSpPr>
            <p:cNvPr id="142" name="TextBox 141">
              <a:extLst>
                <a:ext uri="{FF2B5EF4-FFF2-40B4-BE49-F238E27FC236}">
                  <a16:creationId xmlns:a16="http://schemas.microsoft.com/office/drawing/2014/main" id="{B1AB5415-486A-5843-AE2F-14BA39C081C3}"/>
                </a:ext>
              </a:extLst>
            </p:cNvPr>
            <p:cNvSpPr txBox="1"/>
            <p:nvPr/>
          </p:nvSpPr>
          <p:spPr>
            <a:xfrm>
              <a:off x="134760" y="4910254"/>
              <a:ext cx="900292" cy="338555"/>
            </a:xfrm>
            <a:prstGeom prst="rect">
              <a:avLst/>
            </a:prstGeom>
            <a:noFill/>
          </p:spPr>
          <p:txBody>
            <a:bodyPr wrap="square" rtlCol="0">
              <a:spAutoFit/>
            </a:bodyPr>
            <a:lstStyle/>
            <a:p>
              <a:r>
                <a:rPr lang="en-US" sz="1050" b="1" dirty="0"/>
                <a:t>V</a:t>
              </a:r>
              <a:r>
                <a:rPr lang="en-US" sz="1050" b="1" baseline="-25000" dirty="0"/>
                <a:t>row,2</a:t>
              </a:r>
              <a:endParaRPr lang="en-US" sz="1050" b="1" dirty="0"/>
            </a:p>
          </p:txBody>
        </p:sp>
        <p:sp>
          <p:nvSpPr>
            <p:cNvPr id="143" name="Triangle 142">
              <a:extLst>
                <a:ext uri="{FF2B5EF4-FFF2-40B4-BE49-F238E27FC236}">
                  <a16:creationId xmlns:a16="http://schemas.microsoft.com/office/drawing/2014/main" id="{003A54D6-6596-EB4F-9167-82A4BFA33D3D}"/>
                </a:ext>
              </a:extLst>
            </p:cNvPr>
            <p:cNvSpPr/>
            <p:nvPr/>
          </p:nvSpPr>
          <p:spPr>
            <a:xfrm rot="16200000">
              <a:off x="674534" y="5054996"/>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4" name="Triangle 143">
              <a:extLst>
                <a:ext uri="{FF2B5EF4-FFF2-40B4-BE49-F238E27FC236}">
                  <a16:creationId xmlns:a16="http://schemas.microsoft.com/office/drawing/2014/main" id="{0CB65BFE-ACFC-3948-B239-9F3A411AA9EE}"/>
                </a:ext>
              </a:extLst>
            </p:cNvPr>
            <p:cNvSpPr/>
            <p:nvPr/>
          </p:nvSpPr>
          <p:spPr>
            <a:xfrm rot="16200000">
              <a:off x="674534" y="307384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5" name="TextBox 144">
              <a:extLst>
                <a:ext uri="{FF2B5EF4-FFF2-40B4-BE49-F238E27FC236}">
                  <a16:creationId xmlns:a16="http://schemas.microsoft.com/office/drawing/2014/main" id="{605556F7-FF66-B748-ADD1-659E2AEFE933}"/>
                </a:ext>
              </a:extLst>
            </p:cNvPr>
            <p:cNvSpPr txBox="1"/>
            <p:nvPr/>
          </p:nvSpPr>
          <p:spPr>
            <a:xfrm>
              <a:off x="2242518" y="1772632"/>
              <a:ext cx="684164" cy="338555"/>
            </a:xfrm>
            <a:prstGeom prst="rect">
              <a:avLst/>
            </a:prstGeom>
            <a:noFill/>
          </p:spPr>
          <p:txBody>
            <a:bodyPr wrap="square" rtlCol="0">
              <a:spAutoFit/>
            </a:bodyPr>
            <a:lstStyle/>
            <a:p>
              <a:r>
                <a:rPr lang="en-US" sz="1050" b="1" dirty="0"/>
                <a:t>drn</a:t>
              </a:r>
              <a:r>
                <a:rPr lang="en-US" sz="1050" b="1" baseline="-25000" dirty="0"/>
                <a:t>1,1</a:t>
              </a:r>
              <a:endParaRPr lang="en-US" sz="1050" b="1" dirty="0"/>
            </a:p>
          </p:txBody>
        </p:sp>
        <p:sp>
          <p:nvSpPr>
            <p:cNvPr id="146" name="TextBox 145">
              <a:extLst>
                <a:ext uri="{FF2B5EF4-FFF2-40B4-BE49-F238E27FC236}">
                  <a16:creationId xmlns:a16="http://schemas.microsoft.com/office/drawing/2014/main" id="{BDC21A64-C161-A44E-9537-A59EF7A3048E}"/>
                </a:ext>
              </a:extLst>
            </p:cNvPr>
            <p:cNvSpPr txBox="1"/>
            <p:nvPr/>
          </p:nvSpPr>
          <p:spPr>
            <a:xfrm>
              <a:off x="4477984" y="1782112"/>
              <a:ext cx="684164" cy="338555"/>
            </a:xfrm>
            <a:prstGeom prst="rect">
              <a:avLst/>
            </a:prstGeom>
            <a:noFill/>
          </p:spPr>
          <p:txBody>
            <a:bodyPr wrap="square" rtlCol="0">
              <a:spAutoFit/>
            </a:bodyPr>
            <a:lstStyle/>
            <a:p>
              <a:r>
                <a:rPr lang="en-US" sz="1050" b="1" dirty="0"/>
                <a:t>drn</a:t>
              </a:r>
              <a:r>
                <a:rPr lang="en-US" sz="1050" b="1" baseline="-25000" dirty="0"/>
                <a:t>1,2</a:t>
              </a:r>
              <a:endParaRPr lang="en-US" sz="1050" b="1" dirty="0"/>
            </a:p>
          </p:txBody>
        </p:sp>
        <p:sp>
          <p:nvSpPr>
            <p:cNvPr id="147" name="TextBox 146">
              <a:extLst>
                <a:ext uri="{FF2B5EF4-FFF2-40B4-BE49-F238E27FC236}">
                  <a16:creationId xmlns:a16="http://schemas.microsoft.com/office/drawing/2014/main" id="{17DF3FAC-38E0-4A4D-A4AF-8691A5AD13B5}"/>
                </a:ext>
              </a:extLst>
            </p:cNvPr>
            <p:cNvSpPr txBox="1"/>
            <p:nvPr/>
          </p:nvSpPr>
          <p:spPr>
            <a:xfrm>
              <a:off x="2232634" y="3753204"/>
              <a:ext cx="684164" cy="338555"/>
            </a:xfrm>
            <a:prstGeom prst="rect">
              <a:avLst/>
            </a:prstGeom>
            <a:noFill/>
          </p:spPr>
          <p:txBody>
            <a:bodyPr wrap="square" rtlCol="0">
              <a:spAutoFit/>
            </a:bodyPr>
            <a:lstStyle/>
            <a:p>
              <a:r>
                <a:rPr lang="en-US" sz="1050" b="1" dirty="0"/>
                <a:t>drn</a:t>
              </a:r>
              <a:r>
                <a:rPr lang="en-US" sz="1050" b="1" baseline="-25000" dirty="0"/>
                <a:t>2,1</a:t>
              </a:r>
              <a:endParaRPr lang="en-US" sz="1050" b="1" dirty="0"/>
            </a:p>
          </p:txBody>
        </p:sp>
        <p:sp>
          <p:nvSpPr>
            <p:cNvPr id="148" name="TextBox 147">
              <a:extLst>
                <a:ext uri="{FF2B5EF4-FFF2-40B4-BE49-F238E27FC236}">
                  <a16:creationId xmlns:a16="http://schemas.microsoft.com/office/drawing/2014/main" id="{42787C15-BCEA-6C4B-B821-CD2E38EE906A}"/>
                </a:ext>
              </a:extLst>
            </p:cNvPr>
            <p:cNvSpPr txBox="1"/>
            <p:nvPr/>
          </p:nvSpPr>
          <p:spPr>
            <a:xfrm>
              <a:off x="4486458" y="3729325"/>
              <a:ext cx="684164" cy="338555"/>
            </a:xfrm>
            <a:prstGeom prst="rect">
              <a:avLst/>
            </a:prstGeom>
            <a:noFill/>
          </p:spPr>
          <p:txBody>
            <a:bodyPr wrap="square" rtlCol="0">
              <a:spAutoFit/>
            </a:bodyPr>
            <a:lstStyle/>
            <a:p>
              <a:r>
                <a:rPr lang="en-US" sz="1050" b="1" dirty="0"/>
                <a:t>drn</a:t>
              </a:r>
              <a:r>
                <a:rPr lang="en-US" sz="1050" b="1" baseline="-25000" dirty="0"/>
                <a:t>2,2</a:t>
              </a:r>
              <a:endParaRPr lang="en-US" sz="1050" b="1" dirty="0"/>
            </a:p>
          </p:txBody>
        </p:sp>
        <p:sp>
          <p:nvSpPr>
            <p:cNvPr id="149" name="Rectangle 148">
              <a:extLst>
                <a:ext uri="{FF2B5EF4-FFF2-40B4-BE49-F238E27FC236}">
                  <a16:creationId xmlns:a16="http://schemas.microsoft.com/office/drawing/2014/main" id="{3244B07A-54A9-644F-A2D7-52DF744813D9}"/>
                </a:ext>
              </a:extLst>
            </p:cNvPr>
            <p:cNvSpPr/>
            <p:nvPr/>
          </p:nvSpPr>
          <p:spPr>
            <a:xfrm>
              <a:off x="3692063"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Rectangle 149">
              <a:extLst>
                <a:ext uri="{FF2B5EF4-FFF2-40B4-BE49-F238E27FC236}">
                  <a16:creationId xmlns:a16="http://schemas.microsoft.com/office/drawing/2014/main" id="{9DFD6AAA-9FF6-0A44-845B-23B5EB36C325}"/>
                </a:ext>
              </a:extLst>
            </p:cNvPr>
            <p:cNvSpPr/>
            <p:nvPr/>
          </p:nvSpPr>
          <p:spPr>
            <a:xfrm>
              <a:off x="1477137"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Rectangle 150">
              <a:extLst>
                <a:ext uri="{FF2B5EF4-FFF2-40B4-BE49-F238E27FC236}">
                  <a16:creationId xmlns:a16="http://schemas.microsoft.com/office/drawing/2014/main" id="{CF533492-0910-0443-B9EE-B1B71D7E6528}"/>
                </a:ext>
              </a:extLst>
            </p:cNvPr>
            <p:cNvSpPr/>
            <p:nvPr/>
          </p:nvSpPr>
          <p:spPr>
            <a:xfrm>
              <a:off x="3695386" y="3507426"/>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Rectangle 151">
              <a:extLst>
                <a:ext uri="{FF2B5EF4-FFF2-40B4-BE49-F238E27FC236}">
                  <a16:creationId xmlns:a16="http://schemas.microsoft.com/office/drawing/2014/main" id="{E18641E6-974F-B840-8812-2C342603674D}"/>
                </a:ext>
              </a:extLst>
            </p:cNvPr>
            <p:cNvSpPr/>
            <p:nvPr/>
          </p:nvSpPr>
          <p:spPr>
            <a:xfrm>
              <a:off x="1483740" y="3517164"/>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Rectangle 152">
              <a:extLst>
                <a:ext uri="{FF2B5EF4-FFF2-40B4-BE49-F238E27FC236}">
                  <a16:creationId xmlns:a16="http://schemas.microsoft.com/office/drawing/2014/main" id="{BA0E9E0E-BDE5-C440-A18A-ABB52379C49B}"/>
                </a:ext>
              </a:extLst>
            </p:cNvPr>
            <p:cNvSpPr/>
            <p:nvPr/>
          </p:nvSpPr>
          <p:spPr>
            <a:xfrm>
              <a:off x="2456036" y="2761636"/>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1EE5009D-FFD6-4F48-AD54-7ADCEF35E14E}"/>
                </a:ext>
              </a:extLst>
            </p:cNvPr>
            <p:cNvSpPr/>
            <p:nvPr/>
          </p:nvSpPr>
          <p:spPr>
            <a:xfrm>
              <a:off x="1093640" y="5564089"/>
              <a:ext cx="444838" cy="271683"/>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Rectangle 154">
              <a:extLst>
                <a:ext uri="{FF2B5EF4-FFF2-40B4-BE49-F238E27FC236}">
                  <a16:creationId xmlns:a16="http://schemas.microsoft.com/office/drawing/2014/main" id="{EB7AFBFC-A48D-444B-A96C-E5BAF59448C5}"/>
                </a:ext>
              </a:extLst>
            </p:cNvPr>
            <p:cNvSpPr/>
            <p:nvPr/>
          </p:nvSpPr>
          <p:spPr>
            <a:xfrm>
              <a:off x="4125947" y="556642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a:extLst>
                <a:ext uri="{FF2B5EF4-FFF2-40B4-BE49-F238E27FC236}">
                  <a16:creationId xmlns:a16="http://schemas.microsoft.com/office/drawing/2014/main" id="{1C914FC6-0FD2-B647-B92A-2935E9CA9117}"/>
                </a:ext>
              </a:extLst>
            </p:cNvPr>
            <p:cNvSpPr txBox="1"/>
            <p:nvPr/>
          </p:nvSpPr>
          <p:spPr>
            <a:xfrm>
              <a:off x="1527512" y="5532482"/>
              <a:ext cx="2752922" cy="338555"/>
            </a:xfrm>
            <a:prstGeom prst="rect">
              <a:avLst/>
            </a:prstGeom>
            <a:noFill/>
          </p:spPr>
          <p:txBody>
            <a:bodyPr wrap="square" rtlCol="0">
              <a:spAutoFit/>
            </a:bodyPr>
            <a:lstStyle/>
            <a:p>
              <a:r>
                <a:rPr lang="en-US" sz="1050" b="1" dirty="0"/>
                <a:t>Hysteretic 4T NEM Router</a:t>
              </a:r>
            </a:p>
          </p:txBody>
        </p:sp>
        <p:sp>
          <p:nvSpPr>
            <p:cNvPr id="157" name="TextBox 156">
              <a:extLst>
                <a:ext uri="{FF2B5EF4-FFF2-40B4-BE49-F238E27FC236}">
                  <a16:creationId xmlns:a16="http://schemas.microsoft.com/office/drawing/2014/main" id="{7C7A70E5-F7EC-1544-9B0A-94A81359B61C}"/>
                </a:ext>
              </a:extLst>
            </p:cNvPr>
            <p:cNvSpPr txBox="1"/>
            <p:nvPr/>
          </p:nvSpPr>
          <p:spPr>
            <a:xfrm>
              <a:off x="4577938" y="5519153"/>
              <a:ext cx="1345157" cy="338555"/>
            </a:xfrm>
            <a:prstGeom prst="rect">
              <a:avLst/>
            </a:prstGeom>
            <a:noFill/>
          </p:spPr>
          <p:txBody>
            <a:bodyPr wrap="square" rtlCol="0">
              <a:spAutoFit/>
            </a:bodyPr>
            <a:lstStyle/>
            <a:p>
              <a:r>
                <a:rPr lang="en-US" sz="1050" b="1" dirty="0"/>
                <a:t>RRAM Cell</a:t>
              </a:r>
            </a:p>
          </p:txBody>
        </p:sp>
        <p:sp>
          <p:nvSpPr>
            <p:cNvPr id="158" name="TextBox 157">
              <a:extLst>
                <a:ext uri="{FF2B5EF4-FFF2-40B4-BE49-F238E27FC236}">
                  <a16:creationId xmlns:a16="http://schemas.microsoft.com/office/drawing/2014/main" id="{1C379B66-3987-4744-818E-D33D04AC3F95}"/>
                </a:ext>
              </a:extLst>
            </p:cNvPr>
            <p:cNvSpPr txBox="1"/>
            <p:nvPr/>
          </p:nvSpPr>
          <p:spPr>
            <a:xfrm>
              <a:off x="1640725" y="2304251"/>
              <a:ext cx="410797" cy="338555"/>
            </a:xfrm>
            <a:prstGeom prst="rect">
              <a:avLst/>
            </a:prstGeom>
            <a:noFill/>
          </p:spPr>
          <p:txBody>
            <a:bodyPr wrap="none" rtlCol="0">
              <a:spAutoFit/>
            </a:bodyPr>
            <a:lstStyle/>
            <a:p>
              <a:r>
                <a:rPr lang="en-US" sz="1050" b="1" dirty="0"/>
                <a:t>V</a:t>
              </a:r>
              <a:r>
                <a:rPr lang="en-US" sz="1050" b="1" baseline="-25000" dirty="0"/>
                <a:t>g</a:t>
              </a:r>
              <a:endParaRPr lang="en-US" sz="1050" b="1" dirty="0"/>
            </a:p>
          </p:txBody>
        </p:sp>
        <p:sp>
          <p:nvSpPr>
            <p:cNvPr id="159" name="Rectangle 158">
              <a:extLst>
                <a:ext uri="{FF2B5EF4-FFF2-40B4-BE49-F238E27FC236}">
                  <a16:creationId xmlns:a16="http://schemas.microsoft.com/office/drawing/2014/main" id="{595AD7E1-3EB1-C945-93F6-736A1C390549}"/>
                </a:ext>
              </a:extLst>
            </p:cNvPr>
            <p:cNvSpPr/>
            <p:nvPr/>
          </p:nvSpPr>
          <p:spPr>
            <a:xfrm>
              <a:off x="1482758" y="277209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TextBox 159">
              <a:extLst>
                <a:ext uri="{FF2B5EF4-FFF2-40B4-BE49-F238E27FC236}">
                  <a16:creationId xmlns:a16="http://schemas.microsoft.com/office/drawing/2014/main" id="{422D6001-847D-2C4B-98FF-D7707A41788A}"/>
                </a:ext>
              </a:extLst>
            </p:cNvPr>
            <p:cNvSpPr txBox="1"/>
            <p:nvPr/>
          </p:nvSpPr>
          <p:spPr>
            <a:xfrm>
              <a:off x="1228383" y="2546937"/>
              <a:ext cx="314616" cy="369332"/>
            </a:xfrm>
            <a:prstGeom prst="rect">
              <a:avLst/>
            </a:prstGeom>
            <a:noFill/>
          </p:spPr>
          <p:txBody>
            <a:bodyPr wrap="none" rtlCol="0">
              <a:spAutoFit/>
            </a:bodyPr>
            <a:lstStyle/>
            <a:p>
              <a:r>
                <a:rPr lang="en-US" sz="1200" b="1" dirty="0"/>
                <a:t>-</a:t>
              </a:r>
            </a:p>
          </p:txBody>
        </p:sp>
        <p:sp>
          <p:nvSpPr>
            <p:cNvPr id="161" name="TextBox 160">
              <a:extLst>
                <a:ext uri="{FF2B5EF4-FFF2-40B4-BE49-F238E27FC236}">
                  <a16:creationId xmlns:a16="http://schemas.microsoft.com/office/drawing/2014/main" id="{EB4274E7-15D0-4F44-9563-23851E9B5EBA}"/>
                </a:ext>
              </a:extLst>
            </p:cNvPr>
            <p:cNvSpPr txBox="1"/>
            <p:nvPr/>
          </p:nvSpPr>
          <p:spPr>
            <a:xfrm>
              <a:off x="1877990" y="2570881"/>
              <a:ext cx="355227" cy="369332"/>
            </a:xfrm>
            <a:prstGeom prst="rect">
              <a:avLst/>
            </a:prstGeom>
            <a:noFill/>
          </p:spPr>
          <p:txBody>
            <a:bodyPr wrap="none" rtlCol="0">
              <a:spAutoFit/>
            </a:bodyPr>
            <a:lstStyle/>
            <a:p>
              <a:r>
                <a:rPr lang="en-US" sz="1200" b="1" dirty="0"/>
                <a:t>+</a:t>
              </a:r>
            </a:p>
          </p:txBody>
        </p:sp>
        <p:sp>
          <p:nvSpPr>
            <p:cNvPr id="162" name="TextBox 161">
              <a:extLst>
                <a:ext uri="{FF2B5EF4-FFF2-40B4-BE49-F238E27FC236}">
                  <a16:creationId xmlns:a16="http://schemas.microsoft.com/office/drawing/2014/main" id="{63659A10-9213-2446-99EF-441B6D0AC94C}"/>
                </a:ext>
              </a:extLst>
            </p:cNvPr>
            <p:cNvSpPr txBox="1"/>
            <p:nvPr/>
          </p:nvSpPr>
          <p:spPr>
            <a:xfrm>
              <a:off x="2155954" y="2570881"/>
              <a:ext cx="355227" cy="369332"/>
            </a:xfrm>
            <a:prstGeom prst="rect">
              <a:avLst/>
            </a:prstGeom>
            <a:noFill/>
          </p:spPr>
          <p:txBody>
            <a:bodyPr wrap="none" rtlCol="0">
              <a:spAutoFit/>
            </a:bodyPr>
            <a:lstStyle/>
            <a:p>
              <a:r>
                <a:rPr lang="en-US" sz="1200" b="1" dirty="0"/>
                <a:t>+</a:t>
              </a:r>
            </a:p>
          </p:txBody>
        </p:sp>
        <p:sp>
          <p:nvSpPr>
            <p:cNvPr id="163" name="TextBox 162">
              <a:extLst>
                <a:ext uri="{FF2B5EF4-FFF2-40B4-BE49-F238E27FC236}">
                  <a16:creationId xmlns:a16="http://schemas.microsoft.com/office/drawing/2014/main" id="{DD02AE55-459E-A948-B57C-D4F9275DC6BE}"/>
                </a:ext>
              </a:extLst>
            </p:cNvPr>
            <p:cNvSpPr txBox="1"/>
            <p:nvPr/>
          </p:nvSpPr>
          <p:spPr>
            <a:xfrm>
              <a:off x="2899674" y="2558653"/>
              <a:ext cx="314616" cy="369332"/>
            </a:xfrm>
            <a:prstGeom prst="rect">
              <a:avLst/>
            </a:prstGeom>
            <a:noFill/>
          </p:spPr>
          <p:txBody>
            <a:bodyPr wrap="none" rtlCol="0">
              <a:spAutoFit/>
            </a:bodyPr>
            <a:lstStyle/>
            <a:p>
              <a:r>
                <a:rPr lang="en-US" sz="1200" b="1" dirty="0"/>
                <a:t>-</a:t>
              </a:r>
            </a:p>
          </p:txBody>
        </p:sp>
        <p:sp>
          <p:nvSpPr>
            <p:cNvPr id="164" name="Rectangle 163">
              <a:extLst>
                <a:ext uri="{FF2B5EF4-FFF2-40B4-BE49-F238E27FC236}">
                  <a16:creationId xmlns:a16="http://schemas.microsoft.com/office/drawing/2014/main" id="{4222E1B6-B31F-E045-9AEB-686B91DECDB7}"/>
                </a:ext>
              </a:extLst>
            </p:cNvPr>
            <p:cNvSpPr/>
            <p:nvPr/>
          </p:nvSpPr>
          <p:spPr>
            <a:xfrm>
              <a:off x="2449052" y="47421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54FE326D-726B-F341-BA7E-AEE99188CD37}"/>
                </a:ext>
              </a:extLst>
            </p:cNvPr>
            <p:cNvSpPr/>
            <p:nvPr/>
          </p:nvSpPr>
          <p:spPr>
            <a:xfrm>
              <a:off x="1463074" y="47526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6E6B4FFB-4E24-BE47-96C0-646427FCB39B}"/>
                </a:ext>
              </a:extLst>
            </p:cNvPr>
            <p:cNvSpPr/>
            <p:nvPr/>
          </p:nvSpPr>
          <p:spPr>
            <a:xfrm>
              <a:off x="4659474" y="276128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72FBBD7B-0CDC-E345-9594-CF6890D1EA2C}"/>
                </a:ext>
              </a:extLst>
            </p:cNvPr>
            <p:cNvSpPr/>
            <p:nvPr/>
          </p:nvSpPr>
          <p:spPr>
            <a:xfrm>
              <a:off x="3686196" y="2771752"/>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EA9CDBEF-D42D-014A-9CBD-80529A125BE2}"/>
                </a:ext>
              </a:extLst>
            </p:cNvPr>
            <p:cNvSpPr/>
            <p:nvPr/>
          </p:nvSpPr>
          <p:spPr>
            <a:xfrm>
              <a:off x="4658565" y="473137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7135677-D482-7841-A40E-B245A671FAA1}"/>
                </a:ext>
              </a:extLst>
            </p:cNvPr>
            <p:cNvSpPr/>
            <p:nvPr/>
          </p:nvSpPr>
          <p:spPr>
            <a:xfrm>
              <a:off x="3685287" y="474183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8913238"/>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1A2B5F-D9DF-2847-B139-2D9114EF30B7}"/>
              </a:ext>
            </a:extLst>
          </p:cNvPr>
          <p:cNvSpPr>
            <a:spLocks noGrp="1"/>
          </p:cNvSpPr>
          <p:nvPr>
            <p:ph type="title"/>
          </p:nvPr>
        </p:nvSpPr>
        <p:spPr/>
        <p:txBody>
          <a:bodyPr/>
          <a:lstStyle/>
          <a:p>
            <a:r>
              <a:rPr lang="en-US" dirty="0"/>
              <a:t>Hybrid Circuit Architecture Operation Modes</a:t>
            </a:r>
          </a:p>
        </p:txBody>
      </p:sp>
      <p:grpSp>
        <p:nvGrpSpPr>
          <p:cNvPr id="3" name="Group 2">
            <a:extLst>
              <a:ext uri="{FF2B5EF4-FFF2-40B4-BE49-F238E27FC236}">
                <a16:creationId xmlns:a16="http://schemas.microsoft.com/office/drawing/2014/main" id="{73E4F48D-3170-9D4C-B3AE-0A5985E6F0A5}"/>
              </a:ext>
            </a:extLst>
          </p:cNvPr>
          <p:cNvGrpSpPr/>
          <p:nvPr/>
        </p:nvGrpSpPr>
        <p:grpSpPr>
          <a:xfrm>
            <a:off x="948776" y="847565"/>
            <a:ext cx="5744772" cy="4164352"/>
            <a:chOff x="2502879" y="1167128"/>
            <a:chExt cx="7659696" cy="5552469"/>
          </a:xfrm>
        </p:grpSpPr>
        <p:grpSp>
          <p:nvGrpSpPr>
            <p:cNvPr id="30" name="Group 29">
              <a:extLst>
                <a:ext uri="{FF2B5EF4-FFF2-40B4-BE49-F238E27FC236}">
                  <a16:creationId xmlns:a16="http://schemas.microsoft.com/office/drawing/2014/main" id="{9F76D687-9F88-AC4A-8338-46F0821062FA}"/>
                </a:ext>
              </a:extLst>
            </p:cNvPr>
            <p:cNvGrpSpPr/>
            <p:nvPr/>
          </p:nvGrpSpPr>
          <p:grpSpPr>
            <a:xfrm>
              <a:off x="2502879" y="1193803"/>
              <a:ext cx="4068351" cy="2640765"/>
              <a:chOff x="234189" y="1347120"/>
              <a:chExt cx="4068351" cy="2640765"/>
            </a:xfrm>
          </p:grpSpPr>
          <p:sp>
            <p:nvSpPr>
              <p:cNvPr id="92" name="TextBox 91">
                <a:extLst>
                  <a:ext uri="{FF2B5EF4-FFF2-40B4-BE49-F238E27FC236}">
                    <a16:creationId xmlns:a16="http://schemas.microsoft.com/office/drawing/2014/main" id="{AE3E0F2E-5107-5A44-9FDA-178A624B12B5}"/>
                  </a:ext>
                </a:extLst>
              </p:cNvPr>
              <p:cNvSpPr txBox="1"/>
              <p:nvPr/>
            </p:nvSpPr>
            <p:spPr>
              <a:xfrm>
                <a:off x="1262926" y="3556998"/>
                <a:ext cx="1554272" cy="430887"/>
              </a:xfrm>
              <a:prstGeom prst="rect">
                <a:avLst/>
              </a:prstGeom>
              <a:noFill/>
            </p:spPr>
            <p:txBody>
              <a:bodyPr wrap="none" rtlCol="0">
                <a:spAutoFit/>
              </a:bodyPr>
              <a:lstStyle/>
              <a:p>
                <a:r>
                  <a:rPr lang="en-US" sz="1500" b="1" dirty="0"/>
                  <a:t>COPY mode</a:t>
                </a:r>
              </a:p>
            </p:txBody>
          </p:sp>
          <p:pic>
            <p:nvPicPr>
              <p:cNvPr id="132" name="Picture 131">
                <a:extLst>
                  <a:ext uri="{FF2B5EF4-FFF2-40B4-BE49-F238E27FC236}">
                    <a16:creationId xmlns:a16="http://schemas.microsoft.com/office/drawing/2014/main" id="{1801AA39-84F9-5940-91D0-2EE6EC73F3CA}"/>
                  </a:ext>
                </a:extLst>
              </p:cNvPr>
              <p:cNvPicPr>
                <a:picLocks noChangeAspect="1"/>
              </p:cNvPicPr>
              <p:nvPr/>
            </p:nvPicPr>
            <p:blipFill rotWithShape="1">
              <a:blip r:embed="rId3"/>
              <a:srcRect r="46801" b="52407"/>
              <a:stretch/>
            </p:blipFill>
            <p:spPr>
              <a:xfrm>
                <a:off x="718213" y="1566816"/>
                <a:ext cx="2752923" cy="1976121"/>
              </a:xfrm>
              <a:prstGeom prst="rect">
                <a:avLst/>
              </a:prstGeom>
            </p:spPr>
          </p:pic>
          <p:sp>
            <p:nvSpPr>
              <p:cNvPr id="133" name="TextBox 132">
                <a:extLst>
                  <a:ext uri="{FF2B5EF4-FFF2-40B4-BE49-F238E27FC236}">
                    <a16:creationId xmlns:a16="http://schemas.microsoft.com/office/drawing/2014/main" id="{5BA27A79-1527-4F41-8B1B-472AABEFB9FB}"/>
                  </a:ext>
                </a:extLst>
              </p:cNvPr>
              <p:cNvSpPr txBox="1"/>
              <p:nvPr/>
            </p:nvSpPr>
            <p:spPr>
              <a:xfrm>
                <a:off x="2975023" y="1347120"/>
                <a:ext cx="900292" cy="338555"/>
              </a:xfrm>
              <a:prstGeom prst="rect">
                <a:avLst/>
              </a:prstGeom>
              <a:noFill/>
            </p:spPr>
            <p:txBody>
              <a:bodyPr wrap="square" rtlCol="0">
                <a:spAutoFit/>
              </a:bodyPr>
              <a:lstStyle/>
              <a:p>
                <a:r>
                  <a:rPr lang="en-US" sz="1050" b="1" dirty="0"/>
                  <a:t>gnd</a:t>
                </a:r>
              </a:p>
            </p:txBody>
          </p:sp>
          <p:sp>
            <p:nvSpPr>
              <p:cNvPr id="134" name="Triangle 133">
                <a:extLst>
                  <a:ext uri="{FF2B5EF4-FFF2-40B4-BE49-F238E27FC236}">
                    <a16:creationId xmlns:a16="http://schemas.microsoft.com/office/drawing/2014/main" id="{E96CD23E-2447-3345-8FD9-CCEEA457577E}"/>
                  </a:ext>
                </a:extLst>
              </p:cNvPr>
              <p:cNvSpPr/>
              <p:nvPr/>
            </p:nvSpPr>
            <p:spPr>
              <a:xfrm>
                <a:off x="3163002" y="1673127"/>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7" name="TextBox 136">
                <a:extLst>
                  <a:ext uri="{FF2B5EF4-FFF2-40B4-BE49-F238E27FC236}">
                    <a16:creationId xmlns:a16="http://schemas.microsoft.com/office/drawing/2014/main" id="{8019657B-B1C5-EF4F-9249-3C57DEF35736}"/>
                  </a:ext>
                </a:extLst>
              </p:cNvPr>
              <p:cNvSpPr txBox="1"/>
              <p:nvPr/>
            </p:nvSpPr>
            <p:spPr>
              <a:xfrm>
                <a:off x="1012462" y="1682675"/>
                <a:ext cx="684164" cy="338555"/>
              </a:xfrm>
              <a:prstGeom prst="rect">
                <a:avLst/>
              </a:prstGeom>
              <a:noFill/>
            </p:spPr>
            <p:txBody>
              <a:bodyPr wrap="square" rtlCol="0">
                <a:spAutoFit/>
              </a:bodyPr>
              <a:lstStyle/>
              <a:p>
                <a:r>
                  <a:rPr lang="en-US" sz="1050" b="1" dirty="0"/>
                  <a:t>src</a:t>
                </a:r>
                <a:r>
                  <a:rPr lang="en-US" sz="1050" b="1" baseline="-25000" dirty="0"/>
                  <a:t>1,1</a:t>
                </a:r>
                <a:endParaRPr lang="en-US" sz="1050" b="1" dirty="0"/>
              </a:p>
            </p:txBody>
          </p:sp>
          <p:sp>
            <p:nvSpPr>
              <p:cNvPr id="141" name="TextBox 140">
                <a:extLst>
                  <a:ext uri="{FF2B5EF4-FFF2-40B4-BE49-F238E27FC236}">
                    <a16:creationId xmlns:a16="http://schemas.microsoft.com/office/drawing/2014/main" id="{DC4DFD81-AAC7-CF44-AC55-54FCE8E296A7}"/>
                  </a:ext>
                </a:extLst>
              </p:cNvPr>
              <p:cNvSpPr txBox="1"/>
              <p:nvPr/>
            </p:nvSpPr>
            <p:spPr>
              <a:xfrm>
                <a:off x="234189" y="3154268"/>
                <a:ext cx="900292" cy="338555"/>
              </a:xfrm>
              <a:prstGeom prst="rect">
                <a:avLst/>
              </a:prstGeom>
              <a:noFill/>
            </p:spPr>
            <p:txBody>
              <a:bodyPr wrap="square" rtlCol="0">
                <a:spAutoFit/>
              </a:bodyPr>
              <a:lstStyle/>
              <a:p>
                <a:r>
                  <a:rPr lang="en-US" sz="1050" b="1" dirty="0"/>
                  <a:t>V</a:t>
                </a:r>
                <a:r>
                  <a:rPr lang="en-US" sz="1050" b="1" baseline="-25000" dirty="0"/>
                  <a:t>copy</a:t>
                </a:r>
                <a:endParaRPr lang="en-US" sz="1050" b="1" dirty="0"/>
              </a:p>
            </p:txBody>
          </p:sp>
          <p:sp>
            <p:nvSpPr>
              <p:cNvPr id="144" name="Triangle 143">
                <a:extLst>
                  <a:ext uri="{FF2B5EF4-FFF2-40B4-BE49-F238E27FC236}">
                    <a16:creationId xmlns:a16="http://schemas.microsoft.com/office/drawing/2014/main" id="{0CB65BFE-ACFC-3948-B239-9F3A411AA9EE}"/>
                  </a:ext>
                </a:extLst>
              </p:cNvPr>
              <p:cNvSpPr/>
              <p:nvPr/>
            </p:nvSpPr>
            <p:spPr>
              <a:xfrm rot="16200000">
                <a:off x="749884" y="3287904"/>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5" name="TextBox 144">
                <a:extLst>
                  <a:ext uri="{FF2B5EF4-FFF2-40B4-BE49-F238E27FC236}">
                    <a16:creationId xmlns:a16="http://schemas.microsoft.com/office/drawing/2014/main" id="{605556F7-FF66-B748-ADD1-659E2AEFE933}"/>
                  </a:ext>
                </a:extLst>
              </p:cNvPr>
              <p:cNvSpPr txBox="1"/>
              <p:nvPr/>
            </p:nvSpPr>
            <p:spPr>
              <a:xfrm>
                <a:off x="2317867" y="1986687"/>
                <a:ext cx="684164" cy="338555"/>
              </a:xfrm>
              <a:prstGeom prst="rect">
                <a:avLst/>
              </a:prstGeom>
              <a:noFill/>
            </p:spPr>
            <p:txBody>
              <a:bodyPr wrap="square" rtlCol="0">
                <a:spAutoFit/>
              </a:bodyPr>
              <a:lstStyle/>
              <a:p>
                <a:r>
                  <a:rPr lang="en-US" sz="1050" b="1" dirty="0"/>
                  <a:t>drn</a:t>
                </a:r>
                <a:r>
                  <a:rPr lang="en-US" sz="1050" b="1" baseline="-25000" dirty="0"/>
                  <a:t>1,1</a:t>
                </a:r>
                <a:endParaRPr lang="en-US" sz="1050" b="1" dirty="0"/>
              </a:p>
            </p:txBody>
          </p:sp>
          <p:sp>
            <p:nvSpPr>
              <p:cNvPr id="150" name="Rectangle 149">
                <a:extLst>
                  <a:ext uri="{FF2B5EF4-FFF2-40B4-BE49-F238E27FC236}">
                    <a16:creationId xmlns:a16="http://schemas.microsoft.com/office/drawing/2014/main" id="{9DFD6AAA-9FF6-0A44-845B-23B5EB36C325}"/>
                  </a:ext>
                </a:extLst>
              </p:cNvPr>
              <p:cNvSpPr/>
              <p:nvPr/>
            </p:nvSpPr>
            <p:spPr>
              <a:xfrm>
                <a:off x="1552487" y="1798283"/>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Rectangle 152">
                <a:extLst>
                  <a:ext uri="{FF2B5EF4-FFF2-40B4-BE49-F238E27FC236}">
                    <a16:creationId xmlns:a16="http://schemas.microsoft.com/office/drawing/2014/main" id="{BA0E9E0E-BDE5-C440-A18A-ABB52379C49B}"/>
                  </a:ext>
                </a:extLst>
              </p:cNvPr>
              <p:cNvSpPr/>
              <p:nvPr/>
            </p:nvSpPr>
            <p:spPr>
              <a:xfrm>
                <a:off x="2531386" y="29756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595AD7E1-3EB1-C945-93F6-736A1C390549}"/>
                  </a:ext>
                </a:extLst>
              </p:cNvPr>
              <p:cNvSpPr/>
              <p:nvPr/>
            </p:nvSpPr>
            <p:spPr>
              <a:xfrm>
                <a:off x="1558108" y="29861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TextBox 159">
                <a:extLst>
                  <a:ext uri="{FF2B5EF4-FFF2-40B4-BE49-F238E27FC236}">
                    <a16:creationId xmlns:a16="http://schemas.microsoft.com/office/drawing/2014/main" id="{422D6001-847D-2C4B-98FF-D7707A41788A}"/>
                  </a:ext>
                </a:extLst>
              </p:cNvPr>
              <p:cNvSpPr txBox="1"/>
              <p:nvPr/>
            </p:nvSpPr>
            <p:spPr>
              <a:xfrm>
                <a:off x="1303733" y="2760992"/>
                <a:ext cx="314616" cy="369332"/>
              </a:xfrm>
              <a:prstGeom prst="rect">
                <a:avLst/>
              </a:prstGeom>
              <a:noFill/>
            </p:spPr>
            <p:txBody>
              <a:bodyPr wrap="none" rtlCol="0">
                <a:spAutoFit/>
              </a:bodyPr>
              <a:lstStyle/>
              <a:p>
                <a:r>
                  <a:rPr lang="en-US" sz="1200" b="1" dirty="0"/>
                  <a:t>-</a:t>
                </a:r>
              </a:p>
            </p:txBody>
          </p:sp>
          <p:sp>
            <p:nvSpPr>
              <p:cNvPr id="161" name="TextBox 160">
                <a:extLst>
                  <a:ext uri="{FF2B5EF4-FFF2-40B4-BE49-F238E27FC236}">
                    <a16:creationId xmlns:a16="http://schemas.microsoft.com/office/drawing/2014/main" id="{EB4274E7-15D0-4F44-9563-23851E9B5EBA}"/>
                  </a:ext>
                </a:extLst>
              </p:cNvPr>
              <p:cNvSpPr txBox="1"/>
              <p:nvPr/>
            </p:nvSpPr>
            <p:spPr>
              <a:xfrm>
                <a:off x="1953340" y="2784936"/>
                <a:ext cx="355227" cy="369332"/>
              </a:xfrm>
              <a:prstGeom prst="rect">
                <a:avLst/>
              </a:prstGeom>
              <a:noFill/>
            </p:spPr>
            <p:txBody>
              <a:bodyPr wrap="none" rtlCol="0">
                <a:spAutoFit/>
              </a:bodyPr>
              <a:lstStyle/>
              <a:p>
                <a:r>
                  <a:rPr lang="en-US" sz="1200" b="1" dirty="0"/>
                  <a:t>+</a:t>
                </a:r>
              </a:p>
            </p:txBody>
          </p:sp>
          <p:sp>
            <p:nvSpPr>
              <p:cNvPr id="162" name="TextBox 161">
                <a:extLst>
                  <a:ext uri="{FF2B5EF4-FFF2-40B4-BE49-F238E27FC236}">
                    <a16:creationId xmlns:a16="http://schemas.microsoft.com/office/drawing/2014/main" id="{63659A10-9213-2446-99EF-441B6D0AC94C}"/>
                  </a:ext>
                </a:extLst>
              </p:cNvPr>
              <p:cNvSpPr txBox="1"/>
              <p:nvPr/>
            </p:nvSpPr>
            <p:spPr>
              <a:xfrm>
                <a:off x="2231303" y="2784936"/>
                <a:ext cx="355227" cy="369332"/>
              </a:xfrm>
              <a:prstGeom prst="rect">
                <a:avLst/>
              </a:prstGeom>
              <a:noFill/>
            </p:spPr>
            <p:txBody>
              <a:bodyPr wrap="none" rtlCol="0">
                <a:spAutoFit/>
              </a:bodyPr>
              <a:lstStyle/>
              <a:p>
                <a:r>
                  <a:rPr lang="en-US" sz="1200" b="1" dirty="0"/>
                  <a:t>+</a:t>
                </a:r>
              </a:p>
            </p:txBody>
          </p:sp>
          <p:sp>
            <p:nvSpPr>
              <p:cNvPr id="163" name="TextBox 162">
                <a:extLst>
                  <a:ext uri="{FF2B5EF4-FFF2-40B4-BE49-F238E27FC236}">
                    <a16:creationId xmlns:a16="http://schemas.microsoft.com/office/drawing/2014/main" id="{DD02AE55-459E-A948-B57C-D4F9275DC6BE}"/>
                  </a:ext>
                </a:extLst>
              </p:cNvPr>
              <p:cNvSpPr txBox="1"/>
              <p:nvPr/>
            </p:nvSpPr>
            <p:spPr>
              <a:xfrm>
                <a:off x="2975023" y="2772709"/>
                <a:ext cx="314616" cy="369332"/>
              </a:xfrm>
              <a:prstGeom prst="rect">
                <a:avLst/>
              </a:prstGeom>
              <a:noFill/>
            </p:spPr>
            <p:txBody>
              <a:bodyPr wrap="none" rtlCol="0">
                <a:spAutoFit/>
              </a:bodyPr>
              <a:lstStyle/>
              <a:p>
                <a:r>
                  <a:rPr lang="en-US" sz="1200" b="1" dirty="0"/>
                  <a:t>-</a:t>
                </a:r>
              </a:p>
            </p:txBody>
          </p:sp>
          <p:sp>
            <p:nvSpPr>
              <p:cNvPr id="23" name="Freeform 22">
                <a:extLst>
                  <a:ext uri="{FF2B5EF4-FFF2-40B4-BE49-F238E27FC236}">
                    <a16:creationId xmlns:a16="http://schemas.microsoft.com/office/drawing/2014/main" id="{89373ABB-D9B2-944E-B1BD-EEC982CA0FE0}"/>
                  </a:ext>
                </a:extLst>
              </p:cNvPr>
              <p:cNvSpPr/>
              <p:nvPr/>
            </p:nvSpPr>
            <p:spPr>
              <a:xfrm>
                <a:off x="1134481" y="2252696"/>
                <a:ext cx="2155835" cy="1521708"/>
              </a:xfrm>
              <a:custGeom>
                <a:avLst/>
                <a:gdLst>
                  <a:gd name="connsiteX0" fmla="*/ 0 w 1995092"/>
                  <a:gd name="connsiteY0" fmla="*/ 1205346 h 1205346"/>
                  <a:gd name="connsiteX1" fmla="*/ 41564 w 1995092"/>
                  <a:gd name="connsiteY1" fmla="*/ 1039091 h 1205346"/>
                  <a:gd name="connsiteX2" fmla="*/ 55418 w 1995092"/>
                  <a:gd name="connsiteY2" fmla="*/ 942109 h 1205346"/>
                  <a:gd name="connsiteX3" fmla="*/ 83128 w 1995092"/>
                  <a:gd name="connsiteY3" fmla="*/ 858982 h 1205346"/>
                  <a:gd name="connsiteX4" fmla="*/ 180109 w 1995092"/>
                  <a:gd name="connsiteY4" fmla="*/ 789709 h 1205346"/>
                  <a:gd name="connsiteX5" fmla="*/ 221673 w 1995092"/>
                  <a:gd name="connsiteY5" fmla="*/ 775855 h 1205346"/>
                  <a:gd name="connsiteX6" fmla="*/ 374073 w 1995092"/>
                  <a:gd name="connsiteY6" fmla="*/ 734291 h 1205346"/>
                  <a:gd name="connsiteX7" fmla="*/ 1676400 w 1995092"/>
                  <a:gd name="connsiteY7" fmla="*/ 720436 h 1205346"/>
                  <a:gd name="connsiteX8" fmla="*/ 1759528 w 1995092"/>
                  <a:gd name="connsiteY8" fmla="*/ 692727 h 1205346"/>
                  <a:gd name="connsiteX9" fmla="*/ 1801091 w 1995092"/>
                  <a:gd name="connsiteY9" fmla="*/ 678873 h 1205346"/>
                  <a:gd name="connsiteX10" fmla="*/ 1911928 w 1995092"/>
                  <a:gd name="connsiteY10" fmla="*/ 595746 h 1205346"/>
                  <a:gd name="connsiteX11" fmla="*/ 1939637 w 1995092"/>
                  <a:gd name="connsiteY11" fmla="*/ 554182 h 1205346"/>
                  <a:gd name="connsiteX12" fmla="*/ 1981200 w 1995092"/>
                  <a:gd name="connsiteY12" fmla="*/ 401782 h 1205346"/>
                  <a:gd name="connsiteX13" fmla="*/ 1995055 w 1995092"/>
                  <a:gd name="connsiteY13" fmla="*/ 0 h 12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092" h="1205346">
                    <a:moveTo>
                      <a:pt x="0" y="1205346"/>
                    </a:moveTo>
                    <a:cubicBezTo>
                      <a:pt x="22498" y="1126603"/>
                      <a:pt x="29296" y="1112699"/>
                      <a:pt x="41564" y="1039091"/>
                    </a:cubicBezTo>
                    <a:cubicBezTo>
                      <a:pt x="46933" y="1006880"/>
                      <a:pt x="48075" y="973928"/>
                      <a:pt x="55418" y="942109"/>
                    </a:cubicBezTo>
                    <a:cubicBezTo>
                      <a:pt x="61986" y="913649"/>
                      <a:pt x="59762" y="876507"/>
                      <a:pt x="83128" y="858982"/>
                    </a:cubicBezTo>
                    <a:cubicBezTo>
                      <a:pt x="95677" y="849570"/>
                      <a:pt x="159851" y="799838"/>
                      <a:pt x="180109" y="789709"/>
                    </a:cubicBezTo>
                    <a:cubicBezTo>
                      <a:pt x="193171" y="783178"/>
                      <a:pt x="207999" y="780983"/>
                      <a:pt x="221673" y="775855"/>
                    </a:cubicBezTo>
                    <a:cubicBezTo>
                      <a:pt x="284365" y="752346"/>
                      <a:pt x="303309" y="735706"/>
                      <a:pt x="374073" y="734291"/>
                    </a:cubicBezTo>
                    <a:lnTo>
                      <a:pt x="1676400" y="720436"/>
                    </a:lnTo>
                    <a:lnTo>
                      <a:pt x="1759528" y="692727"/>
                    </a:lnTo>
                    <a:lnTo>
                      <a:pt x="1801091" y="678873"/>
                    </a:lnTo>
                    <a:cubicBezTo>
                      <a:pt x="1839074" y="653551"/>
                      <a:pt x="1882640" y="632356"/>
                      <a:pt x="1911928" y="595746"/>
                    </a:cubicBezTo>
                    <a:cubicBezTo>
                      <a:pt x="1922330" y="582744"/>
                      <a:pt x="1930401" y="568037"/>
                      <a:pt x="1939637" y="554182"/>
                    </a:cubicBezTo>
                    <a:cubicBezTo>
                      <a:pt x="1974793" y="448715"/>
                      <a:pt x="1961618" y="499696"/>
                      <a:pt x="1981200" y="401782"/>
                    </a:cubicBezTo>
                    <a:cubicBezTo>
                      <a:pt x="1996523" y="64688"/>
                      <a:pt x="1995055" y="198687"/>
                      <a:pt x="1995055" y="0"/>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TextBox 23">
                <a:extLst>
                  <a:ext uri="{FF2B5EF4-FFF2-40B4-BE49-F238E27FC236}">
                    <a16:creationId xmlns:a16="http://schemas.microsoft.com/office/drawing/2014/main" id="{0414139E-3270-7B4C-810C-EE99BBAC10B7}"/>
                  </a:ext>
                </a:extLst>
              </p:cNvPr>
              <p:cNvSpPr txBox="1"/>
              <p:nvPr/>
            </p:nvSpPr>
            <p:spPr>
              <a:xfrm>
                <a:off x="3263365" y="2048243"/>
                <a:ext cx="1039175" cy="292388"/>
              </a:xfrm>
              <a:prstGeom prst="rect">
                <a:avLst/>
              </a:prstGeom>
              <a:noFill/>
            </p:spPr>
            <p:txBody>
              <a:bodyPr wrap="none" rtlCol="0">
                <a:spAutoFit/>
              </a:bodyPr>
              <a:lstStyle/>
              <a:p>
                <a:r>
                  <a:rPr lang="en-US" sz="825" dirty="0">
                    <a:solidFill>
                      <a:srgbClr val="FF0000"/>
                    </a:solidFill>
                  </a:rPr>
                  <a:t>Leakage path</a:t>
                </a:r>
              </a:p>
            </p:txBody>
          </p:sp>
          <p:cxnSp>
            <p:nvCxnSpPr>
              <p:cNvPr id="26" name="Straight Arrow Connector 25">
                <a:extLst>
                  <a:ext uri="{FF2B5EF4-FFF2-40B4-BE49-F238E27FC236}">
                    <a16:creationId xmlns:a16="http://schemas.microsoft.com/office/drawing/2014/main" id="{4DD4EC53-374A-0D4F-ACCC-0CF9E175D4D5}"/>
                  </a:ext>
                </a:extLst>
              </p:cNvPr>
              <p:cNvCxnSpPr/>
              <p:nvPr/>
            </p:nvCxnSpPr>
            <p:spPr>
              <a:xfrm flipV="1">
                <a:off x="2253422" y="2554876"/>
                <a:ext cx="0" cy="57544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D1502D50-5B3D-634A-B187-6B0FCD2348E2}"/>
                  </a:ext>
                </a:extLst>
              </p:cNvPr>
              <p:cNvSpPr txBox="1"/>
              <p:nvPr/>
            </p:nvSpPr>
            <p:spPr>
              <a:xfrm>
                <a:off x="1430978" y="2586456"/>
                <a:ext cx="848951" cy="292388"/>
              </a:xfrm>
              <a:prstGeom prst="rect">
                <a:avLst/>
              </a:prstGeom>
              <a:noFill/>
            </p:spPr>
            <p:txBody>
              <a:bodyPr wrap="none" rtlCol="0">
                <a:spAutoFit/>
              </a:bodyPr>
              <a:lstStyle/>
              <a:p>
                <a:r>
                  <a:rPr lang="en-US" sz="825" dirty="0">
                    <a:solidFill>
                      <a:schemeClr val="accent1"/>
                    </a:solidFill>
                  </a:rPr>
                  <a:t>Gate drive</a:t>
                </a:r>
              </a:p>
            </p:txBody>
          </p:sp>
          <p:cxnSp>
            <p:nvCxnSpPr>
              <p:cNvPr id="28" name="Straight Arrow Connector 27">
                <a:extLst>
                  <a:ext uri="{FF2B5EF4-FFF2-40B4-BE49-F238E27FC236}">
                    <a16:creationId xmlns:a16="http://schemas.microsoft.com/office/drawing/2014/main" id="{5119BE4E-783C-3C47-A14C-3DFA4B39A589}"/>
                  </a:ext>
                </a:extLst>
              </p:cNvPr>
              <p:cNvCxnSpPr/>
              <p:nvPr/>
            </p:nvCxnSpPr>
            <p:spPr>
              <a:xfrm flipH="1">
                <a:off x="1696626" y="1854150"/>
                <a:ext cx="406755" cy="33141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19E0D49-1710-2A4E-912B-9CFC85A0D916}"/>
                  </a:ext>
                </a:extLst>
              </p:cNvPr>
              <p:cNvSpPr txBox="1"/>
              <p:nvPr/>
            </p:nvSpPr>
            <p:spPr>
              <a:xfrm>
                <a:off x="1228253" y="1538616"/>
                <a:ext cx="1787243" cy="292388"/>
              </a:xfrm>
              <a:prstGeom prst="rect">
                <a:avLst/>
              </a:prstGeom>
              <a:noFill/>
            </p:spPr>
            <p:txBody>
              <a:bodyPr wrap="none" rtlCol="0">
                <a:spAutoFit/>
              </a:bodyPr>
              <a:lstStyle/>
              <a:p>
                <a:r>
                  <a:rPr lang="en-US" sz="825" dirty="0">
                    <a:solidFill>
                      <a:srgbClr val="00B050"/>
                    </a:solidFill>
                  </a:rPr>
                  <a:t>Relay is actuated by RRAM</a:t>
                </a:r>
              </a:p>
            </p:txBody>
          </p:sp>
        </p:grpSp>
        <p:grpSp>
          <p:nvGrpSpPr>
            <p:cNvPr id="31" name="Group 30">
              <a:extLst>
                <a:ext uri="{FF2B5EF4-FFF2-40B4-BE49-F238E27FC236}">
                  <a16:creationId xmlns:a16="http://schemas.microsoft.com/office/drawing/2014/main" id="{A8F1FBE7-3356-7544-8431-AF2E8C5ED8EF}"/>
                </a:ext>
              </a:extLst>
            </p:cNvPr>
            <p:cNvGrpSpPr/>
            <p:nvPr/>
          </p:nvGrpSpPr>
          <p:grpSpPr>
            <a:xfrm>
              <a:off x="6521448" y="1167128"/>
              <a:ext cx="3641127" cy="2669187"/>
              <a:chOff x="4864414" y="1386670"/>
              <a:chExt cx="3641127" cy="2669187"/>
            </a:xfrm>
          </p:grpSpPr>
          <p:grpSp>
            <p:nvGrpSpPr>
              <p:cNvPr id="124" name="Group 123">
                <a:extLst>
                  <a:ext uri="{FF2B5EF4-FFF2-40B4-BE49-F238E27FC236}">
                    <a16:creationId xmlns:a16="http://schemas.microsoft.com/office/drawing/2014/main" id="{39E43148-E3EC-8641-A9FB-CE541F2D8033}"/>
                  </a:ext>
                </a:extLst>
              </p:cNvPr>
              <p:cNvGrpSpPr/>
              <p:nvPr/>
            </p:nvGrpSpPr>
            <p:grpSpPr>
              <a:xfrm>
                <a:off x="4864414" y="1386670"/>
                <a:ext cx="3641127" cy="2669187"/>
                <a:chOff x="234189" y="1347120"/>
                <a:chExt cx="3641127" cy="2669187"/>
              </a:xfrm>
            </p:grpSpPr>
            <p:sp>
              <p:nvSpPr>
                <p:cNvPr id="125" name="TextBox 124">
                  <a:extLst>
                    <a:ext uri="{FF2B5EF4-FFF2-40B4-BE49-F238E27FC236}">
                      <a16:creationId xmlns:a16="http://schemas.microsoft.com/office/drawing/2014/main" id="{44228B12-B608-894B-966D-6CE758AB71CA}"/>
                    </a:ext>
                  </a:extLst>
                </p:cNvPr>
                <p:cNvSpPr txBox="1"/>
                <p:nvPr/>
              </p:nvSpPr>
              <p:spPr>
                <a:xfrm>
                  <a:off x="1226462" y="3585420"/>
                  <a:ext cx="1584195" cy="430887"/>
                </a:xfrm>
                <a:prstGeom prst="rect">
                  <a:avLst/>
                </a:prstGeom>
                <a:noFill/>
              </p:spPr>
              <p:txBody>
                <a:bodyPr wrap="none" rtlCol="0">
                  <a:spAutoFit/>
                </a:bodyPr>
                <a:lstStyle/>
                <a:p>
                  <a:r>
                    <a:rPr lang="en-US" sz="1500" b="1" dirty="0"/>
                    <a:t>HOLD mode</a:t>
                  </a:r>
                </a:p>
              </p:txBody>
            </p:sp>
            <p:pic>
              <p:nvPicPr>
                <p:cNvPr id="170" name="Picture 169">
                  <a:extLst>
                    <a:ext uri="{FF2B5EF4-FFF2-40B4-BE49-F238E27FC236}">
                      <a16:creationId xmlns:a16="http://schemas.microsoft.com/office/drawing/2014/main" id="{ED7C9562-410A-4041-A77D-CDCCD58FDCB2}"/>
                    </a:ext>
                  </a:extLst>
                </p:cNvPr>
                <p:cNvPicPr>
                  <a:picLocks noChangeAspect="1"/>
                </p:cNvPicPr>
                <p:nvPr/>
              </p:nvPicPr>
              <p:blipFill rotWithShape="1">
                <a:blip r:embed="rId3"/>
                <a:srcRect r="46801" b="52407"/>
                <a:stretch/>
              </p:blipFill>
              <p:spPr>
                <a:xfrm>
                  <a:off x="718213" y="1566816"/>
                  <a:ext cx="2752923" cy="1976121"/>
                </a:xfrm>
                <a:prstGeom prst="rect">
                  <a:avLst/>
                </a:prstGeom>
              </p:spPr>
            </p:pic>
            <p:sp>
              <p:nvSpPr>
                <p:cNvPr id="171" name="TextBox 170">
                  <a:extLst>
                    <a:ext uri="{FF2B5EF4-FFF2-40B4-BE49-F238E27FC236}">
                      <a16:creationId xmlns:a16="http://schemas.microsoft.com/office/drawing/2014/main" id="{CA8CD3D7-38ED-9D47-80E3-59A08BE0B69A}"/>
                    </a:ext>
                  </a:extLst>
                </p:cNvPr>
                <p:cNvSpPr txBox="1"/>
                <p:nvPr/>
              </p:nvSpPr>
              <p:spPr>
                <a:xfrm>
                  <a:off x="2975024" y="1347120"/>
                  <a:ext cx="900292" cy="338555"/>
                </a:xfrm>
                <a:prstGeom prst="rect">
                  <a:avLst/>
                </a:prstGeom>
                <a:noFill/>
              </p:spPr>
              <p:txBody>
                <a:bodyPr wrap="square" rtlCol="0">
                  <a:spAutoFit/>
                </a:bodyPr>
                <a:lstStyle/>
                <a:p>
                  <a:r>
                    <a:rPr lang="en-US" sz="1050" b="1" dirty="0"/>
                    <a:t>V</a:t>
                  </a:r>
                  <a:r>
                    <a:rPr lang="en-US" sz="1050" b="1" baseline="-25000" dirty="0"/>
                    <a:t>hold</a:t>
                  </a:r>
                  <a:endParaRPr lang="en-US" sz="1050" b="1" dirty="0"/>
                </a:p>
              </p:txBody>
            </p:sp>
            <p:sp>
              <p:nvSpPr>
                <p:cNvPr id="172" name="Triangle 171">
                  <a:extLst>
                    <a:ext uri="{FF2B5EF4-FFF2-40B4-BE49-F238E27FC236}">
                      <a16:creationId xmlns:a16="http://schemas.microsoft.com/office/drawing/2014/main" id="{7B4775A3-8F5E-FF42-9AE7-9A00F97286E0}"/>
                    </a:ext>
                  </a:extLst>
                </p:cNvPr>
                <p:cNvSpPr/>
                <p:nvPr/>
              </p:nvSpPr>
              <p:spPr>
                <a:xfrm>
                  <a:off x="3163002" y="1673127"/>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3" name="TextBox 172">
                  <a:extLst>
                    <a:ext uri="{FF2B5EF4-FFF2-40B4-BE49-F238E27FC236}">
                      <a16:creationId xmlns:a16="http://schemas.microsoft.com/office/drawing/2014/main" id="{7DC181C1-D8CB-1E47-ABC3-74009B43284E}"/>
                    </a:ext>
                  </a:extLst>
                </p:cNvPr>
                <p:cNvSpPr txBox="1"/>
                <p:nvPr/>
              </p:nvSpPr>
              <p:spPr>
                <a:xfrm>
                  <a:off x="1012462" y="1682675"/>
                  <a:ext cx="684164" cy="338555"/>
                </a:xfrm>
                <a:prstGeom prst="rect">
                  <a:avLst/>
                </a:prstGeom>
                <a:noFill/>
              </p:spPr>
              <p:txBody>
                <a:bodyPr wrap="square" rtlCol="0">
                  <a:spAutoFit/>
                </a:bodyPr>
                <a:lstStyle/>
                <a:p>
                  <a:r>
                    <a:rPr lang="en-US" sz="1050" b="1" dirty="0"/>
                    <a:t>src</a:t>
                  </a:r>
                  <a:r>
                    <a:rPr lang="en-US" sz="1050" b="1" baseline="-25000" dirty="0"/>
                    <a:t>1,1</a:t>
                  </a:r>
                  <a:endParaRPr lang="en-US" sz="1050" b="1" dirty="0"/>
                </a:p>
              </p:txBody>
            </p:sp>
            <p:sp>
              <p:nvSpPr>
                <p:cNvPr id="174" name="TextBox 173">
                  <a:extLst>
                    <a:ext uri="{FF2B5EF4-FFF2-40B4-BE49-F238E27FC236}">
                      <a16:creationId xmlns:a16="http://schemas.microsoft.com/office/drawing/2014/main" id="{F585C96C-867A-4546-91C4-67923429456D}"/>
                    </a:ext>
                  </a:extLst>
                </p:cNvPr>
                <p:cNvSpPr txBox="1"/>
                <p:nvPr/>
              </p:nvSpPr>
              <p:spPr>
                <a:xfrm>
                  <a:off x="234189" y="3154268"/>
                  <a:ext cx="900292" cy="338555"/>
                </a:xfrm>
                <a:prstGeom prst="rect">
                  <a:avLst/>
                </a:prstGeom>
                <a:noFill/>
              </p:spPr>
              <p:txBody>
                <a:bodyPr wrap="square" rtlCol="0">
                  <a:spAutoFit/>
                </a:bodyPr>
                <a:lstStyle/>
                <a:p>
                  <a:r>
                    <a:rPr lang="en-US" sz="1050" b="1" dirty="0"/>
                    <a:t>V</a:t>
                  </a:r>
                  <a:r>
                    <a:rPr lang="en-US" sz="1050" b="1" baseline="-25000" dirty="0"/>
                    <a:t>hold</a:t>
                  </a:r>
                  <a:endParaRPr lang="en-US" sz="1050" b="1" dirty="0"/>
                </a:p>
              </p:txBody>
            </p:sp>
            <p:sp>
              <p:nvSpPr>
                <p:cNvPr id="175" name="Triangle 174">
                  <a:extLst>
                    <a:ext uri="{FF2B5EF4-FFF2-40B4-BE49-F238E27FC236}">
                      <a16:creationId xmlns:a16="http://schemas.microsoft.com/office/drawing/2014/main" id="{C5B2531B-23F3-4D44-9D4E-66F66253FB0C}"/>
                    </a:ext>
                  </a:extLst>
                </p:cNvPr>
                <p:cNvSpPr/>
                <p:nvPr/>
              </p:nvSpPr>
              <p:spPr>
                <a:xfrm rot="16200000">
                  <a:off x="749884" y="3287904"/>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6" name="TextBox 175">
                  <a:extLst>
                    <a:ext uri="{FF2B5EF4-FFF2-40B4-BE49-F238E27FC236}">
                      <a16:creationId xmlns:a16="http://schemas.microsoft.com/office/drawing/2014/main" id="{3D6E7764-9DDB-684B-A117-C5751DE09AF9}"/>
                    </a:ext>
                  </a:extLst>
                </p:cNvPr>
                <p:cNvSpPr txBox="1"/>
                <p:nvPr/>
              </p:nvSpPr>
              <p:spPr>
                <a:xfrm>
                  <a:off x="2317868" y="1986687"/>
                  <a:ext cx="684164" cy="338555"/>
                </a:xfrm>
                <a:prstGeom prst="rect">
                  <a:avLst/>
                </a:prstGeom>
                <a:noFill/>
              </p:spPr>
              <p:txBody>
                <a:bodyPr wrap="square" rtlCol="0">
                  <a:spAutoFit/>
                </a:bodyPr>
                <a:lstStyle/>
                <a:p>
                  <a:r>
                    <a:rPr lang="en-US" sz="1050" b="1" dirty="0"/>
                    <a:t>drn</a:t>
                  </a:r>
                  <a:r>
                    <a:rPr lang="en-US" sz="1050" b="1" baseline="-25000" dirty="0"/>
                    <a:t>1,1</a:t>
                  </a:r>
                  <a:endParaRPr lang="en-US" sz="1050" b="1" dirty="0"/>
                </a:p>
              </p:txBody>
            </p:sp>
            <p:sp>
              <p:nvSpPr>
                <p:cNvPr id="177" name="Rectangle 176">
                  <a:extLst>
                    <a:ext uri="{FF2B5EF4-FFF2-40B4-BE49-F238E27FC236}">
                      <a16:creationId xmlns:a16="http://schemas.microsoft.com/office/drawing/2014/main" id="{98604732-DBA6-F442-908E-7EA823AC948E}"/>
                    </a:ext>
                  </a:extLst>
                </p:cNvPr>
                <p:cNvSpPr/>
                <p:nvPr/>
              </p:nvSpPr>
              <p:spPr>
                <a:xfrm>
                  <a:off x="1552487" y="1798283"/>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8" name="Rectangle 177">
                  <a:extLst>
                    <a:ext uri="{FF2B5EF4-FFF2-40B4-BE49-F238E27FC236}">
                      <a16:creationId xmlns:a16="http://schemas.microsoft.com/office/drawing/2014/main" id="{11A2E0CB-CB23-CF47-9E7F-C1957DAB860F}"/>
                    </a:ext>
                  </a:extLst>
                </p:cNvPr>
                <p:cNvSpPr/>
                <p:nvPr/>
              </p:nvSpPr>
              <p:spPr>
                <a:xfrm>
                  <a:off x="2531386" y="29756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B434AFE0-30C1-7243-8438-AA30E9513F4C}"/>
                    </a:ext>
                  </a:extLst>
                </p:cNvPr>
                <p:cNvSpPr/>
                <p:nvPr/>
              </p:nvSpPr>
              <p:spPr>
                <a:xfrm>
                  <a:off x="1558108" y="29861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TextBox 179">
                  <a:extLst>
                    <a:ext uri="{FF2B5EF4-FFF2-40B4-BE49-F238E27FC236}">
                      <a16:creationId xmlns:a16="http://schemas.microsoft.com/office/drawing/2014/main" id="{40ACDDB4-E2E4-554F-B2D0-50AE057BB5A9}"/>
                    </a:ext>
                  </a:extLst>
                </p:cNvPr>
                <p:cNvSpPr txBox="1"/>
                <p:nvPr/>
              </p:nvSpPr>
              <p:spPr>
                <a:xfrm>
                  <a:off x="1303733" y="2760992"/>
                  <a:ext cx="314616" cy="369332"/>
                </a:xfrm>
                <a:prstGeom prst="rect">
                  <a:avLst/>
                </a:prstGeom>
                <a:noFill/>
              </p:spPr>
              <p:txBody>
                <a:bodyPr wrap="none" rtlCol="0">
                  <a:spAutoFit/>
                </a:bodyPr>
                <a:lstStyle/>
                <a:p>
                  <a:r>
                    <a:rPr lang="en-US" sz="1200" b="1" dirty="0"/>
                    <a:t>-</a:t>
                  </a:r>
                </a:p>
              </p:txBody>
            </p:sp>
            <p:sp>
              <p:nvSpPr>
                <p:cNvPr id="181" name="TextBox 180">
                  <a:extLst>
                    <a:ext uri="{FF2B5EF4-FFF2-40B4-BE49-F238E27FC236}">
                      <a16:creationId xmlns:a16="http://schemas.microsoft.com/office/drawing/2014/main" id="{F8025461-1A9D-8248-B6AE-96EE9F8C7CEB}"/>
                    </a:ext>
                  </a:extLst>
                </p:cNvPr>
                <p:cNvSpPr txBox="1"/>
                <p:nvPr/>
              </p:nvSpPr>
              <p:spPr>
                <a:xfrm>
                  <a:off x="1953340" y="2784936"/>
                  <a:ext cx="355227" cy="369332"/>
                </a:xfrm>
                <a:prstGeom prst="rect">
                  <a:avLst/>
                </a:prstGeom>
                <a:noFill/>
              </p:spPr>
              <p:txBody>
                <a:bodyPr wrap="none" rtlCol="0">
                  <a:spAutoFit/>
                </a:bodyPr>
                <a:lstStyle/>
                <a:p>
                  <a:r>
                    <a:rPr lang="en-US" sz="1200" b="1" dirty="0"/>
                    <a:t>+</a:t>
                  </a:r>
                </a:p>
              </p:txBody>
            </p:sp>
            <p:sp>
              <p:nvSpPr>
                <p:cNvPr id="182" name="TextBox 181">
                  <a:extLst>
                    <a:ext uri="{FF2B5EF4-FFF2-40B4-BE49-F238E27FC236}">
                      <a16:creationId xmlns:a16="http://schemas.microsoft.com/office/drawing/2014/main" id="{13171CCD-9AAD-B44D-AF77-5DBDDE61F8EB}"/>
                    </a:ext>
                  </a:extLst>
                </p:cNvPr>
                <p:cNvSpPr txBox="1"/>
                <p:nvPr/>
              </p:nvSpPr>
              <p:spPr>
                <a:xfrm>
                  <a:off x="2231304" y="2784936"/>
                  <a:ext cx="355227" cy="369332"/>
                </a:xfrm>
                <a:prstGeom prst="rect">
                  <a:avLst/>
                </a:prstGeom>
                <a:noFill/>
              </p:spPr>
              <p:txBody>
                <a:bodyPr wrap="none" rtlCol="0">
                  <a:spAutoFit/>
                </a:bodyPr>
                <a:lstStyle/>
                <a:p>
                  <a:r>
                    <a:rPr lang="en-US" sz="1200" b="1" dirty="0"/>
                    <a:t>+</a:t>
                  </a:r>
                </a:p>
              </p:txBody>
            </p:sp>
            <p:sp>
              <p:nvSpPr>
                <p:cNvPr id="183" name="TextBox 182">
                  <a:extLst>
                    <a:ext uri="{FF2B5EF4-FFF2-40B4-BE49-F238E27FC236}">
                      <a16:creationId xmlns:a16="http://schemas.microsoft.com/office/drawing/2014/main" id="{DDE44E5A-7959-C541-ACAD-DAEA2B5A7C1B}"/>
                    </a:ext>
                  </a:extLst>
                </p:cNvPr>
                <p:cNvSpPr txBox="1"/>
                <p:nvPr/>
              </p:nvSpPr>
              <p:spPr>
                <a:xfrm>
                  <a:off x="2975024" y="2772710"/>
                  <a:ext cx="314616" cy="369332"/>
                </a:xfrm>
                <a:prstGeom prst="rect">
                  <a:avLst/>
                </a:prstGeom>
                <a:noFill/>
              </p:spPr>
              <p:txBody>
                <a:bodyPr wrap="none" rtlCol="0">
                  <a:spAutoFit/>
                </a:bodyPr>
                <a:lstStyle/>
                <a:p>
                  <a:r>
                    <a:rPr lang="en-US" sz="1200" b="1" dirty="0"/>
                    <a:t>-</a:t>
                  </a:r>
                </a:p>
              </p:txBody>
            </p:sp>
            <p:cxnSp>
              <p:nvCxnSpPr>
                <p:cNvPr id="186" name="Straight Arrow Connector 185">
                  <a:extLst>
                    <a:ext uri="{FF2B5EF4-FFF2-40B4-BE49-F238E27FC236}">
                      <a16:creationId xmlns:a16="http://schemas.microsoft.com/office/drawing/2014/main" id="{AA36B2F2-EDFB-824C-87D2-36CA87E06480}"/>
                    </a:ext>
                  </a:extLst>
                </p:cNvPr>
                <p:cNvCxnSpPr/>
                <p:nvPr/>
              </p:nvCxnSpPr>
              <p:spPr>
                <a:xfrm flipV="1">
                  <a:off x="2253422" y="2554876"/>
                  <a:ext cx="0" cy="57544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EC6F2294-B995-5348-AFD0-82BF33C3DBBD}"/>
                    </a:ext>
                  </a:extLst>
                </p:cNvPr>
                <p:cNvSpPr txBox="1"/>
                <p:nvPr/>
              </p:nvSpPr>
              <p:spPr>
                <a:xfrm>
                  <a:off x="1430978" y="2586456"/>
                  <a:ext cx="799792" cy="292388"/>
                </a:xfrm>
                <a:prstGeom prst="rect">
                  <a:avLst/>
                </a:prstGeom>
                <a:noFill/>
              </p:spPr>
              <p:txBody>
                <a:bodyPr wrap="none" rtlCol="0">
                  <a:spAutoFit/>
                </a:bodyPr>
                <a:lstStyle/>
                <a:p>
                  <a:r>
                    <a:rPr lang="en-US" sz="825" dirty="0">
                      <a:solidFill>
                        <a:schemeClr val="accent1"/>
                      </a:solidFill>
                    </a:rPr>
                    <a:t>Hold bias</a:t>
                  </a:r>
                </a:p>
              </p:txBody>
            </p:sp>
            <p:sp>
              <p:nvSpPr>
                <p:cNvPr id="189" name="TextBox 188">
                  <a:extLst>
                    <a:ext uri="{FF2B5EF4-FFF2-40B4-BE49-F238E27FC236}">
                      <a16:creationId xmlns:a16="http://schemas.microsoft.com/office/drawing/2014/main" id="{5D068A63-F7DC-E64C-BEF7-5765E4BADC03}"/>
                    </a:ext>
                  </a:extLst>
                </p:cNvPr>
                <p:cNvSpPr txBox="1"/>
                <p:nvPr/>
              </p:nvSpPr>
              <p:spPr>
                <a:xfrm>
                  <a:off x="1228253" y="1538616"/>
                  <a:ext cx="1329852" cy="292388"/>
                </a:xfrm>
                <a:prstGeom prst="rect">
                  <a:avLst/>
                </a:prstGeom>
                <a:noFill/>
              </p:spPr>
              <p:txBody>
                <a:bodyPr wrap="none" rtlCol="0">
                  <a:spAutoFit/>
                </a:bodyPr>
                <a:lstStyle/>
                <a:p>
                  <a:r>
                    <a:rPr lang="en-US" sz="825" dirty="0">
                      <a:solidFill>
                        <a:srgbClr val="00B050"/>
                      </a:solidFill>
                    </a:rPr>
                    <a:t>Relay retains state</a:t>
                  </a:r>
                </a:p>
              </p:txBody>
            </p:sp>
          </p:grpSp>
          <p:sp>
            <p:nvSpPr>
              <p:cNvPr id="190" name="TextBox 189">
                <a:extLst>
                  <a:ext uri="{FF2B5EF4-FFF2-40B4-BE49-F238E27FC236}">
                    <a16:creationId xmlns:a16="http://schemas.microsoft.com/office/drawing/2014/main" id="{63296E81-E327-9F43-A67D-60E8ED5CB39A}"/>
                  </a:ext>
                </a:extLst>
              </p:cNvPr>
              <p:cNvSpPr txBox="1"/>
              <p:nvPr/>
            </p:nvSpPr>
            <p:spPr>
              <a:xfrm>
                <a:off x="6889905" y="2564451"/>
                <a:ext cx="900292" cy="338555"/>
              </a:xfrm>
              <a:prstGeom prst="rect">
                <a:avLst/>
              </a:prstGeom>
              <a:noFill/>
            </p:spPr>
            <p:txBody>
              <a:bodyPr wrap="square" rtlCol="0">
                <a:spAutoFit/>
              </a:bodyPr>
              <a:lstStyle/>
              <a:p>
                <a:r>
                  <a:rPr lang="en-US" sz="1050" b="1" dirty="0"/>
                  <a:t>V</a:t>
                </a:r>
                <a:r>
                  <a:rPr lang="en-US" sz="1050" b="1" baseline="-25000" dirty="0"/>
                  <a:t>hold</a:t>
                </a:r>
                <a:endParaRPr lang="en-US" sz="1050" b="1" dirty="0"/>
              </a:p>
            </p:txBody>
          </p:sp>
        </p:grpSp>
        <p:grpSp>
          <p:nvGrpSpPr>
            <p:cNvPr id="33" name="Group 32">
              <a:extLst>
                <a:ext uri="{FF2B5EF4-FFF2-40B4-BE49-F238E27FC236}">
                  <a16:creationId xmlns:a16="http://schemas.microsoft.com/office/drawing/2014/main" id="{AA90698A-402E-3E4B-9DE6-31EE6D185F6B}"/>
                </a:ext>
              </a:extLst>
            </p:cNvPr>
            <p:cNvGrpSpPr/>
            <p:nvPr/>
          </p:nvGrpSpPr>
          <p:grpSpPr>
            <a:xfrm>
              <a:off x="2507503" y="4035738"/>
              <a:ext cx="4027740" cy="2680442"/>
              <a:chOff x="241673" y="4031896"/>
              <a:chExt cx="4027740" cy="2680442"/>
            </a:xfrm>
          </p:grpSpPr>
          <p:grpSp>
            <p:nvGrpSpPr>
              <p:cNvPr id="191" name="Group 190">
                <a:extLst>
                  <a:ext uri="{FF2B5EF4-FFF2-40B4-BE49-F238E27FC236}">
                    <a16:creationId xmlns:a16="http://schemas.microsoft.com/office/drawing/2014/main" id="{9B2B2539-D7AC-3347-BDB1-645F8C0493C5}"/>
                  </a:ext>
                </a:extLst>
              </p:cNvPr>
              <p:cNvGrpSpPr/>
              <p:nvPr/>
            </p:nvGrpSpPr>
            <p:grpSpPr>
              <a:xfrm>
                <a:off x="241673" y="4031896"/>
                <a:ext cx="4027740" cy="2680442"/>
                <a:chOff x="234189" y="1347120"/>
                <a:chExt cx="4027740" cy="2680442"/>
              </a:xfrm>
            </p:grpSpPr>
            <p:sp>
              <p:nvSpPr>
                <p:cNvPr id="192" name="TextBox 191">
                  <a:extLst>
                    <a:ext uri="{FF2B5EF4-FFF2-40B4-BE49-F238E27FC236}">
                      <a16:creationId xmlns:a16="http://schemas.microsoft.com/office/drawing/2014/main" id="{D17EA4B4-7369-BE45-9153-DD06BBBBA9B0}"/>
                    </a:ext>
                  </a:extLst>
                </p:cNvPr>
                <p:cNvSpPr txBox="1"/>
                <p:nvPr/>
              </p:nvSpPr>
              <p:spPr>
                <a:xfrm>
                  <a:off x="1266056" y="3596675"/>
                  <a:ext cx="1368324" cy="430887"/>
                </a:xfrm>
                <a:prstGeom prst="rect">
                  <a:avLst/>
                </a:prstGeom>
                <a:noFill/>
              </p:spPr>
              <p:txBody>
                <a:bodyPr wrap="none" rtlCol="0">
                  <a:spAutoFit/>
                </a:bodyPr>
                <a:lstStyle/>
                <a:p>
                  <a:r>
                    <a:rPr lang="en-US" sz="1500" b="1" dirty="0"/>
                    <a:t>SET mode</a:t>
                  </a:r>
                </a:p>
              </p:txBody>
            </p:sp>
            <p:pic>
              <p:nvPicPr>
                <p:cNvPr id="193" name="Picture 192">
                  <a:extLst>
                    <a:ext uri="{FF2B5EF4-FFF2-40B4-BE49-F238E27FC236}">
                      <a16:creationId xmlns:a16="http://schemas.microsoft.com/office/drawing/2014/main" id="{51000935-0B06-EF4A-8AE8-24373049A73E}"/>
                    </a:ext>
                  </a:extLst>
                </p:cNvPr>
                <p:cNvPicPr>
                  <a:picLocks noChangeAspect="1"/>
                </p:cNvPicPr>
                <p:nvPr/>
              </p:nvPicPr>
              <p:blipFill rotWithShape="1">
                <a:blip r:embed="rId3"/>
                <a:srcRect r="46801" b="52407"/>
                <a:stretch/>
              </p:blipFill>
              <p:spPr>
                <a:xfrm>
                  <a:off x="718213" y="1566816"/>
                  <a:ext cx="2752923" cy="1976121"/>
                </a:xfrm>
                <a:prstGeom prst="rect">
                  <a:avLst/>
                </a:prstGeom>
              </p:spPr>
            </p:pic>
            <p:sp>
              <p:nvSpPr>
                <p:cNvPr id="194" name="TextBox 193">
                  <a:extLst>
                    <a:ext uri="{FF2B5EF4-FFF2-40B4-BE49-F238E27FC236}">
                      <a16:creationId xmlns:a16="http://schemas.microsoft.com/office/drawing/2014/main" id="{89D2563F-24B5-B644-B01A-407C2DB86B09}"/>
                    </a:ext>
                  </a:extLst>
                </p:cNvPr>
                <p:cNvSpPr txBox="1"/>
                <p:nvPr/>
              </p:nvSpPr>
              <p:spPr>
                <a:xfrm>
                  <a:off x="2975024" y="1347120"/>
                  <a:ext cx="900292" cy="338555"/>
                </a:xfrm>
                <a:prstGeom prst="rect">
                  <a:avLst/>
                </a:prstGeom>
                <a:noFill/>
              </p:spPr>
              <p:txBody>
                <a:bodyPr wrap="square" rtlCol="0">
                  <a:spAutoFit/>
                </a:bodyPr>
                <a:lstStyle/>
                <a:p>
                  <a:r>
                    <a:rPr lang="en-US" sz="1050" b="1" dirty="0"/>
                    <a:t>gnd</a:t>
                  </a:r>
                </a:p>
              </p:txBody>
            </p:sp>
            <p:sp>
              <p:nvSpPr>
                <p:cNvPr id="195" name="Triangle 194">
                  <a:extLst>
                    <a:ext uri="{FF2B5EF4-FFF2-40B4-BE49-F238E27FC236}">
                      <a16:creationId xmlns:a16="http://schemas.microsoft.com/office/drawing/2014/main" id="{207E7500-D404-CF4F-A9EE-49D3C4DE1D13}"/>
                    </a:ext>
                  </a:extLst>
                </p:cNvPr>
                <p:cNvSpPr/>
                <p:nvPr/>
              </p:nvSpPr>
              <p:spPr>
                <a:xfrm>
                  <a:off x="3163002" y="1673127"/>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6" name="TextBox 195">
                  <a:extLst>
                    <a:ext uri="{FF2B5EF4-FFF2-40B4-BE49-F238E27FC236}">
                      <a16:creationId xmlns:a16="http://schemas.microsoft.com/office/drawing/2014/main" id="{4E6D26EF-879F-314C-9F70-808B25785042}"/>
                    </a:ext>
                  </a:extLst>
                </p:cNvPr>
                <p:cNvSpPr txBox="1"/>
                <p:nvPr/>
              </p:nvSpPr>
              <p:spPr>
                <a:xfrm>
                  <a:off x="1012462" y="1682675"/>
                  <a:ext cx="684164" cy="338555"/>
                </a:xfrm>
                <a:prstGeom prst="rect">
                  <a:avLst/>
                </a:prstGeom>
                <a:noFill/>
              </p:spPr>
              <p:txBody>
                <a:bodyPr wrap="square" rtlCol="0">
                  <a:spAutoFit/>
                </a:bodyPr>
                <a:lstStyle/>
                <a:p>
                  <a:r>
                    <a:rPr lang="en-US" sz="1050" b="1" dirty="0"/>
                    <a:t>src</a:t>
                  </a:r>
                  <a:r>
                    <a:rPr lang="en-US" sz="1050" b="1" baseline="-25000" dirty="0"/>
                    <a:t>1,1</a:t>
                  </a:r>
                  <a:endParaRPr lang="en-US" sz="1050" b="1" dirty="0"/>
                </a:p>
              </p:txBody>
            </p:sp>
            <p:sp>
              <p:nvSpPr>
                <p:cNvPr id="197" name="TextBox 196">
                  <a:extLst>
                    <a:ext uri="{FF2B5EF4-FFF2-40B4-BE49-F238E27FC236}">
                      <a16:creationId xmlns:a16="http://schemas.microsoft.com/office/drawing/2014/main" id="{6E1685EF-F57D-204C-88AB-DC006F60E353}"/>
                    </a:ext>
                  </a:extLst>
                </p:cNvPr>
                <p:cNvSpPr txBox="1"/>
                <p:nvPr/>
              </p:nvSpPr>
              <p:spPr>
                <a:xfrm>
                  <a:off x="234189" y="3154268"/>
                  <a:ext cx="900292" cy="338555"/>
                </a:xfrm>
                <a:prstGeom prst="rect">
                  <a:avLst/>
                </a:prstGeom>
                <a:noFill/>
              </p:spPr>
              <p:txBody>
                <a:bodyPr wrap="square" rtlCol="0">
                  <a:spAutoFit/>
                </a:bodyPr>
                <a:lstStyle/>
                <a:p>
                  <a:r>
                    <a:rPr lang="en-US" sz="1050" b="1" dirty="0"/>
                    <a:t>V</a:t>
                  </a:r>
                  <a:r>
                    <a:rPr lang="en-US" sz="1050" b="1" baseline="-25000" dirty="0"/>
                    <a:t>SET</a:t>
                  </a:r>
                  <a:endParaRPr lang="en-US" sz="1050" b="1" dirty="0"/>
                </a:p>
              </p:txBody>
            </p:sp>
            <p:sp>
              <p:nvSpPr>
                <p:cNvPr id="198" name="Triangle 197">
                  <a:extLst>
                    <a:ext uri="{FF2B5EF4-FFF2-40B4-BE49-F238E27FC236}">
                      <a16:creationId xmlns:a16="http://schemas.microsoft.com/office/drawing/2014/main" id="{72F6C33E-56B3-4D4D-A91C-6CDBC7D33574}"/>
                    </a:ext>
                  </a:extLst>
                </p:cNvPr>
                <p:cNvSpPr/>
                <p:nvPr/>
              </p:nvSpPr>
              <p:spPr>
                <a:xfrm rot="16200000">
                  <a:off x="749884" y="3287904"/>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9" name="TextBox 198">
                  <a:extLst>
                    <a:ext uri="{FF2B5EF4-FFF2-40B4-BE49-F238E27FC236}">
                      <a16:creationId xmlns:a16="http://schemas.microsoft.com/office/drawing/2014/main" id="{777EFACC-5F94-5143-9DEB-DD6717DF3515}"/>
                    </a:ext>
                  </a:extLst>
                </p:cNvPr>
                <p:cNvSpPr txBox="1"/>
                <p:nvPr/>
              </p:nvSpPr>
              <p:spPr>
                <a:xfrm>
                  <a:off x="2317868" y="1986687"/>
                  <a:ext cx="684164" cy="338555"/>
                </a:xfrm>
                <a:prstGeom prst="rect">
                  <a:avLst/>
                </a:prstGeom>
                <a:noFill/>
              </p:spPr>
              <p:txBody>
                <a:bodyPr wrap="square" rtlCol="0">
                  <a:spAutoFit/>
                </a:bodyPr>
                <a:lstStyle/>
                <a:p>
                  <a:r>
                    <a:rPr lang="en-US" sz="1050" b="1" dirty="0"/>
                    <a:t>drn</a:t>
                  </a:r>
                  <a:r>
                    <a:rPr lang="en-US" sz="1050" b="1" baseline="-25000" dirty="0"/>
                    <a:t>1,1</a:t>
                  </a:r>
                  <a:endParaRPr lang="en-US" sz="1050" b="1" dirty="0"/>
                </a:p>
              </p:txBody>
            </p:sp>
            <p:sp>
              <p:nvSpPr>
                <p:cNvPr id="200" name="Rectangle 199">
                  <a:extLst>
                    <a:ext uri="{FF2B5EF4-FFF2-40B4-BE49-F238E27FC236}">
                      <a16:creationId xmlns:a16="http://schemas.microsoft.com/office/drawing/2014/main" id="{B805D243-D559-A54F-AFF0-4F8CB25A5919}"/>
                    </a:ext>
                  </a:extLst>
                </p:cNvPr>
                <p:cNvSpPr/>
                <p:nvPr/>
              </p:nvSpPr>
              <p:spPr>
                <a:xfrm>
                  <a:off x="1552487" y="1798283"/>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1" name="Rectangle 200">
                  <a:extLst>
                    <a:ext uri="{FF2B5EF4-FFF2-40B4-BE49-F238E27FC236}">
                      <a16:creationId xmlns:a16="http://schemas.microsoft.com/office/drawing/2014/main" id="{F35033A5-9CD9-6A49-B52E-F0BCE8E0ABCC}"/>
                    </a:ext>
                  </a:extLst>
                </p:cNvPr>
                <p:cNvSpPr/>
                <p:nvPr/>
              </p:nvSpPr>
              <p:spPr>
                <a:xfrm>
                  <a:off x="2531386" y="29756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AF81DBD6-CCB6-4240-AF2D-D182CF0AB74C}"/>
                    </a:ext>
                  </a:extLst>
                </p:cNvPr>
                <p:cNvSpPr/>
                <p:nvPr/>
              </p:nvSpPr>
              <p:spPr>
                <a:xfrm>
                  <a:off x="1558108" y="29861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C0604ADD-71E1-A241-BB25-AEBA224A1AD5}"/>
                    </a:ext>
                  </a:extLst>
                </p:cNvPr>
                <p:cNvSpPr txBox="1"/>
                <p:nvPr/>
              </p:nvSpPr>
              <p:spPr>
                <a:xfrm>
                  <a:off x="1303733" y="2760992"/>
                  <a:ext cx="314616" cy="369332"/>
                </a:xfrm>
                <a:prstGeom prst="rect">
                  <a:avLst/>
                </a:prstGeom>
                <a:noFill/>
              </p:spPr>
              <p:txBody>
                <a:bodyPr wrap="none" rtlCol="0">
                  <a:spAutoFit/>
                </a:bodyPr>
                <a:lstStyle/>
                <a:p>
                  <a:r>
                    <a:rPr lang="en-US" sz="1200" b="1" dirty="0"/>
                    <a:t>-</a:t>
                  </a:r>
                </a:p>
              </p:txBody>
            </p:sp>
            <p:sp>
              <p:nvSpPr>
                <p:cNvPr id="204" name="TextBox 203">
                  <a:extLst>
                    <a:ext uri="{FF2B5EF4-FFF2-40B4-BE49-F238E27FC236}">
                      <a16:creationId xmlns:a16="http://schemas.microsoft.com/office/drawing/2014/main" id="{2DC53A31-CB1E-0E45-B52A-DD3F3D1C8174}"/>
                    </a:ext>
                  </a:extLst>
                </p:cNvPr>
                <p:cNvSpPr txBox="1"/>
                <p:nvPr/>
              </p:nvSpPr>
              <p:spPr>
                <a:xfrm>
                  <a:off x="1953340" y="2784936"/>
                  <a:ext cx="355227" cy="369332"/>
                </a:xfrm>
                <a:prstGeom prst="rect">
                  <a:avLst/>
                </a:prstGeom>
                <a:noFill/>
              </p:spPr>
              <p:txBody>
                <a:bodyPr wrap="none" rtlCol="0">
                  <a:spAutoFit/>
                </a:bodyPr>
                <a:lstStyle/>
                <a:p>
                  <a:r>
                    <a:rPr lang="en-US" sz="1200" b="1" dirty="0"/>
                    <a:t>+</a:t>
                  </a:r>
                </a:p>
              </p:txBody>
            </p:sp>
            <p:sp>
              <p:nvSpPr>
                <p:cNvPr id="205" name="TextBox 204">
                  <a:extLst>
                    <a:ext uri="{FF2B5EF4-FFF2-40B4-BE49-F238E27FC236}">
                      <a16:creationId xmlns:a16="http://schemas.microsoft.com/office/drawing/2014/main" id="{EFBD096A-940F-9D4E-9F47-DC09F39B96D2}"/>
                    </a:ext>
                  </a:extLst>
                </p:cNvPr>
                <p:cNvSpPr txBox="1"/>
                <p:nvPr/>
              </p:nvSpPr>
              <p:spPr>
                <a:xfrm>
                  <a:off x="2231304" y="2784936"/>
                  <a:ext cx="355227" cy="369332"/>
                </a:xfrm>
                <a:prstGeom prst="rect">
                  <a:avLst/>
                </a:prstGeom>
                <a:noFill/>
              </p:spPr>
              <p:txBody>
                <a:bodyPr wrap="none" rtlCol="0">
                  <a:spAutoFit/>
                </a:bodyPr>
                <a:lstStyle/>
                <a:p>
                  <a:r>
                    <a:rPr lang="en-US" sz="1200" b="1" dirty="0"/>
                    <a:t>+</a:t>
                  </a:r>
                </a:p>
              </p:txBody>
            </p:sp>
            <p:sp>
              <p:nvSpPr>
                <p:cNvPr id="206" name="TextBox 205">
                  <a:extLst>
                    <a:ext uri="{FF2B5EF4-FFF2-40B4-BE49-F238E27FC236}">
                      <a16:creationId xmlns:a16="http://schemas.microsoft.com/office/drawing/2014/main" id="{0227360B-1A2A-5548-8F29-D952EFBAA1CD}"/>
                    </a:ext>
                  </a:extLst>
                </p:cNvPr>
                <p:cNvSpPr txBox="1"/>
                <p:nvPr/>
              </p:nvSpPr>
              <p:spPr>
                <a:xfrm>
                  <a:off x="2975024" y="2772709"/>
                  <a:ext cx="314616" cy="369332"/>
                </a:xfrm>
                <a:prstGeom prst="rect">
                  <a:avLst/>
                </a:prstGeom>
                <a:noFill/>
              </p:spPr>
              <p:txBody>
                <a:bodyPr wrap="none" rtlCol="0">
                  <a:spAutoFit/>
                </a:bodyPr>
                <a:lstStyle/>
                <a:p>
                  <a:r>
                    <a:rPr lang="en-US" sz="1200" b="1" dirty="0"/>
                    <a:t>-</a:t>
                  </a:r>
                </a:p>
              </p:txBody>
            </p:sp>
            <p:sp>
              <p:nvSpPr>
                <p:cNvPr id="207" name="Freeform 206">
                  <a:extLst>
                    <a:ext uri="{FF2B5EF4-FFF2-40B4-BE49-F238E27FC236}">
                      <a16:creationId xmlns:a16="http://schemas.microsoft.com/office/drawing/2014/main" id="{C9E936E1-684D-0647-B617-AF331B5FFB35}"/>
                    </a:ext>
                  </a:extLst>
                </p:cNvPr>
                <p:cNvSpPr/>
                <p:nvPr/>
              </p:nvSpPr>
              <p:spPr>
                <a:xfrm>
                  <a:off x="1134481" y="2252696"/>
                  <a:ext cx="2155835" cy="1521708"/>
                </a:xfrm>
                <a:custGeom>
                  <a:avLst/>
                  <a:gdLst>
                    <a:gd name="connsiteX0" fmla="*/ 0 w 1995092"/>
                    <a:gd name="connsiteY0" fmla="*/ 1205346 h 1205346"/>
                    <a:gd name="connsiteX1" fmla="*/ 41564 w 1995092"/>
                    <a:gd name="connsiteY1" fmla="*/ 1039091 h 1205346"/>
                    <a:gd name="connsiteX2" fmla="*/ 55418 w 1995092"/>
                    <a:gd name="connsiteY2" fmla="*/ 942109 h 1205346"/>
                    <a:gd name="connsiteX3" fmla="*/ 83128 w 1995092"/>
                    <a:gd name="connsiteY3" fmla="*/ 858982 h 1205346"/>
                    <a:gd name="connsiteX4" fmla="*/ 180109 w 1995092"/>
                    <a:gd name="connsiteY4" fmla="*/ 789709 h 1205346"/>
                    <a:gd name="connsiteX5" fmla="*/ 221673 w 1995092"/>
                    <a:gd name="connsiteY5" fmla="*/ 775855 h 1205346"/>
                    <a:gd name="connsiteX6" fmla="*/ 374073 w 1995092"/>
                    <a:gd name="connsiteY6" fmla="*/ 734291 h 1205346"/>
                    <a:gd name="connsiteX7" fmla="*/ 1676400 w 1995092"/>
                    <a:gd name="connsiteY7" fmla="*/ 720436 h 1205346"/>
                    <a:gd name="connsiteX8" fmla="*/ 1759528 w 1995092"/>
                    <a:gd name="connsiteY8" fmla="*/ 692727 h 1205346"/>
                    <a:gd name="connsiteX9" fmla="*/ 1801091 w 1995092"/>
                    <a:gd name="connsiteY9" fmla="*/ 678873 h 1205346"/>
                    <a:gd name="connsiteX10" fmla="*/ 1911928 w 1995092"/>
                    <a:gd name="connsiteY10" fmla="*/ 595746 h 1205346"/>
                    <a:gd name="connsiteX11" fmla="*/ 1939637 w 1995092"/>
                    <a:gd name="connsiteY11" fmla="*/ 554182 h 1205346"/>
                    <a:gd name="connsiteX12" fmla="*/ 1981200 w 1995092"/>
                    <a:gd name="connsiteY12" fmla="*/ 401782 h 1205346"/>
                    <a:gd name="connsiteX13" fmla="*/ 1995055 w 1995092"/>
                    <a:gd name="connsiteY13" fmla="*/ 0 h 12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092" h="1205346">
                      <a:moveTo>
                        <a:pt x="0" y="1205346"/>
                      </a:moveTo>
                      <a:cubicBezTo>
                        <a:pt x="22498" y="1126603"/>
                        <a:pt x="29296" y="1112699"/>
                        <a:pt x="41564" y="1039091"/>
                      </a:cubicBezTo>
                      <a:cubicBezTo>
                        <a:pt x="46933" y="1006880"/>
                        <a:pt x="48075" y="973928"/>
                        <a:pt x="55418" y="942109"/>
                      </a:cubicBezTo>
                      <a:cubicBezTo>
                        <a:pt x="61986" y="913649"/>
                        <a:pt x="59762" y="876507"/>
                        <a:pt x="83128" y="858982"/>
                      </a:cubicBezTo>
                      <a:cubicBezTo>
                        <a:pt x="95677" y="849570"/>
                        <a:pt x="159851" y="799838"/>
                        <a:pt x="180109" y="789709"/>
                      </a:cubicBezTo>
                      <a:cubicBezTo>
                        <a:pt x="193171" y="783178"/>
                        <a:pt x="207999" y="780983"/>
                        <a:pt x="221673" y="775855"/>
                      </a:cubicBezTo>
                      <a:cubicBezTo>
                        <a:pt x="284365" y="752346"/>
                        <a:pt x="303309" y="735706"/>
                        <a:pt x="374073" y="734291"/>
                      </a:cubicBezTo>
                      <a:lnTo>
                        <a:pt x="1676400" y="720436"/>
                      </a:lnTo>
                      <a:lnTo>
                        <a:pt x="1759528" y="692727"/>
                      </a:lnTo>
                      <a:lnTo>
                        <a:pt x="1801091" y="678873"/>
                      </a:lnTo>
                      <a:cubicBezTo>
                        <a:pt x="1839074" y="653551"/>
                        <a:pt x="1882640" y="632356"/>
                        <a:pt x="1911928" y="595746"/>
                      </a:cubicBezTo>
                      <a:cubicBezTo>
                        <a:pt x="1922330" y="582744"/>
                        <a:pt x="1930401" y="568037"/>
                        <a:pt x="1939637" y="554182"/>
                      </a:cubicBezTo>
                      <a:cubicBezTo>
                        <a:pt x="1974793" y="448715"/>
                        <a:pt x="1961618" y="499696"/>
                        <a:pt x="1981200" y="401782"/>
                      </a:cubicBezTo>
                      <a:cubicBezTo>
                        <a:pt x="1996523" y="64688"/>
                        <a:pt x="1995055" y="198687"/>
                        <a:pt x="1995055" y="0"/>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8" name="TextBox 207">
                  <a:extLst>
                    <a:ext uri="{FF2B5EF4-FFF2-40B4-BE49-F238E27FC236}">
                      <a16:creationId xmlns:a16="http://schemas.microsoft.com/office/drawing/2014/main" id="{131727A0-B0ED-F44B-A0E5-32ED33DFF9F9}"/>
                    </a:ext>
                  </a:extLst>
                </p:cNvPr>
                <p:cNvSpPr txBox="1"/>
                <p:nvPr/>
              </p:nvSpPr>
              <p:spPr>
                <a:xfrm>
                  <a:off x="3263365" y="2048242"/>
                  <a:ext cx="998564" cy="292388"/>
                </a:xfrm>
                <a:prstGeom prst="rect">
                  <a:avLst/>
                </a:prstGeom>
                <a:noFill/>
              </p:spPr>
              <p:txBody>
                <a:bodyPr wrap="none" rtlCol="0">
                  <a:spAutoFit/>
                </a:bodyPr>
                <a:lstStyle/>
                <a:p>
                  <a:r>
                    <a:rPr lang="en-US" sz="825" dirty="0">
                      <a:solidFill>
                        <a:srgbClr val="FF0000"/>
                      </a:solidFill>
                    </a:rPr>
                    <a:t>Current path</a:t>
                  </a:r>
                </a:p>
              </p:txBody>
            </p:sp>
          </p:grpSp>
          <p:sp>
            <p:nvSpPr>
              <p:cNvPr id="32" name="TextBox 31">
                <a:extLst>
                  <a:ext uri="{FF2B5EF4-FFF2-40B4-BE49-F238E27FC236}">
                    <a16:creationId xmlns:a16="http://schemas.microsoft.com/office/drawing/2014/main" id="{107CAF0B-CD7A-A14D-8823-F7D958641F14}"/>
                  </a:ext>
                </a:extLst>
              </p:cNvPr>
              <p:cNvSpPr txBox="1"/>
              <p:nvPr/>
            </p:nvSpPr>
            <p:spPr>
              <a:xfrm>
                <a:off x="1057654" y="5308653"/>
                <a:ext cx="1274281" cy="292388"/>
              </a:xfrm>
              <a:prstGeom prst="rect">
                <a:avLst/>
              </a:prstGeom>
              <a:noFill/>
            </p:spPr>
            <p:txBody>
              <a:bodyPr wrap="none" rtlCol="0">
                <a:spAutoFit/>
              </a:bodyPr>
              <a:lstStyle/>
              <a:p>
                <a:r>
                  <a:rPr lang="en-US" sz="825" dirty="0">
                    <a:solidFill>
                      <a:schemeClr val="accent1"/>
                    </a:solidFill>
                  </a:rPr>
                  <a:t>Transition to HRS</a:t>
                </a:r>
              </a:p>
            </p:txBody>
          </p:sp>
          <p:sp>
            <p:nvSpPr>
              <p:cNvPr id="213" name="TextBox 212">
                <a:extLst>
                  <a:ext uri="{FF2B5EF4-FFF2-40B4-BE49-F238E27FC236}">
                    <a16:creationId xmlns:a16="http://schemas.microsoft.com/office/drawing/2014/main" id="{EDA6CB87-347D-D249-BBF2-4329856EB7FC}"/>
                  </a:ext>
                </a:extLst>
              </p:cNvPr>
              <p:cNvSpPr txBox="1"/>
              <p:nvPr/>
            </p:nvSpPr>
            <p:spPr>
              <a:xfrm>
                <a:off x="2041448" y="6043786"/>
                <a:ext cx="1250769" cy="292388"/>
              </a:xfrm>
              <a:prstGeom prst="rect">
                <a:avLst/>
              </a:prstGeom>
              <a:noFill/>
            </p:spPr>
            <p:txBody>
              <a:bodyPr wrap="none" rtlCol="0">
                <a:spAutoFit/>
              </a:bodyPr>
              <a:lstStyle/>
              <a:p>
                <a:r>
                  <a:rPr lang="en-US" sz="825" dirty="0">
                    <a:solidFill>
                      <a:schemeClr val="accent1"/>
                    </a:solidFill>
                  </a:rPr>
                  <a:t>Transition to LRS</a:t>
                </a:r>
              </a:p>
            </p:txBody>
          </p:sp>
        </p:grpSp>
        <p:grpSp>
          <p:nvGrpSpPr>
            <p:cNvPr id="214" name="Group 213">
              <a:extLst>
                <a:ext uri="{FF2B5EF4-FFF2-40B4-BE49-F238E27FC236}">
                  <a16:creationId xmlns:a16="http://schemas.microsoft.com/office/drawing/2014/main" id="{DB31276C-2D49-D244-814B-1F2AE51781D2}"/>
                </a:ext>
              </a:extLst>
            </p:cNvPr>
            <p:cNvGrpSpPr/>
            <p:nvPr/>
          </p:nvGrpSpPr>
          <p:grpSpPr>
            <a:xfrm>
              <a:off x="6493111" y="4049619"/>
              <a:ext cx="3641127" cy="2669978"/>
              <a:chOff x="241673" y="4031896"/>
              <a:chExt cx="3641127" cy="2669978"/>
            </a:xfrm>
          </p:grpSpPr>
          <p:grpSp>
            <p:nvGrpSpPr>
              <p:cNvPr id="215" name="Group 214">
                <a:extLst>
                  <a:ext uri="{FF2B5EF4-FFF2-40B4-BE49-F238E27FC236}">
                    <a16:creationId xmlns:a16="http://schemas.microsoft.com/office/drawing/2014/main" id="{DFB337A7-5533-0647-8BE4-887B0148EA02}"/>
                  </a:ext>
                </a:extLst>
              </p:cNvPr>
              <p:cNvGrpSpPr/>
              <p:nvPr/>
            </p:nvGrpSpPr>
            <p:grpSpPr>
              <a:xfrm>
                <a:off x="241673" y="4031896"/>
                <a:ext cx="3641127" cy="2669978"/>
                <a:chOff x="234189" y="1347120"/>
                <a:chExt cx="3641127" cy="2669978"/>
              </a:xfrm>
            </p:grpSpPr>
            <p:sp>
              <p:nvSpPr>
                <p:cNvPr id="218" name="TextBox 217">
                  <a:extLst>
                    <a:ext uri="{FF2B5EF4-FFF2-40B4-BE49-F238E27FC236}">
                      <a16:creationId xmlns:a16="http://schemas.microsoft.com/office/drawing/2014/main" id="{FDC8C708-7497-104D-ABA3-4A215A5E1952}"/>
                    </a:ext>
                  </a:extLst>
                </p:cNvPr>
                <p:cNvSpPr txBox="1"/>
                <p:nvPr/>
              </p:nvSpPr>
              <p:spPr>
                <a:xfrm>
                  <a:off x="1254800" y="3586211"/>
                  <a:ext cx="1667551" cy="430887"/>
                </a:xfrm>
                <a:prstGeom prst="rect">
                  <a:avLst/>
                </a:prstGeom>
                <a:noFill/>
              </p:spPr>
              <p:txBody>
                <a:bodyPr wrap="none" rtlCol="0">
                  <a:spAutoFit/>
                </a:bodyPr>
                <a:lstStyle/>
                <a:p>
                  <a:r>
                    <a:rPr lang="en-US" sz="1500" b="1" dirty="0"/>
                    <a:t>RESET mode</a:t>
                  </a:r>
                </a:p>
              </p:txBody>
            </p:sp>
            <p:pic>
              <p:nvPicPr>
                <p:cNvPr id="219" name="Picture 218">
                  <a:extLst>
                    <a:ext uri="{FF2B5EF4-FFF2-40B4-BE49-F238E27FC236}">
                      <a16:creationId xmlns:a16="http://schemas.microsoft.com/office/drawing/2014/main" id="{4B8EA460-7BFF-6E42-960B-38E7373150A0}"/>
                    </a:ext>
                  </a:extLst>
                </p:cNvPr>
                <p:cNvPicPr>
                  <a:picLocks noChangeAspect="1"/>
                </p:cNvPicPr>
                <p:nvPr/>
              </p:nvPicPr>
              <p:blipFill rotWithShape="1">
                <a:blip r:embed="rId3"/>
                <a:srcRect r="46801" b="52407"/>
                <a:stretch/>
              </p:blipFill>
              <p:spPr>
                <a:xfrm>
                  <a:off x="718213" y="1566816"/>
                  <a:ext cx="2752923" cy="1976121"/>
                </a:xfrm>
                <a:prstGeom prst="rect">
                  <a:avLst/>
                </a:prstGeom>
              </p:spPr>
            </p:pic>
            <p:sp>
              <p:nvSpPr>
                <p:cNvPr id="220" name="TextBox 219">
                  <a:extLst>
                    <a:ext uri="{FF2B5EF4-FFF2-40B4-BE49-F238E27FC236}">
                      <a16:creationId xmlns:a16="http://schemas.microsoft.com/office/drawing/2014/main" id="{6140712B-FDB8-4245-A108-A5D9E844D667}"/>
                    </a:ext>
                  </a:extLst>
                </p:cNvPr>
                <p:cNvSpPr txBox="1"/>
                <p:nvPr/>
              </p:nvSpPr>
              <p:spPr>
                <a:xfrm>
                  <a:off x="2975024" y="1347120"/>
                  <a:ext cx="900292" cy="338555"/>
                </a:xfrm>
                <a:prstGeom prst="rect">
                  <a:avLst/>
                </a:prstGeom>
                <a:noFill/>
              </p:spPr>
              <p:txBody>
                <a:bodyPr wrap="square" rtlCol="0">
                  <a:spAutoFit/>
                </a:bodyPr>
                <a:lstStyle/>
                <a:p>
                  <a:r>
                    <a:rPr lang="en-US" sz="1050" b="1" dirty="0"/>
                    <a:t>V</a:t>
                  </a:r>
                  <a:r>
                    <a:rPr lang="en-US" sz="1050" b="1" baseline="-25000" dirty="0"/>
                    <a:t>SET</a:t>
                  </a:r>
                  <a:endParaRPr lang="en-US" sz="1050" b="1" dirty="0"/>
                </a:p>
              </p:txBody>
            </p:sp>
            <p:sp>
              <p:nvSpPr>
                <p:cNvPr id="221" name="Triangle 220">
                  <a:extLst>
                    <a:ext uri="{FF2B5EF4-FFF2-40B4-BE49-F238E27FC236}">
                      <a16:creationId xmlns:a16="http://schemas.microsoft.com/office/drawing/2014/main" id="{8905577D-1A96-2245-BB2D-BF47A865E4B1}"/>
                    </a:ext>
                  </a:extLst>
                </p:cNvPr>
                <p:cNvSpPr/>
                <p:nvPr/>
              </p:nvSpPr>
              <p:spPr>
                <a:xfrm>
                  <a:off x="3163002" y="1673127"/>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2" name="TextBox 221">
                  <a:extLst>
                    <a:ext uri="{FF2B5EF4-FFF2-40B4-BE49-F238E27FC236}">
                      <a16:creationId xmlns:a16="http://schemas.microsoft.com/office/drawing/2014/main" id="{82D02A5D-E0B1-7D45-8888-4E90BAFEA88A}"/>
                    </a:ext>
                  </a:extLst>
                </p:cNvPr>
                <p:cNvSpPr txBox="1"/>
                <p:nvPr/>
              </p:nvSpPr>
              <p:spPr>
                <a:xfrm>
                  <a:off x="1012462" y="1682675"/>
                  <a:ext cx="684164" cy="338555"/>
                </a:xfrm>
                <a:prstGeom prst="rect">
                  <a:avLst/>
                </a:prstGeom>
                <a:noFill/>
              </p:spPr>
              <p:txBody>
                <a:bodyPr wrap="square" rtlCol="0">
                  <a:spAutoFit/>
                </a:bodyPr>
                <a:lstStyle/>
                <a:p>
                  <a:r>
                    <a:rPr lang="en-US" sz="1050" b="1" dirty="0"/>
                    <a:t>src</a:t>
                  </a:r>
                  <a:r>
                    <a:rPr lang="en-US" sz="1050" b="1" baseline="-25000" dirty="0"/>
                    <a:t>1,1</a:t>
                  </a:r>
                  <a:endParaRPr lang="en-US" sz="1050" b="1" dirty="0"/>
                </a:p>
              </p:txBody>
            </p:sp>
            <p:sp>
              <p:nvSpPr>
                <p:cNvPr id="223" name="TextBox 222">
                  <a:extLst>
                    <a:ext uri="{FF2B5EF4-FFF2-40B4-BE49-F238E27FC236}">
                      <a16:creationId xmlns:a16="http://schemas.microsoft.com/office/drawing/2014/main" id="{3294C524-695B-CA4A-834A-5CF960A07C78}"/>
                    </a:ext>
                  </a:extLst>
                </p:cNvPr>
                <p:cNvSpPr txBox="1"/>
                <p:nvPr/>
              </p:nvSpPr>
              <p:spPr>
                <a:xfrm>
                  <a:off x="234189" y="3154268"/>
                  <a:ext cx="900292" cy="338555"/>
                </a:xfrm>
                <a:prstGeom prst="rect">
                  <a:avLst/>
                </a:prstGeom>
                <a:noFill/>
              </p:spPr>
              <p:txBody>
                <a:bodyPr wrap="square" rtlCol="0">
                  <a:spAutoFit/>
                </a:bodyPr>
                <a:lstStyle/>
                <a:p>
                  <a:r>
                    <a:rPr lang="en-US" sz="1050" b="1" dirty="0"/>
                    <a:t>gnd</a:t>
                  </a:r>
                </a:p>
              </p:txBody>
            </p:sp>
            <p:sp>
              <p:nvSpPr>
                <p:cNvPr id="224" name="Triangle 223">
                  <a:extLst>
                    <a:ext uri="{FF2B5EF4-FFF2-40B4-BE49-F238E27FC236}">
                      <a16:creationId xmlns:a16="http://schemas.microsoft.com/office/drawing/2014/main" id="{6C36B78F-5A30-F14D-91F2-E19D7DF06BCD}"/>
                    </a:ext>
                  </a:extLst>
                </p:cNvPr>
                <p:cNvSpPr/>
                <p:nvPr/>
              </p:nvSpPr>
              <p:spPr>
                <a:xfrm rot="16200000">
                  <a:off x="749884" y="3287904"/>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5" name="TextBox 224">
                  <a:extLst>
                    <a:ext uri="{FF2B5EF4-FFF2-40B4-BE49-F238E27FC236}">
                      <a16:creationId xmlns:a16="http://schemas.microsoft.com/office/drawing/2014/main" id="{991D567C-2F51-CB41-ABA1-33BC7F408EFA}"/>
                    </a:ext>
                  </a:extLst>
                </p:cNvPr>
                <p:cNvSpPr txBox="1"/>
                <p:nvPr/>
              </p:nvSpPr>
              <p:spPr>
                <a:xfrm>
                  <a:off x="2317868" y="1986687"/>
                  <a:ext cx="684164" cy="338555"/>
                </a:xfrm>
                <a:prstGeom prst="rect">
                  <a:avLst/>
                </a:prstGeom>
                <a:noFill/>
              </p:spPr>
              <p:txBody>
                <a:bodyPr wrap="square" rtlCol="0">
                  <a:spAutoFit/>
                </a:bodyPr>
                <a:lstStyle/>
                <a:p>
                  <a:r>
                    <a:rPr lang="en-US" sz="1050" b="1" dirty="0"/>
                    <a:t>drn</a:t>
                  </a:r>
                  <a:r>
                    <a:rPr lang="en-US" sz="1050" b="1" baseline="-25000" dirty="0"/>
                    <a:t>1,1</a:t>
                  </a:r>
                  <a:endParaRPr lang="en-US" sz="1050" b="1" dirty="0"/>
                </a:p>
              </p:txBody>
            </p:sp>
            <p:sp>
              <p:nvSpPr>
                <p:cNvPr id="226" name="Rectangle 225">
                  <a:extLst>
                    <a:ext uri="{FF2B5EF4-FFF2-40B4-BE49-F238E27FC236}">
                      <a16:creationId xmlns:a16="http://schemas.microsoft.com/office/drawing/2014/main" id="{2A3E887B-8F09-0E4F-9E58-4C85CFE0A747}"/>
                    </a:ext>
                  </a:extLst>
                </p:cNvPr>
                <p:cNvSpPr/>
                <p:nvPr/>
              </p:nvSpPr>
              <p:spPr>
                <a:xfrm>
                  <a:off x="1552487" y="1798283"/>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7" name="Rectangle 226">
                  <a:extLst>
                    <a:ext uri="{FF2B5EF4-FFF2-40B4-BE49-F238E27FC236}">
                      <a16:creationId xmlns:a16="http://schemas.microsoft.com/office/drawing/2014/main" id="{566CB390-3110-D342-880A-DAD59F2AC175}"/>
                    </a:ext>
                  </a:extLst>
                </p:cNvPr>
                <p:cNvSpPr/>
                <p:nvPr/>
              </p:nvSpPr>
              <p:spPr>
                <a:xfrm>
                  <a:off x="2531386" y="29756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A4CEF690-0D91-BA45-8113-CF4714EB12EF}"/>
                    </a:ext>
                  </a:extLst>
                </p:cNvPr>
                <p:cNvSpPr/>
                <p:nvPr/>
              </p:nvSpPr>
              <p:spPr>
                <a:xfrm>
                  <a:off x="1558108" y="29861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a:extLst>
                    <a:ext uri="{FF2B5EF4-FFF2-40B4-BE49-F238E27FC236}">
                      <a16:creationId xmlns:a16="http://schemas.microsoft.com/office/drawing/2014/main" id="{EF8DD2AB-6C55-D44E-A3C3-F586B94B410B}"/>
                    </a:ext>
                  </a:extLst>
                </p:cNvPr>
                <p:cNvSpPr txBox="1"/>
                <p:nvPr/>
              </p:nvSpPr>
              <p:spPr>
                <a:xfrm>
                  <a:off x="1303733" y="2760992"/>
                  <a:ext cx="314616" cy="369332"/>
                </a:xfrm>
                <a:prstGeom prst="rect">
                  <a:avLst/>
                </a:prstGeom>
                <a:noFill/>
              </p:spPr>
              <p:txBody>
                <a:bodyPr wrap="none" rtlCol="0">
                  <a:spAutoFit/>
                </a:bodyPr>
                <a:lstStyle/>
                <a:p>
                  <a:r>
                    <a:rPr lang="en-US" sz="1200" b="1" dirty="0"/>
                    <a:t>-</a:t>
                  </a:r>
                </a:p>
              </p:txBody>
            </p:sp>
            <p:sp>
              <p:nvSpPr>
                <p:cNvPr id="230" name="TextBox 229">
                  <a:extLst>
                    <a:ext uri="{FF2B5EF4-FFF2-40B4-BE49-F238E27FC236}">
                      <a16:creationId xmlns:a16="http://schemas.microsoft.com/office/drawing/2014/main" id="{A7A1755F-D45F-AD48-8B10-30952A216FA7}"/>
                    </a:ext>
                  </a:extLst>
                </p:cNvPr>
                <p:cNvSpPr txBox="1"/>
                <p:nvPr/>
              </p:nvSpPr>
              <p:spPr>
                <a:xfrm>
                  <a:off x="1953340" y="2784936"/>
                  <a:ext cx="355227" cy="369332"/>
                </a:xfrm>
                <a:prstGeom prst="rect">
                  <a:avLst/>
                </a:prstGeom>
                <a:noFill/>
              </p:spPr>
              <p:txBody>
                <a:bodyPr wrap="none" rtlCol="0">
                  <a:spAutoFit/>
                </a:bodyPr>
                <a:lstStyle/>
                <a:p>
                  <a:r>
                    <a:rPr lang="en-US" sz="1200" b="1" dirty="0"/>
                    <a:t>+</a:t>
                  </a:r>
                </a:p>
              </p:txBody>
            </p:sp>
            <p:sp>
              <p:nvSpPr>
                <p:cNvPr id="231" name="TextBox 230">
                  <a:extLst>
                    <a:ext uri="{FF2B5EF4-FFF2-40B4-BE49-F238E27FC236}">
                      <a16:creationId xmlns:a16="http://schemas.microsoft.com/office/drawing/2014/main" id="{32D390A9-E4AF-B34D-BF1D-2F37EF03B061}"/>
                    </a:ext>
                  </a:extLst>
                </p:cNvPr>
                <p:cNvSpPr txBox="1"/>
                <p:nvPr/>
              </p:nvSpPr>
              <p:spPr>
                <a:xfrm>
                  <a:off x="2231304" y="2784936"/>
                  <a:ext cx="355227" cy="369332"/>
                </a:xfrm>
                <a:prstGeom prst="rect">
                  <a:avLst/>
                </a:prstGeom>
                <a:noFill/>
              </p:spPr>
              <p:txBody>
                <a:bodyPr wrap="none" rtlCol="0">
                  <a:spAutoFit/>
                </a:bodyPr>
                <a:lstStyle/>
                <a:p>
                  <a:r>
                    <a:rPr lang="en-US" sz="1200" b="1" dirty="0"/>
                    <a:t>+</a:t>
                  </a:r>
                </a:p>
              </p:txBody>
            </p:sp>
            <p:sp>
              <p:nvSpPr>
                <p:cNvPr id="232" name="TextBox 231">
                  <a:extLst>
                    <a:ext uri="{FF2B5EF4-FFF2-40B4-BE49-F238E27FC236}">
                      <a16:creationId xmlns:a16="http://schemas.microsoft.com/office/drawing/2014/main" id="{A34899C1-D9C3-4C4A-91EB-7CD22A53D598}"/>
                    </a:ext>
                  </a:extLst>
                </p:cNvPr>
                <p:cNvSpPr txBox="1"/>
                <p:nvPr/>
              </p:nvSpPr>
              <p:spPr>
                <a:xfrm>
                  <a:off x="2975024" y="2772709"/>
                  <a:ext cx="314616" cy="369332"/>
                </a:xfrm>
                <a:prstGeom prst="rect">
                  <a:avLst/>
                </a:prstGeom>
                <a:noFill/>
              </p:spPr>
              <p:txBody>
                <a:bodyPr wrap="none" rtlCol="0">
                  <a:spAutoFit/>
                </a:bodyPr>
                <a:lstStyle/>
                <a:p>
                  <a:r>
                    <a:rPr lang="en-US" sz="1200" b="1" dirty="0"/>
                    <a:t>-</a:t>
                  </a:r>
                </a:p>
              </p:txBody>
            </p:sp>
            <p:sp>
              <p:nvSpPr>
                <p:cNvPr id="233" name="Freeform 232">
                  <a:extLst>
                    <a:ext uri="{FF2B5EF4-FFF2-40B4-BE49-F238E27FC236}">
                      <a16:creationId xmlns:a16="http://schemas.microsoft.com/office/drawing/2014/main" id="{A555072B-1CD7-3A40-A997-708E5922B4D8}"/>
                    </a:ext>
                  </a:extLst>
                </p:cNvPr>
                <p:cNvSpPr/>
                <p:nvPr/>
              </p:nvSpPr>
              <p:spPr>
                <a:xfrm>
                  <a:off x="1134481" y="2252696"/>
                  <a:ext cx="2155835" cy="1521708"/>
                </a:xfrm>
                <a:custGeom>
                  <a:avLst/>
                  <a:gdLst>
                    <a:gd name="connsiteX0" fmla="*/ 0 w 1995092"/>
                    <a:gd name="connsiteY0" fmla="*/ 1205346 h 1205346"/>
                    <a:gd name="connsiteX1" fmla="*/ 41564 w 1995092"/>
                    <a:gd name="connsiteY1" fmla="*/ 1039091 h 1205346"/>
                    <a:gd name="connsiteX2" fmla="*/ 55418 w 1995092"/>
                    <a:gd name="connsiteY2" fmla="*/ 942109 h 1205346"/>
                    <a:gd name="connsiteX3" fmla="*/ 83128 w 1995092"/>
                    <a:gd name="connsiteY3" fmla="*/ 858982 h 1205346"/>
                    <a:gd name="connsiteX4" fmla="*/ 180109 w 1995092"/>
                    <a:gd name="connsiteY4" fmla="*/ 789709 h 1205346"/>
                    <a:gd name="connsiteX5" fmla="*/ 221673 w 1995092"/>
                    <a:gd name="connsiteY5" fmla="*/ 775855 h 1205346"/>
                    <a:gd name="connsiteX6" fmla="*/ 374073 w 1995092"/>
                    <a:gd name="connsiteY6" fmla="*/ 734291 h 1205346"/>
                    <a:gd name="connsiteX7" fmla="*/ 1676400 w 1995092"/>
                    <a:gd name="connsiteY7" fmla="*/ 720436 h 1205346"/>
                    <a:gd name="connsiteX8" fmla="*/ 1759528 w 1995092"/>
                    <a:gd name="connsiteY8" fmla="*/ 692727 h 1205346"/>
                    <a:gd name="connsiteX9" fmla="*/ 1801091 w 1995092"/>
                    <a:gd name="connsiteY9" fmla="*/ 678873 h 1205346"/>
                    <a:gd name="connsiteX10" fmla="*/ 1911928 w 1995092"/>
                    <a:gd name="connsiteY10" fmla="*/ 595746 h 1205346"/>
                    <a:gd name="connsiteX11" fmla="*/ 1939637 w 1995092"/>
                    <a:gd name="connsiteY11" fmla="*/ 554182 h 1205346"/>
                    <a:gd name="connsiteX12" fmla="*/ 1981200 w 1995092"/>
                    <a:gd name="connsiteY12" fmla="*/ 401782 h 1205346"/>
                    <a:gd name="connsiteX13" fmla="*/ 1995055 w 1995092"/>
                    <a:gd name="connsiteY13" fmla="*/ 0 h 12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092" h="1205346">
                      <a:moveTo>
                        <a:pt x="0" y="1205346"/>
                      </a:moveTo>
                      <a:cubicBezTo>
                        <a:pt x="22498" y="1126603"/>
                        <a:pt x="29296" y="1112699"/>
                        <a:pt x="41564" y="1039091"/>
                      </a:cubicBezTo>
                      <a:cubicBezTo>
                        <a:pt x="46933" y="1006880"/>
                        <a:pt x="48075" y="973928"/>
                        <a:pt x="55418" y="942109"/>
                      </a:cubicBezTo>
                      <a:cubicBezTo>
                        <a:pt x="61986" y="913649"/>
                        <a:pt x="59762" y="876507"/>
                        <a:pt x="83128" y="858982"/>
                      </a:cubicBezTo>
                      <a:cubicBezTo>
                        <a:pt x="95677" y="849570"/>
                        <a:pt x="159851" y="799838"/>
                        <a:pt x="180109" y="789709"/>
                      </a:cubicBezTo>
                      <a:cubicBezTo>
                        <a:pt x="193171" y="783178"/>
                        <a:pt x="207999" y="780983"/>
                        <a:pt x="221673" y="775855"/>
                      </a:cubicBezTo>
                      <a:cubicBezTo>
                        <a:pt x="284365" y="752346"/>
                        <a:pt x="303309" y="735706"/>
                        <a:pt x="374073" y="734291"/>
                      </a:cubicBezTo>
                      <a:lnTo>
                        <a:pt x="1676400" y="720436"/>
                      </a:lnTo>
                      <a:lnTo>
                        <a:pt x="1759528" y="692727"/>
                      </a:lnTo>
                      <a:lnTo>
                        <a:pt x="1801091" y="678873"/>
                      </a:lnTo>
                      <a:cubicBezTo>
                        <a:pt x="1839074" y="653551"/>
                        <a:pt x="1882640" y="632356"/>
                        <a:pt x="1911928" y="595746"/>
                      </a:cubicBezTo>
                      <a:cubicBezTo>
                        <a:pt x="1922330" y="582744"/>
                        <a:pt x="1930401" y="568037"/>
                        <a:pt x="1939637" y="554182"/>
                      </a:cubicBezTo>
                      <a:cubicBezTo>
                        <a:pt x="1974793" y="448715"/>
                        <a:pt x="1961618" y="499696"/>
                        <a:pt x="1981200" y="401782"/>
                      </a:cubicBezTo>
                      <a:cubicBezTo>
                        <a:pt x="1996523" y="64688"/>
                        <a:pt x="1995055" y="198687"/>
                        <a:pt x="1995055" y="0"/>
                      </a:cubicBezTo>
                    </a:path>
                  </a:pathLst>
                </a:custGeom>
                <a:noFill/>
                <a:ln w="38100">
                  <a:solidFill>
                    <a:srgbClr val="FF000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26855FA0-4771-2E4E-AC37-28EACCCB0A26}"/>
                    </a:ext>
                  </a:extLst>
                </p:cNvPr>
                <p:cNvSpPr txBox="1"/>
                <p:nvPr/>
              </p:nvSpPr>
              <p:spPr>
                <a:xfrm>
                  <a:off x="1156245" y="3364147"/>
                  <a:ext cx="998564" cy="292388"/>
                </a:xfrm>
                <a:prstGeom prst="rect">
                  <a:avLst/>
                </a:prstGeom>
                <a:noFill/>
              </p:spPr>
              <p:txBody>
                <a:bodyPr wrap="none" rtlCol="0">
                  <a:spAutoFit/>
                </a:bodyPr>
                <a:lstStyle/>
                <a:p>
                  <a:r>
                    <a:rPr lang="en-US" sz="825" dirty="0">
                      <a:solidFill>
                        <a:srgbClr val="FF0000"/>
                      </a:solidFill>
                    </a:rPr>
                    <a:t>Current path</a:t>
                  </a:r>
                </a:p>
              </p:txBody>
            </p:sp>
          </p:grpSp>
          <p:sp>
            <p:nvSpPr>
              <p:cNvPr id="216" name="TextBox 215">
                <a:extLst>
                  <a:ext uri="{FF2B5EF4-FFF2-40B4-BE49-F238E27FC236}">
                    <a16:creationId xmlns:a16="http://schemas.microsoft.com/office/drawing/2014/main" id="{5915FBFD-1B49-624E-893A-B82E6124A59B}"/>
                  </a:ext>
                </a:extLst>
              </p:cNvPr>
              <p:cNvSpPr txBox="1"/>
              <p:nvPr/>
            </p:nvSpPr>
            <p:spPr>
              <a:xfrm>
                <a:off x="1057654" y="5308653"/>
                <a:ext cx="1250769" cy="292388"/>
              </a:xfrm>
              <a:prstGeom prst="rect">
                <a:avLst/>
              </a:prstGeom>
              <a:noFill/>
            </p:spPr>
            <p:txBody>
              <a:bodyPr wrap="none" rtlCol="0">
                <a:spAutoFit/>
              </a:bodyPr>
              <a:lstStyle/>
              <a:p>
                <a:r>
                  <a:rPr lang="en-US" sz="825" dirty="0">
                    <a:solidFill>
                      <a:schemeClr val="accent1"/>
                    </a:solidFill>
                  </a:rPr>
                  <a:t>Transition to LRS</a:t>
                </a:r>
              </a:p>
            </p:txBody>
          </p:sp>
          <p:sp>
            <p:nvSpPr>
              <p:cNvPr id="217" name="TextBox 216">
                <a:extLst>
                  <a:ext uri="{FF2B5EF4-FFF2-40B4-BE49-F238E27FC236}">
                    <a16:creationId xmlns:a16="http://schemas.microsoft.com/office/drawing/2014/main" id="{3867020D-9112-D14F-80C2-A209B7BC9A8D}"/>
                  </a:ext>
                </a:extLst>
              </p:cNvPr>
              <p:cNvSpPr txBox="1"/>
              <p:nvPr/>
            </p:nvSpPr>
            <p:spPr>
              <a:xfrm>
                <a:off x="2041448" y="6043786"/>
                <a:ext cx="1274281" cy="292388"/>
              </a:xfrm>
              <a:prstGeom prst="rect">
                <a:avLst/>
              </a:prstGeom>
              <a:noFill/>
            </p:spPr>
            <p:txBody>
              <a:bodyPr wrap="none" rtlCol="0">
                <a:spAutoFit/>
              </a:bodyPr>
              <a:lstStyle/>
              <a:p>
                <a:r>
                  <a:rPr lang="en-US" sz="825" dirty="0">
                    <a:solidFill>
                      <a:schemeClr val="accent1"/>
                    </a:solidFill>
                  </a:rPr>
                  <a:t>Transition to HRS</a:t>
                </a:r>
              </a:p>
            </p:txBody>
          </p:sp>
        </p:grpSp>
      </p:grpSp>
      <p:sp>
        <p:nvSpPr>
          <p:cNvPr id="7" name="TextBox 6">
            <a:extLst>
              <a:ext uri="{FF2B5EF4-FFF2-40B4-BE49-F238E27FC236}">
                <a16:creationId xmlns:a16="http://schemas.microsoft.com/office/drawing/2014/main" id="{51F897F5-CD1D-944A-8213-7AFC568822A9}"/>
              </a:ext>
            </a:extLst>
          </p:cNvPr>
          <p:cNvSpPr txBox="1"/>
          <p:nvPr/>
        </p:nvSpPr>
        <p:spPr>
          <a:xfrm>
            <a:off x="6610713" y="1032343"/>
            <a:ext cx="2373870" cy="1938992"/>
          </a:xfrm>
          <a:prstGeom prst="rect">
            <a:avLst/>
          </a:prstGeom>
          <a:noFill/>
        </p:spPr>
        <p:txBody>
          <a:bodyPr wrap="square" rtlCol="0">
            <a:spAutoFit/>
          </a:bodyPr>
          <a:lstStyle/>
          <a:p>
            <a:pPr marL="171450" indent="-171450">
              <a:buFont typeface="Arial" panose="020B0604020202020204" pitchFamily="34" charset="0"/>
              <a:buChar char="•"/>
            </a:pPr>
            <a:r>
              <a:rPr lang="en-US" sz="1200" dirty="0"/>
              <a:t>Another option is to remove HOLD mode and use COPY mode only if hysteresis window varies device-to-device</a:t>
            </a:r>
          </a:p>
          <a:p>
            <a:pPr marL="171450" indent="-171450">
              <a:buFont typeface="Arial" panose="020B0604020202020204" pitchFamily="34" charset="0"/>
              <a:buChar char="•"/>
            </a:pPr>
            <a:r>
              <a:rPr lang="en-US" sz="1200" dirty="0"/>
              <a:t>This may be a more realistic option given the variability reported in literature</a:t>
            </a:r>
          </a:p>
          <a:p>
            <a:pPr marL="171450" indent="-171450">
              <a:buFont typeface="Arial" panose="020B0604020202020204" pitchFamily="34" charset="0"/>
              <a:buChar char="•"/>
            </a:pPr>
            <a:r>
              <a:rPr lang="en-US" sz="1200" dirty="0"/>
              <a:t>Using a high-resistance RRAM reduces the static leakage current in this scenario</a:t>
            </a:r>
          </a:p>
        </p:txBody>
      </p:sp>
    </p:spTree>
    <p:extLst>
      <p:ext uri="{BB962C8B-B14F-4D97-AF65-F5344CB8AC3E}">
        <p14:creationId xmlns:p14="http://schemas.microsoft.com/office/powerpoint/2010/main" val="3168773120"/>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5A5AE-F7CC-AE43-B132-E9AF5E36E4CA}"/>
              </a:ext>
            </a:extLst>
          </p:cNvPr>
          <p:cNvSpPr>
            <a:spLocks noGrp="1"/>
          </p:cNvSpPr>
          <p:nvPr>
            <p:ph type="title"/>
          </p:nvPr>
        </p:nvSpPr>
        <p:spPr/>
        <p:txBody>
          <a:bodyPr/>
          <a:lstStyle/>
          <a:p>
            <a:r>
              <a:rPr lang="en-US" dirty="0"/>
              <a:t>RRAM/NEMS switch layouts</a:t>
            </a:r>
          </a:p>
        </p:txBody>
      </p:sp>
      <p:pic>
        <p:nvPicPr>
          <p:cNvPr id="7" name="Content Placeholder 6">
            <a:extLst>
              <a:ext uri="{FF2B5EF4-FFF2-40B4-BE49-F238E27FC236}">
                <a16:creationId xmlns:a16="http://schemas.microsoft.com/office/drawing/2014/main" id="{9E5DB7DD-218A-6D4D-8E37-B5702A0E1C59}"/>
              </a:ext>
            </a:extLst>
          </p:cNvPr>
          <p:cNvPicPr>
            <a:picLocks noGrp="1" noChangeAspect="1"/>
          </p:cNvPicPr>
          <p:nvPr>
            <p:ph idx="1"/>
          </p:nvPr>
        </p:nvPicPr>
        <p:blipFill>
          <a:blip r:embed="rId3"/>
          <a:stretch>
            <a:fillRect/>
          </a:stretch>
        </p:blipFill>
        <p:spPr>
          <a:xfrm>
            <a:off x="2329714" y="1369219"/>
            <a:ext cx="4484572" cy="3263504"/>
          </a:xfrm>
        </p:spPr>
      </p:pic>
      <p:sp>
        <p:nvSpPr>
          <p:cNvPr id="11" name="TextBox 10">
            <a:extLst>
              <a:ext uri="{FF2B5EF4-FFF2-40B4-BE49-F238E27FC236}">
                <a16:creationId xmlns:a16="http://schemas.microsoft.com/office/drawing/2014/main" id="{F4997DF7-28B4-C84D-B27D-33A2DE10F563}"/>
              </a:ext>
            </a:extLst>
          </p:cNvPr>
          <p:cNvSpPr txBox="1"/>
          <p:nvPr/>
        </p:nvSpPr>
        <p:spPr>
          <a:xfrm>
            <a:off x="2329714" y="1514372"/>
            <a:ext cx="643125" cy="646331"/>
          </a:xfrm>
          <a:prstGeom prst="rect">
            <a:avLst/>
          </a:prstGeom>
          <a:noFill/>
        </p:spPr>
        <p:txBody>
          <a:bodyPr wrap="none" rtlCol="0">
            <a:spAutoFit/>
          </a:bodyPr>
          <a:lstStyle/>
          <a:p>
            <a:r>
              <a:rPr lang="en-US" sz="1200" dirty="0">
                <a:solidFill>
                  <a:schemeClr val="bg1"/>
                </a:solidFill>
              </a:rPr>
              <a:t>NEM</a:t>
            </a:r>
          </a:p>
          <a:p>
            <a:r>
              <a:rPr lang="en-US" sz="1200" dirty="0">
                <a:solidFill>
                  <a:schemeClr val="bg1"/>
                </a:solidFill>
              </a:rPr>
              <a:t>Relay</a:t>
            </a:r>
          </a:p>
          <a:p>
            <a:r>
              <a:rPr lang="en-US" sz="1200" dirty="0">
                <a:solidFill>
                  <a:schemeClr val="bg1"/>
                </a:solidFill>
              </a:rPr>
              <a:t>Anchor</a:t>
            </a:r>
          </a:p>
        </p:txBody>
      </p:sp>
      <p:sp>
        <p:nvSpPr>
          <p:cNvPr id="43" name="TextBox 42">
            <a:extLst>
              <a:ext uri="{FF2B5EF4-FFF2-40B4-BE49-F238E27FC236}">
                <a16:creationId xmlns:a16="http://schemas.microsoft.com/office/drawing/2014/main" id="{8C3610B9-4DB6-2A48-9C32-D059705FB6E5}"/>
              </a:ext>
            </a:extLst>
          </p:cNvPr>
          <p:cNvSpPr txBox="1"/>
          <p:nvPr/>
        </p:nvSpPr>
        <p:spPr>
          <a:xfrm>
            <a:off x="6229630" y="1525190"/>
            <a:ext cx="643125" cy="646331"/>
          </a:xfrm>
          <a:prstGeom prst="rect">
            <a:avLst/>
          </a:prstGeom>
          <a:noFill/>
        </p:spPr>
        <p:txBody>
          <a:bodyPr wrap="none" rtlCol="0">
            <a:spAutoFit/>
          </a:bodyPr>
          <a:lstStyle/>
          <a:p>
            <a:r>
              <a:rPr lang="en-US" sz="1200" dirty="0">
                <a:solidFill>
                  <a:schemeClr val="bg1"/>
                </a:solidFill>
              </a:rPr>
              <a:t>NEM</a:t>
            </a:r>
          </a:p>
          <a:p>
            <a:r>
              <a:rPr lang="en-US" sz="1200" dirty="0">
                <a:solidFill>
                  <a:schemeClr val="bg1"/>
                </a:solidFill>
              </a:rPr>
              <a:t>Relay</a:t>
            </a:r>
          </a:p>
          <a:p>
            <a:r>
              <a:rPr lang="en-US" sz="1200" dirty="0">
                <a:solidFill>
                  <a:schemeClr val="bg1"/>
                </a:solidFill>
              </a:rPr>
              <a:t>Anchor</a:t>
            </a:r>
          </a:p>
        </p:txBody>
      </p:sp>
      <p:sp>
        <p:nvSpPr>
          <p:cNvPr id="44" name="TextBox 43">
            <a:extLst>
              <a:ext uri="{FF2B5EF4-FFF2-40B4-BE49-F238E27FC236}">
                <a16:creationId xmlns:a16="http://schemas.microsoft.com/office/drawing/2014/main" id="{F78045DB-D4A1-0B4B-B817-CD63C5EC6BEE}"/>
              </a:ext>
            </a:extLst>
          </p:cNvPr>
          <p:cNvSpPr txBox="1"/>
          <p:nvPr/>
        </p:nvSpPr>
        <p:spPr>
          <a:xfrm>
            <a:off x="3360633" y="1463771"/>
            <a:ext cx="514885" cy="461665"/>
          </a:xfrm>
          <a:prstGeom prst="rect">
            <a:avLst/>
          </a:prstGeom>
          <a:noFill/>
        </p:spPr>
        <p:txBody>
          <a:bodyPr wrap="none" rtlCol="0">
            <a:spAutoFit/>
          </a:bodyPr>
          <a:lstStyle/>
          <a:p>
            <a:r>
              <a:rPr lang="en-US" sz="1200" dirty="0">
                <a:solidFill>
                  <a:schemeClr val="bg1"/>
                </a:solidFill>
              </a:rPr>
              <a:t>NEM</a:t>
            </a:r>
          </a:p>
          <a:p>
            <a:r>
              <a:rPr lang="en-US" sz="1200" dirty="0">
                <a:solidFill>
                  <a:schemeClr val="bg1"/>
                </a:solidFill>
              </a:rPr>
              <a:t>Body</a:t>
            </a:r>
          </a:p>
        </p:txBody>
      </p:sp>
      <p:sp>
        <p:nvSpPr>
          <p:cNvPr id="45" name="TextBox 44">
            <a:extLst>
              <a:ext uri="{FF2B5EF4-FFF2-40B4-BE49-F238E27FC236}">
                <a16:creationId xmlns:a16="http://schemas.microsoft.com/office/drawing/2014/main" id="{08D14B37-25F6-BC47-8B1B-C416ADF3417C}"/>
              </a:ext>
            </a:extLst>
          </p:cNvPr>
          <p:cNvSpPr txBox="1"/>
          <p:nvPr/>
        </p:nvSpPr>
        <p:spPr>
          <a:xfrm>
            <a:off x="4245408" y="1869756"/>
            <a:ext cx="718466" cy="276999"/>
          </a:xfrm>
          <a:prstGeom prst="rect">
            <a:avLst/>
          </a:prstGeom>
          <a:noFill/>
        </p:spPr>
        <p:txBody>
          <a:bodyPr wrap="none" rtlCol="0">
            <a:spAutoFit/>
          </a:bodyPr>
          <a:lstStyle/>
          <a:p>
            <a:r>
              <a:rPr lang="en-US" sz="1200" dirty="0">
                <a:solidFill>
                  <a:schemeClr val="bg1"/>
                </a:solidFill>
              </a:rPr>
              <a:t>Channel</a:t>
            </a:r>
          </a:p>
        </p:txBody>
      </p:sp>
      <p:sp>
        <p:nvSpPr>
          <p:cNvPr id="46" name="TextBox 45">
            <a:extLst>
              <a:ext uri="{FF2B5EF4-FFF2-40B4-BE49-F238E27FC236}">
                <a16:creationId xmlns:a16="http://schemas.microsoft.com/office/drawing/2014/main" id="{AA0B315C-FD3E-244E-8F26-CCCB12862EDA}"/>
              </a:ext>
            </a:extLst>
          </p:cNvPr>
          <p:cNvSpPr txBox="1"/>
          <p:nvPr/>
        </p:nvSpPr>
        <p:spPr>
          <a:xfrm>
            <a:off x="4769055" y="2940645"/>
            <a:ext cx="1066318" cy="276999"/>
          </a:xfrm>
          <a:prstGeom prst="rect">
            <a:avLst/>
          </a:prstGeom>
          <a:noFill/>
        </p:spPr>
        <p:txBody>
          <a:bodyPr wrap="none" rtlCol="0">
            <a:spAutoFit/>
          </a:bodyPr>
          <a:lstStyle/>
          <a:p>
            <a:r>
              <a:rPr lang="en-US" sz="1200" dirty="0">
                <a:solidFill>
                  <a:schemeClr val="bg1"/>
                </a:solidFill>
              </a:rPr>
              <a:t>Gate line (M9)</a:t>
            </a:r>
          </a:p>
        </p:txBody>
      </p:sp>
      <p:sp>
        <p:nvSpPr>
          <p:cNvPr id="12" name="Down Arrow 11">
            <a:extLst>
              <a:ext uri="{FF2B5EF4-FFF2-40B4-BE49-F238E27FC236}">
                <a16:creationId xmlns:a16="http://schemas.microsoft.com/office/drawing/2014/main" id="{0C14EACB-DE65-974B-81A1-3F790D1981D6}"/>
              </a:ext>
            </a:extLst>
          </p:cNvPr>
          <p:cNvSpPr/>
          <p:nvPr/>
        </p:nvSpPr>
        <p:spPr>
          <a:xfrm>
            <a:off x="4539732" y="2111389"/>
            <a:ext cx="125731" cy="212598"/>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8" name="TextBox 47">
            <a:extLst>
              <a:ext uri="{FF2B5EF4-FFF2-40B4-BE49-F238E27FC236}">
                <a16:creationId xmlns:a16="http://schemas.microsoft.com/office/drawing/2014/main" id="{060C3A86-1243-F341-A060-EEE7A5B7E76E}"/>
              </a:ext>
            </a:extLst>
          </p:cNvPr>
          <p:cNvSpPr txBox="1"/>
          <p:nvPr/>
        </p:nvSpPr>
        <p:spPr>
          <a:xfrm>
            <a:off x="3360633" y="2293771"/>
            <a:ext cx="840295" cy="276999"/>
          </a:xfrm>
          <a:prstGeom prst="rect">
            <a:avLst/>
          </a:prstGeom>
          <a:noFill/>
        </p:spPr>
        <p:txBody>
          <a:bodyPr wrap="none" rtlCol="0">
            <a:spAutoFit/>
          </a:bodyPr>
          <a:lstStyle/>
          <a:p>
            <a:r>
              <a:rPr lang="en-US" sz="1200" dirty="0">
                <a:solidFill>
                  <a:schemeClr val="bg1"/>
                </a:solidFill>
              </a:rPr>
              <a:t>Gate body</a:t>
            </a:r>
          </a:p>
        </p:txBody>
      </p:sp>
      <p:sp>
        <p:nvSpPr>
          <p:cNvPr id="51" name="Down Arrow 50">
            <a:extLst>
              <a:ext uri="{FF2B5EF4-FFF2-40B4-BE49-F238E27FC236}">
                <a16:creationId xmlns:a16="http://schemas.microsoft.com/office/drawing/2014/main" id="{7D5796A9-2E02-E244-ACC1-55692E3EFB20}"/>
              </a:ext>
            </a:extLst>
          </p:cNvPr>
          <p:cNvSpPr/>
          <p:nvPr/>
        </p:nvSpPr>
        <p:spPr>
          <a:xfrm rot="18194662">
            <a:off x="3858196" y="2503819"/>
            <a:ext cx="125731" cy="212598"/>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2" name="TextBox 51">
            <a:extLst>
              <a:ext uri="{FF2B5EF4-FFF2-40B4-BE49-F238E27FC236}">
                <a16:creationId xmlns:a16="http://schemas.microsoft.com/office/drawing/2014/main" id="{4896C9EA-21FB-D14D-AE8A-61F1C9E46748}"/>
              </a:ext>
            </a:extLst>
          </p:cNvPr>
          <p:cNvSpPr txBox="1"/>
          <p:nvPr/>
        </p:nvSpPr>
        <p:spPr>
          <a:xfrm>
            <a:off x="4777491" y="2390499"/>
            <a:ext cx="934871" cy="276999"/>
          </a:xfrm>
          <a:prstGeom prst="rect">
            <a:avLst/>
          </a:prstGeom>
          <a:noFill/>
        </p:spPr>
        <p:txBody>
          <a:bodyPr wrap="none" rtlCol="0">
            <a:spAutoFit/>
          </a:bodyPr>
          <a:lstStyle/>
          <a:p>
            <a:r>
              <a:rPr lang="en-US" sz="1200" dirty="0">
                <a:solidFill>
                  <a:schemeClr val="bg1"/>
                </a:solidFill>
              </a:rPr>
              <a:t>S/D contact</a:t>
            </a:r>
          </a:p>
        </p:txBody>
      </p:sp>
      <p:sp>
        <p:nvSpPr>
          <p:cNvPr id="53" name="Down Arrow 52">
            <a:extLst>
              <a:ext uri="{FF2B5EF4-FFF2-40B4-BE49-F238E27FC236}">
                <a16:creationId xmlns:a16="http://schemas.microsoft.com/office/drawing/2014/main" id="{C8A0C552-DF5F-C54B-9F02-C3F6A8CEE50E}"/>
              </a:ext>
            </a:extLst>
          </p:cNvPr>
          <p:cNvSpPr/>
          <p:nvPr/>
        </p:nvSpPr>
        <p:spPr>
          <a:xfrm rot="3117819">
            <a:off x="4684344" y="2589614"/>
            <a:ext cx="125731" cy="212598"/>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TextBox 12">
            <a:extLst>
              <a:ext uri="{FF2B5EF4-FFF2-40B4-BE49-F238E27FC236}">
                <a16:creationId xmlns:a16="http://schemas.microsoft.com/office/drawing/2014/main" id="{963519DC-5184-0245-8D28-054B44B60C7B}"/>
              </a:ext>
            </a:extLst>
          </p:cNvPr>
          <p:cNvSpPr txBox="1"/>
          <p:nvPr/>
        </p:nvSpPr>
        <p:spPr>
          <a:xfrm>
            <a:off x="5372270" y="4012886"/>
            <a:ext cx="442750" cy="276999"/>
          </a:xfrm>
          <a:prstGeom prst="rect">
            <a:avLst/>
          </a:prstGeom>
          <a:noFill/>
        </p:spPr>
        <p:txBody>
          <a:bodyPr wrap="none" rtlCol="0">
            <a:spAutoFit/>
          </a:bodyPr>
          <a:lstStyle/>
          <a:p>
            <a:r>
              <a:rPr lang="en-US" sz="1200" dirty="0">
                <a:solidFill>
                  <a:schemeClr val="bg1"/>
                </a:solidFill>
              </a:rPr>
              <a:t>Vias</a:t>
            </a:r>
          </a:p>
        </p:txBody>
      </p:sp>
      <p:sp>
        <p:nvSpPr>
          <p:cNvPr id="54" name="TextBox 53">
            <a:extLst>
              <a:ext uri="{FF2B5EF4-FFF2-40B4-BE49-F238E27FC236}">
                <a16:creationId xmlns:a16="http://schemas.microsoft.com/office/drawing/2014/main" id="{BFE8072C-6963-AC49-BE17-073FA86F4C44}"/>
              </a:ext>
            </a:extLst>
          </p:cNvPr>
          <p:cNvSpPr txBox="1"/>
          <p:nvPr/>
        </p:nvSpPr>
        <p:spPr>
          <a:xfrm>
            <a:off x="5631936" y="3347365"/>
            <a:ext cx="556563" cy="276999"/>
          </a:xfrm>
          <a:prstGeom prst="rect">
            <a:avLst/>
          </a:prstGeom>
          <a:noFill/>
        </p:spPr>
        <p:txBody>
          <a:bodyPr wrap="none" rtlCol="0">
            <a:spAutoFit/>
          </a:bodyPr>
          <a:lstStyle/>
          <a:p>
            <a:r>
              <a:rPr lang="en-US" sz="1200" dirty="0">
                <a:solidFill>
                  <a:schemeClr val="bg1"/>
                </a:solidFill>
              </a:rPr>
              <a:t>RRAM</a:t>
            </a:r>
          </a:p>
        </p:txBody>
      </p:sp>
      <p:sp>
        <p:nvSpPr>
          <p:cNvPr id="55" name="TextBox 54">
            <a:extLst>
              <a:ext uri="{FF2B5EF4-FFF2-40B4-BE49-F238E27FC236}">
                <a16:creationId xmlns:a16="http://schemas.microsoft.com/office/drawing/2014/main" id="{EE7FB77E-024C-2841-9797-072A7CEC248B}"/>
              </a:ext>
            </a:extLst>
          </p:cNvPr>
          <p:cNvSpPr txBox="1"/>
          <p:nvPr/>
        </p:nvSpPr>
        <p:spPr>
          <a:xfrm>
            <a:off x="3033501" y="3347365"/>
            <a:ext cx="556563" cy="276999"/>
          </a:xfrm>
          <a:prstGeom prst="rect">
            <a:avLst/>
          </a:prstGeom>
          <a:noFill/>
        </p:spPr>
        <p:txBody>
          <a:bodyPr wrap="none" rtlCol="0">
            <a:spAutoFit/>
          </a:bodyPr>
          <a:lstStyle/>
          <a:p>
            <a:r>
              <a:rPr lang="en-US" sz="1200" dirty="0">
                <a:solidFill>
                  <a:schemeClr val="bg1"/>
                </a:solidFill>
              </a:rPr>
              <a:t>RRAM</a:t>
            </a:r>
          </a:p>
        </p:txBody>
      </p:sp>
      <p:sp>
        <p:nvSpPr>
          <p:cNvPr id="56" name="TextBox 55">
            <a:extLst>
              <a:ext uri="{FF2B5EF4-FFF2-40B4-BE49-F238E27FC236}">
                <a16:creationId xmlns:a16="http://schemas.microsoft.com/office/drawing/2014/main" id="{76201FE6-4E99-A44D-910D-875B56B3AD46}"/>
              </a:ext>
            </a:extLst>
          </p:cNvPr>
          <p:cNvSpPr txBox="1"/>
          <p:nvPr/>
        </p:nvSpPr>
        <p:spPr>
          <a:xfrm>
            <a:off x="2329927" y="3831116"/>
            <a:ext cx="1048685" cy="276999"/>
          </a:xfrm>
          <a:prstGeom prst="rect">
            <a:avLst/>
          </a:prstGeom>
          <a:noFill/>
        </p:spPr>
        <p:txBody>
          <a:bodyPr wrap="none" rtlCol="0">
            <a:spAutoFit/>
          </a:bodyPr>
          <a:lstStyle/>
          <a:p>
            <a:r>
              <a:rPr lang="en-US" sz="1200" dirty="0">
                <a:solidFill>
                  <a:schemeClr val="bg1"/>
                </a:solidFill>
              </a:rPr>
              <a:t>Row line (M8)</a:t>
            </a:r>
          </a:p>
        </p:txBody>
      </p:sp>
      <p:sp>
        <p:nvSpPr>
          <p:cNvPr id="60" name="TextBox 59">
            <a:extLst>
              <a:ext uri="{FF2B5EF4-FFF2-40B4-BE49-F238E27FC236}">
                <a16:creationId xmlns:a16="http://schemas.microsoft.com/office/drawing/2014/main" id="{FBE974EF-A30A-0D4C-8EDF-1A774185DF3D}"/>
              </a:ext>
            </a:extLst>
          </p:cNvPr>
          <p:cNvSpPr txBox="1"/>
          <p:nvPr/>
        </p:nvSpPr>
        <p:spPr>
          <a:xfrm>
            <a:off x="3944155" y="4282085"/>
            <a:ext cx="1273105" cy="276999"/>
          </a:xfrm>
          <a:prstGeom prst="rect">
            <a:avLst/>
          </a:prstGeom>
          <a:noFill/>
        </p:spPr>
        <p:txBody>
          <a:bodyPr wrap="none" rtlCol="0">
            <a:spAutoFit/>
          </a:bodyPr>
          <a:lstStyle/>
          <a:p>
            <a:r>
              <a:rPr lang="en-US" sz="1200" dirty="0">
                <a:solidFill>
                  <a:schemeClr val="bg1"/>
                </a:solidFill>
              </a:rPr>
              <a:t>Column line (M7)</a:t>
            </a:r>
          </a:p>
        </p:txBody>
      </p:sp>
      <p:grpSp>
        <p:nvGrpSpPr>
          <p:cNvPr id="21" name="Group 20">
            <a:extLst>
              <a:ext uri="{FF2B5EF4-FFF2-40B4-BE49-F238E27FC236}">
                <a16:creationId xmlns:a16="http://schemas.microsoft.com/office/drawing/2014/main" id="{BEBE9D7D-E388-2A46-9634-2671739FE794}"/>
              </a:ext>
            </a:extLst>
          </p:cNvPr>
          <p:cNvGrpSpPr/>
          <p:nvPr/>
        </p:nvGrpSpPr>
        <p:grpSpPr>
          <a:xfrm>
            <a:off x="504103" y="2105126"/>
            <a:ext cx="1915670" cy="1948036"/>
            <a:chOff x="55791" y="2329268"/>
            <a:chExt cx="2554226" cy="2597381"/>
          </a:xfrm>
        </p:grpSpPr>
        <p:pic>
          <p:nvPicPr>
            <p:cNvPr id="84" name="Picture 83">
              <a:extLst>
                <a:ext uri="{FF2B5EF4-FFF2-40B4-BE49-F238E27FC236}">
                  <a16:creationId xmlns:a16="http://schemas.microsoft.com/office/drawing/2014/main" id="{2C33E4CE-4C77-C043-9F13-436C9FB2964F}"/>
                </a:ext>
              </a:extLst>
            </p:cNvPr>
            <p:cNvPicPr>
              <a:picLocks noChangeAspect="1"/>
            </p:cNvPicPr>
            <p:nvPr/>
          </p:nvPicPr>
          <p:blipFill rotWithShape="1">
            <a:blip r:embed="rId4"/>
            <a:srcRect b="14432"/>
            <a:stretch/>
          </p:blipFill>
          <p:spPr>
            <a:xfrm>
              <a:off x="55791" y="2329268"/>
              <a:ext cx="2554226" cy="2597381"/>
            </a:xfrm>
            <a:prstGeom prst="rect">
              <a:avLst/>
            </a:prstGeom>
          </p:spPr>
        </p:pic>
        <p:sp>
          <p:nvSpPr>
            <p:cNvPr id="20" name="Rectangle 19">
              <a:extLst>
                <a:ext uri="{FF2B5EF4-FFF2-40B4-BE49-F238E27FC236}">
                  <a16:creationId xmlns:a16="http://schemas.microsoft.com/office/drawing/2014/main" id="{5D87FC20-763D-D64E-9B71-18D6A5C52FDC}"/>
                </a:ext>
              </a:extLst>
            </p:cNvPr>
            <p:cNvSpPr/>
            <p:nvPr/>
          </p:nvSpPr>
          <p:spPr>
            <a:xfrm>
              <a:off x="1568513" y="4463153"/>
              <a:ext cx="125306"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070E5AB-4BA9-BA40-A8AD-A2C858C1F448}"/>
                </a:ext>
              </a:extLst>
            </p:cNvPr>
            <p:cNvSpPr txBox="1"/>
            <p:nvPr/>
          </p:nvSpPr>
          <p:spPr>
            <a:xfrm>
              <a:off x="1455908" y="4415650"/>
              <a:ext cx="382393" cy="261611"/>
            </a:xfrm>
            <a:prstGeom prst="rect">
              <a:avLst/>
            </a:prstGeom>
            <a:noFill/>
          </p:spPr>
          <p:txBody>
            <a:bodyPr wrap="square" rtlCol="0">
              <a:spAutoFit/>
            </a:bodyPr>
            <a:lstStyle/>
            <a:p>
              <a:r>
                <a:rPr lang="en-US" sz="675" b="1" dirty="0"/>
                <a:t>4T</a:t>
              </a:r>
            </a:p>
          </p:txBody>
        </p:sp>
      </p:grpSp>
      <p:pic>
        <p:nvPicPr>
          <p:cNvPr id="27" name="Picture 26">
            <a:extLst>
              <a:ext uri="{FF2B5EF4-FFF2-40B4-BE49-F238E27FC236}">
                <a16:creationId xmlns:a16="http://schemas.microsoft.com/office/drawing/2014/main" id="{9EC48D06-EECA-CD40-A222-D301DFA87FC8}"/>
              </a:ext>
            </a:extLst>
          </p:cNvPr>
          <p:cNvPicPr>
            <a:picLocks noChangeAspect="1"/>
          </p:cNvPicPr>
          <p:nvPr/>
        </p:nvPicPr>
        <p:blipFill>
          <a:blip r:embed="rId5"/>
          <a:stretch>
            <a:fillRect/>
          </a:stretch>
        </p:blipFill>
        <p:spPr>
          <a:xfrm>
            <a:off x="6869135" y="1922911"/>
            <a:ext cx="2261309" cy="2243218"/>
          </a:xfrm>
          <a:prstGeom prst="rect">
            <a:avLst/>
          </a:prstGeom>
        </p:spPr>
      </p:pic>
      <p:sp>
        <p:nvSpPr>
          <p:cNvPr id="119" name="TextBox 118">
            <a:extLst>
              <a:ext uri="{FF2B5EF4-FFF2-40B4-BE49-F238E27FC236}">
                <a16:creationId xmlns:a16="http://schemas.microsoft.com/office/drawing/2014/main" id="{64A1ACEF-C092-794B-901F-1CF182CA30B1}"/>
              </a:ext>
            </a:extLst>
          </p:cNvPr>
          <p:cNvSpPr txBox="1"/>
          <p:nvPr/>
        </p:nvSpPr>
        <p:spPr>
          <a:xfrm>
            <a:off x="2584884" y="2666862"/>
            <a:ext cx="448618" cy="369332"/>
          </a:xfrm>
          <a:prstGeom prst="rect">
            <a:avLst/>
          </a:prstGeom>
          <a:noFill/>
        </p:spPr>
        <p:txBody>
          <a:bodyPr wrap="square" rtlCol="0">
            <a:spAutoFit/>
          </a:bodyPr>
          <a:lstStyle/>
          <a:p>
            <a:r>
              <a:rPr lang="en-US" sz="600" dirty="0">
                <a:solidFill>
                  <a:schemeClr val="bg1"/>
                </a:solidFill>
              </a:rPr>
              <a:t>Gnd Pin for Anchor</a:t>
            </a:r>
          </a:p>
        </p:txBody>
      </p:sp>
      <p:sp>
        <p:nvSpPr>
          <p:cNvPr id="120" name="TextBox 119">
            <a:extLst>
              <a:ext uri="{FF2B5EF4-FFF2-40B4-BE49-F238E27FC236}">
                <a16:creationId xmlns:a16="http://schemas.microsoft.com/office/drawing/2014/main" id="{B4E81087-B835-5B49-B30B-3EB723525A39}"/>
              </a:ext>
            </a:extLst>
          </p:cNvPr>
          <p:cNvSpPr txBox="1"/>
          <p:nvPr/>
        </p:nvSpPr>
        <p:spPr>
          <a:xfrm>
            <a:off x="4798100" y="2065937"/>
            <a:ext cx="646331" cy="276999"/>
          </a:xfrm>
          <a:prstGeom prst="rect">
            <a:avLst/>
          </a:prstGeom>
          <a:noFill/>
        </p:spPr>
        <p:txBody>
          <a:bodyPr wrap="none" rtlCol="0">
            <a:spAutoFit/>
          </a:bodyPr>
          <a:lstStyle/>
          <a:p>
            <a:r>
              <a:rPr lang="en-US" sz="1200" dirty="0">
                <a:solidFill>
                  <a:schemeClr val="bg1"/>
                </a:solidFill>
              </a:rPr>
              <a:t>Dimple</a:t>
            </a:r>
          </a:p>
        </p:txBody>
      </p:sp>
      <p:sp>
        <p:nvSpPr>
          <p:cNvPr id="121" name="Down Arrow 120">
            <a:extLst>
              <a:ext uri="{FF2B5EF4-FFF2-40B4-BE49-F238E27FC236}">
                <a16:creationId xmlns:a16="http://schemas.microsoft.com/office/drawing/2014/main" id="{B31A5F0C-D93C-974A-8973-5F1BCF8ADA85}"/>
              </a:ext>
            </a:extLst>
          </p:cNvPr>
          <p:cNvSpPr/>
          <p:nvPr/>
        </p:nvSpPr>
        <p:spPr>
          <a:xfrm rot="3117819">
            <a:off x="4704952" y="2265052"/>
            <a:ext cx="125731" cy="212598"/>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33772135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B2F5-CF0A-5840-81E9-92316EF25867}"/>
              </a:ext>
            </a:extLst>
          </p:cNvPr>
          <p:cNvSpPr>
            <a:spLocks noGrp="1"/>
          </p:cNvSpPr>
          <p:nvPr>
            <p:ph type="title"/>
          </p:nvPr>
        </p:nvSpPr>
        <p:spPr/>
        <p:txBody>
          <a:bodyPr/>
          <a:lstStyle/>
          <a:p>
            <a:r>
              <a:rPr lang="en-US" dirty="0"/>
              <a:t>RRAM/NEMS switch early layouts (~5um x 5um)</a:t>
            </a:r>
          </a:p>
        </p:txBody>
      </p:sp>
      <p:pic>
        <p:nvPicPr>
          <p:cNvPr id="5" name="Content Placeholder 4">
            <a:extLst>
              <a:ext uri="{FF2B5EF4-FFF2-40B4-BE49-F238E27FC236}">
                <a16:creationId xmlns:a16="http://schemas.microsoft.com/office/drawing/2014/main" id="{23149B79-9033-CF45-A08C-ECFD12B07216}"/>
              </a:ext>
            </a:extLst>
          </p:cNvPr>
          <p:cNvPicPr>
            <a:picLocks noGrp="1" noChangeAspect="1"/>
          </p:cNvPicPr>
          <p:nvPr>
            <p:ph idx="1"/>
          </p:nvPr>
        </p:nvPicPr>
        <p:blipFill rotWithShape="1">
          <a:blip r:embed="rId3"/>
          <a:srcRect l="12030" r="12555"/>
          <a:stretch/>
        </p:blipFill>
        <p:spPr>
          <a:xfrm>
            <a:off x="4821516" y="1201341"/>
            <a:ext cx="3379510" cy="3263504"/>
          </a:xfrm>
        </p:spPr>
      </p:pic>
      <p:pic>
        <p:nvPicPr>
          <p:cNvPr id="7" name="Picture 6">
            <a:extLst>
              <a:ext uri="{FF2B5EF4-FFF2-40B4-BE49-F238E27FC236}">
                <a16:creationId xmlns:a16="http://schemas.microsoft.com/office/drawing/2014/main" id="{CCAC7F3C-125E-3447-B5BA-262B0B3405AA}"/>
              </a:ext>
            </a:extLst>
          </p:cNvPr>
          <p:cNvPicPr>
            <a:picLocks noChangeAspect="1"/>
          </p:cNvPicPr>
          <p:nvPr/>
        </p:nvPicPr>
        <p:blipFill>
          <a:blip r:embed="rId4"/>
          <a:stretch>
            <a:fillRect/>
          </a:stretch>
        </p:blipFill>
        <p:spPr>
          <a:xfrm>
            <a:off x="942975" y="1061443"/>
            <a:ext cx="3629025" cy="3543300"/>
          </a:xfrm>
          <a:prstGeom prst="rect">
            <a:avLst/>
          </a:prstGeom>
          <a:solidFill>
            <a:schemeClr val="tx1"/>
          </a:solidFill>
        </p:spPr>
      </p:pic>
      <p:sp>
        <p:nvSpPr>
          <p:cNvPr id="8" name="TextBox 7">
            <a:extLst>
              <a:ext uri="{FF2B5EF4-FFF2-40B4-BE49-F238E27FC236}">
                <a16:creationId xmlns:a16="http://schemas.microsoft.com/office/drawing/2014/main" id="{3CC1FDBF-80E5-4549-829A-EAE30CC51545}"/>
              </a:ext>
            </a:extLst>
          </p:cNvPr>
          <p:cNvSpPr txBox="1"/>
          <p:nvPr/>
        </p:nvSpPr>
        <p:spPr>
          <a:xfrm>
            <a:off x="380769" y="4604743"/>
            <a:ext cx="8382461" cy="253916"/>
          </a:xfrm>
          <a:prstGeom prst="rect">
            <a:avLst/>
          </a:prstGeom>
          <a:noFill/>
        </p:spPr>
        <p:txBody>
          <a:bodyPr wrap="square" rtlCol="0">
            <a:spAutoFit/>
          </a:bodyPr>
          <a:lstStyle/>
          <a:p>
            <a:pPr algn="ctr"/>
            <a:r>
              <a:rPr lang="en-US" sz="1050" dirty="0"/>
              <a:t>Custom technology based on SAED32 PDK. 6 new layers added: RRAM (between M8/M9), NEMDIMP, NEMANC, NEMCHAN, NEMBEAM, NEMBODY</a:t>
            </a:r>
          </a:p>
        </p:txBody>
      </p:sp>
    </p:spTree>
    <p:extLst>
      <p:ext uri="{BB962C8B-B14F-4D97-AF65-F5344CB8AC3E}">
        <p14:creationId xmlns:p14="http://schemas.microsoft.com/office/powerpoint/2010/main" val="18228255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38435-27C9-3D4A-BAE1-CB217A9AD610}"/>
              </a:ext>
            </a:extLst>
          </p:cNvPr>
          <p:cNvSpPr>
            <a:spLocks noGrp="1"/>
          </p:cNvSpPr>
          <p:nvPr>
            <p:ph type="title"/>
          </p:nvPr>
        </p:nvSpPr>
        <p:spPr/>
        <p:txBody>
          <a:bodyPr/>
          <a:lstStyle/>
          <a:p>
            <a:r>
              <a:rPr lang="en-US" dirty="0"/>
              <a:t>Architectural analysis and area benefits of RRAM/NEMS-based CGRA</a:t>
            </a:r>
          </a:p>
        </p:txBody>
      </p:sp>
      <p:sp>
        <p:nvSpPr>
          <p:cNvPr id="3" name="Content Placeholder 2">
            <a:extLst>
              <a:ext uri="{FF2B5EF4-FFF2-40B4-BE49-F238E27FC236}">
                <a16:creationId xmlns:a16="http://schemas.microsoft.com/office/drawing/2014/main" id="{B240D2C3-54A2-2742-8A7F-E24D588A56E9}"/>
              </a:ext>
            </a:extLst>
          </p:cNvPr>
          <p:cNvSpPr>
            <a:spLocks noGrp="1"/>
          </p:cNvSpPr>
          <p:nvPr>
            <p:ph sz="quarter" idx="10"/>
          </p:nvPr>
        </p:nvSpPr>
        <p:spPr/>
        <p:txBody>
          <a:bodyPr/>
          <a:lstStyle/>
          <a:p>
            <a:r>
              <a:rPr lang="en-US" dirty="0"/>
              <a:t>Used Jade CGRA synthesized with TSMC40 LP/HVT library to determine area benefits</a:t>
            </a:r>
          </a:p>
          <a:p>
            <a:r>
              <a:rPr lang="en-US" dirty="0"/>
              <a:t>Analyzed area effect of putting SB/CB in 3D</a:t>
            </a:r>
          </a:p>
          <a:p>
            <a:r>
              <a:rPr lang="en-US" dirty="0"/>
              <a:t>&gt;2X area reduction possible: </a:t>
            </a:r>
          </a:p>
        </p:txBody>
      </p:sp>
      <p:pic>
        <p:nvPicPr>
          <p:cNvPr id="2051" name="Picture 3" descr="https://lh4.googleusercontent.com/YhhtMDHqV8fNpp4zgxdGRPzrcJPRw0Ijpe92WBG1I9A1BSbbRNNgJJIwVIw_ln3k054murIYqfc32MqzrLURt1iZ7faCJU5S37ipR5sgx4Uj4Q3zeFP8q31rOua_iVHdXW5ZWF94">
            <a:extLst>
              <a:ext uri="{FF2B5EF4-FFF2-40B4-BE49-F238E27FC236}">
                <a16:creationId xmlns:a16="http://schemas.microsoft.com/office/drawing/2014/main" id="{63DBFEDD-881B-2D40-8580-74D3649B2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907" y="2571750"/>
            <a:ext cx="5943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489023"/>
      </p:ext>
    </p:extLst>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59D93-91AF-B54C-9EB8-6076707DFABB}"/>
              </a:ext>
            </a:extLst>
          </p:cNvPr>
          <p:cNvSpPr>
            <a:spLocks noGrp="1"/>
          </p:cNvSpPr>
          <p:nvPr>
            <p:ph type="title"/>
          </p:nvPr>
        </p:nvSpPr>
        <p:spPr/>
        <p:txBody>
          <a:bodyPr/>
          <a:lstStyle/>
          <a:p>
            <a:r>
              <a:rPr lang="en-US" dirty="0"/>
              <a:t>Current work on performance analysis</a:t>
            </a:r>
          </a:p>
        </p:txBody>
      </p:sp>
      <p:sp>
        <p:nvSpPr>
          <p:cNvPr id="5" name="Content Placeholder 4">
            <a:extLst>
              <a:ext uri="{FF2B5EF4-FFF2-40B4-BE49-F238E27FC236}">
                <a16:creationId xmlns:a16="http://schemas.microsoft.com/office/drawing/2014/main" id="{716FB30F-9C7C-5D42-ABC9-A500CE53DFA4}"/>
              </a:ext>
            </a:extLst>
          </p:cNvPr>
          <p:cNvSpPr>
            <a:spLocks noGrp="1"/>
          </p:cNvSpPr>
          <p:nvPr>
            <p:ph sz="half" idx="1"/>
          </p:nvPr>
        </p:nvSpPr>
        <p:spPr/>
        <p:txBody>
          <a:bodyPr>
            <a:normAutofit lnSpcReduction="10000"/>
          </a:bodyPr>
          <a:lstStyle/>
          <a:p>
            <a:pPr>
              <a:buFont typeface="Arial" panose="020B0604020202020204" pitchFamily="34" charset="0"/>
              <a:buChar char="•"/>
            </a:pPr>
            <a:r>
              <a:rPr lang="en-US" dirty="0"/>
              <a:t>Characterizing HSPICE models for use in post-synthesis power/timing analysis</a:t>
            </a:r>
          </a:p>
          <a:p>
            <a:pPr>
              <a:buFont typeface="Arial" panose="020B0604020202020204" pitchFamily="34" charset="0"/>
              <a:buChar char="•"/>
            </a:pPr>
            <a:r>
              <a:rPr lang="en-US" dirty="0"/>
              <a:t>Generates Liberty files which can be plugged into </a:t>
            </a:r>
            <a:r>
              <a:rPr lang="en-US" dirty="0" err="1"/>
              <a:t>PrimeTime</a:t>
            </a:r>
            <a:r>
              <a:rPr lang="en-US" dirty="0"/>
              <a:t> for power/timing estimates in average case</a:t>
            </a:r>
          </a:p>
          <a:p>
            <a:pPr>
              <a:buFont typeface="Arial" panose="020B0604020202020204" pitchFamily="34" charset="0"/>
              <a:buChar char="•"/>
            </a:pPr>
            <a:r>
              <a:rPr lang="en-US" dirty="0"/>
              <a:t>Good first-order estimate of real energy/delay benefits</a:t>
            </a:r>
          </a:p>
          <a:p>
            <a:pPr>
              <a:buFont typeface="Arial" panose="020B0604020202020204" pitchFamily="34" charset="0"/>
              <a:buChar char="•"/>
            </a:pPr>
            <a:r>
              <a:rPr lang="en-US" b="1" dirty="0"/>
              <a:t>Next step: </a:t>
            </a:r>
            <a:r>
              <a:rPr lang="en-US" dirty="0" err="1"/>
              <a:t>PnR+PEX+application</a:t>
            </a:r>
            <a:r>
              <a:rPr lang="en-US" dirty="0"/>
              <a:t> mapping for better estimates</a:t>
            </a:r>
          </a:p>
        </p:txBody>
      </p:sp>
      <p:pic>
        <p:nvPicPr>
          <p:cNvPr id="7" name="Content Placeholder 6">
            <a:extLst>
              <a:ext uri="{FF2B5EF4-FFF2-40B4-BE49-F238E27FC236}">
                <a16:creationId xmlns:a16="http://schemas.microsoft.com/office/drawing/2014/main" id="{8FD072C6-E865-AA49-B6B9-0D5D150DFE56}"/>
              </a:ext>
            </a:extLst>
          </p:cNvPr>
          <p:cNvPicPr>
            <a:picLocks noGrp="1" noChangeAspect="1"/>
          </p:cNvPicPr>
          <p:nvPr>
            <p:ph sz="half" idx="2"/>
          </p:nvPr>
        </p:nvPicPr>
        <p:blipFill>
          <a:blip r:embed="rId3"/>
          <a:stretch>
            <a:fillRect/>
          </a:stretch>
        </p:blipFill>
        <p:spPr>
          <a:xfrm>
            <a:off x="4520082" y="948626"/>
            <a:ext cx="3886200" cy="1938528"/>
          </a:xfrm>
          <a:prstGeom prst="rect">
            <a:avLst/>
          </a:prstGeom>
        </p:spPr>
      </p:pic>
      <p:pic>
        <p:nvPicPr>
          <p:cNvPr id="8" name="Picture 7">
            <a:extLst>
              <a:ext uri="{FF2B5EF4-FFF2-40B4-BE49-F238E27FC236}">
                <a16:creationId xmlns:a16="http://schemas.microsoft.com/office/drawing/2014/main" id="{F2F19B58-5595-7945-A93E-44BADE6A6EF6}"/>
              </a:ext>
            </a:extLst>
          </p:cNvPr>
          <p:cNvPicPr>
            <a:picLocks noChangeAspect="1"/>
          </p:cNvPicPr>
          <p:nvPr/>
        </p:nvPicPr>
        <p:blipFill>
          <a:blip r:embed="rId4"/>
          <a:stretch>
            <a:fillRect/>
          </a:stretch>
        </p:blipFill>
        <p:spPr>
          <a:xfrm>
            <a:off x="4573735" y="2890900"/>
            <a:ext cx="1305788" cy="1880663"/>
          </a:xfrm>
          <a:prstGeom prst="rect">
            <a:avLst/>
          </a:prstGeom>
        </p:spPr>
      </p:pic>
      <p:pic>
        <p:nvPicPr>
          <p:cNvPr id="11" name="Picture 10">
            <a:extLst>
              <a:ext uri="{FF2B5EF4-FFF2-40B4-BE49-F238E27FC236}">
                <a16:creationId xmlns:a16="http://schemas.microsoft.com/office/drawing/2014/main" id="{13ADDE9F-36E7-B241-B4C6-5D79231C4742}"/>
              </a:ext>
            </a:extLst>
          </p:cNvPr>
          <p:cNvPicPr>
            <a:picLocks noChangeAspect="1"/>
          </p:cNvPicPr>
          <p:nvPr/>
        </p:nvPicPr>
        <p:blipFill>
          <a:blip r:embed="rId5"/>
          <a:stretch>
            <a:fillRect/>
          </a:stretch>
        </p:blipFill>
        <p:spPr>
          <a:xfrm>
            <a:off x="5995558" y="2890900"/>
            <a:ext cx="1089328" cy="1880663"/>
          </a:xfrm>
          <a:prstGeom prst="rect">
            <a:avLst/>
          </a:prstGeom>
        </p:spPr>
      </p:pic>
      <p:pic>
        <p:nvPicPr>
          <p:cNvPr id="12" name="Picture 11">
            <a:extLst>
              <a:ext uri="{FF2B5EF4-FFF2-40B4-BE49-F238E27FC236}">
                <a16:creationId xmlns:a16="http://schemas.microsoft.com/office/drawing/2014/main" id="{1EFD8B8A-3E3D-8C44-AF0C-9F61B2E7384D}"/>
              </a:ext>
            </a:extLst>
          </p:cNvPr>
          <p:cNvPicPr>
            <a:picLocks noChangeAspect="1"/>
          </p:cNvPicPr>
          <p:nvPr/>
        </p:nvPicPr>
        <p:blipFill>
          <a:blip r:embed="rId6"/>
          <a:stretch>
            <a:fillRect/>
          </a:stretch>
        </p:blipFill>
        <p:spPr>
          <a:xfrm>
            <a:off x="7200920" y="2887156"/>
            <a:ext cx="1206464" cy="1880663"/>
          </a:xfrm>
          <a:prstGeom prst="rect">
            <a:avLst/>
          </a:prstGeom>
        </p:spPr>
      </p:pic>
      <p:sp>
        <p:nvSpPr>
          <p:cNvPr id="13" name="TextBox 12">
            <a:extLst>
              <a:ext uri="{FF2B5EF4-FFF2-40B4-BE49-F238E27FC236}">
                <a16:creationId xmlns:a16="http://schemas.microsoft.com/office/drawing/2014/main" id="{C4573BCA-5820-D548-9AD6-2E5238328CDE}"/>
              </a:ext>
            </a:extLst>
          </p:cNvPr>
          <p:cNvSpPr txBox="1"/>
          <p:nvPr/>
        </p:nvSpPr>
        <p:spPr>
          <a:xfrm rot="5400000">
            <a:off x="7789116" y="3504323"/>
            <a:ext cx="1880664" cy="646331"/>
          </a:xfrm>
          <a:prstGeom prst="rect">
            <a:avLst/>
          </a:prstGeom>
          <a:noFill/>
        </p:spPr>
        <p:txBody>
          <a:bodyPr wrap="square" rtlCol="0">
            <a:spAutoFit/>
          </a:bodyPr>
          <a:lstStyle/>
          <a:p>
            <a:pPr algn="ctr"/>
            <a:r>
              <a:rPr lang="en-US" b="1" dirty="0"/>
              <a:t>Characterization tables</a:t>
            </a:r>
          </a:p>
        </p:txBody>
      </p:sp>
    </p:spTree>
    <p:extLst>
      <p:ext uri="{BB962C8B-B14F-4D97-AF65-F5344CB8AC3E}">
        <p14:creationId xmlns:p14="http://schemas.microsoft.com/office/powerpoint/2010/main" val="992143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9897AE-2A6D-464B-9E37-253608FAD254}"/>
              </a:ext>
            </a:extLst>
          </p:cNvPr>
          <p:cNvSpPr>
            <a:spLocks noGrp="1"/>
          </p:cNvSpPr>
          <p:nvPr>
            <p:ph type="sldNum" sz="quarter" idx="12"/>
          </p:nvPr>
        </p:nvSpPr>
        <p:spPr/>
        <p:txBody>
          <a:bodyPr/>
          <a:lstStyle/>
          <a:p>
            <a:fld id="{716A98DC-08F5-5D47-A74A-80726966A482}" type="slidenum">
              <a:rPr lang="en-US" smtClean="0"/>
              <a:t>6</a:t>
            </a:fld>
            <a:endParaRPr lang="en-US"/>
          </a:p>
        </p:txBody>
      </p:sp>
      <p:graphicFrame>
        <p:nvGraphicFramePr>
          <p:cNvPr id="350" name="Table 349">
            <a:extLst>
              <a:ext uri="{FF2B5EF4-FFF2-40B4-BE49-F238E27FC236}">
                <a16:creationId xmlns:a16="http://schemas.microsoft.com/office/drawing/2014/main" id="{2B131396-59C8-EF41-BA5A-27353E799606}"/>
              </a:ext>
            </a:extLst>
          </p:cNvPr>
          <p:cNvGraphicFramePr>
            <a:graphicFrameLocks noGrp="1"/>
          </p:cNvGraphicFramePr>
          <p:nvPr/>
        </p:nvGraphicFramePr>
        <p:xfrm>
          <a:off x="2166938" y="562235"/>
          <a:ext cx="4251960" cy="4251960"/>
        </p:xfrm>
        <a:graphic>
          <a:graphicData uri="http://schemas.openxmlformats.org/drawingml/2006/table">
            <a:tbl>
              <a:tblPr firstRow="1" bandRow="1">
                <a:tableStyleId>{5940675A-B579-460E-94D1-54222C63F5DA}</a:tableStyleId>
              </a:tblPr>
              <a:tblGrid>
                <a:gridCol w="1062990">
                  <a:extLst>
                    <a:ext uri="{9D8B030D-6E8A-4147-A177-3AD203B41FA5}">
                      <a16:colId xmlns:a16="http://schemas.microsoft.com/office/drawing/2014/main" val="737545320"/>
                    </a:ext>
                  </a:extLst>
                </a:gridCol>
                <a:gridCol w="1062990">
                  <a:extLst>
                    <a:ext uri="{9D8B030D-6E8A-4147-A177-3AD203B41FA5}">
                      <a16:colId xmlns:a16="http://schemas.microsoft.com/office/drawing/2014/main" val="496384647"/>
                    </a:ext>
                  </a:extLst>
                </a:gridCol>
                <a:gridCol w="1062990">
                  <a:extLst>
                    <a:ext uri="{9D8B030D-6E8A-4147-A177-3AD203B41FA5}">
                      <a16:colId xmlns:a16="http://schemas.microsoft.com/office/drawing/2014/main" val="1938552256"/>
                    </a:ext>
                  </a:extLst>
                </a:gridCol>
                <a:gridCol w="1062990">
                  <a:extLst>
                    <a:ext uri="{9D8B030D-6E8A-4147-A177-3AD203B41FA5}">
                      <a16:colId xmlns:a16="http://schemas.microsoft.com/office/drawing/2014/main" val="583868406"/>
                    </a:ext>
                  </a:extLst>
                </a:gridCol>
              </a:tblGrid>
              <a:tr h="1062990">
                <a:tc>
                  <a:txBody>
                    <a:bodyPr/>
                    <a:lstStyle/>
                    <a:p>
                      <a:pPr algn="ctr"/>
                      <a:endParaRPr lang="en-US" sz="2100" b="1" i="0" dirty="0">
                        <a:solidFill>
                          <a:schemeClr val="bg1"/>
                        </a:solidFill>
                      </a:endParaRPr>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algn="ctr"/>
                      <a:endParaRPr lang="en-US" sz="2100" b="1" i="0" dirty="0">
                        <a:solidFill>
                          <a:schemeClr val="bg1"/>
                        </a:solidFill>
                      </a:endParaRPr>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3783321"/>
                  </a:ext>
                </a:extLst>
              </a:tr>
              <a:tr h="10629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857969171"/>
                  </a:ext>
                </a:extLst>
              </a:tr>
              <a:tr h="10629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23521651"/>
                  </a:ext>
                </a:extLst>
              </a:tr>
              <a:tr h="10629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05154672"/>
                  </a:ext>
                </a:extLst>
              </a:tr>
            </a:tbl>
          </a:graphicData>
        </a:graphic>
      </p:graphicFrame>
      <p:graphicFrame>
        <p:nvGraphicFramePr>
          <p:cNvPr id="351" name="Table 350">
            <a:extLst>
              <a:ext uri="{FF2B5EF4-FFF2-40B4-BE49-F238E27FC236}">
                <a16:creationId xmlns:a16="http://schemas.microsoft.com/office/drawing/2014/main" id="{151E5751-EFA9-D746-816D-852AC32EDFCC}"/>
              </a:ext>
            </a:extLst>
          </p:cNvPr>
          <p:cNvGraphicFramePr>
            <a:graphicFrameLocks noGrp="1"/>
          </p:cNvGraphicFramePr>
          <p:nvPr/>
        </p:nvGraphicFramePr>
        <p:xfrm>
          <a:off x="6600309" y="2919470"/>
          <a:ext cx="2467206" cy="1188720"/>
        </p:xfrm>
        <a:graphic>
          <a:graphicData uri="http://schemas.openxmlformats.org/drawingml/2006/table">
            <a:tbl>
              <a:tblPr firstRow="1" bandRow="1">
                <a:tableStyleId>{5940675A-B579-460E-94D1-54222C63F5DA}</a:tableStyleId>
              </a:tblPr>
              <a:tblGrid>
                <a:gridCol w="381267">
                  <a:extLst>
                    <a:ext uri="{9D8B030D-6E8A-4147-A177-3AD203B41FA5}">
                      <a16:colId xmlns:a16="http://schemas.microsoft.com/office/drawing/2014/main" val="2647989219"/>
                    </a:ext>
                  </a:extLst>
                </a:gridCol>
                <a:gridCol w="2085939">
                  <a:extLst>
                    <a:ext uri="{9D8B030D-6E8A-4147-A177-3AD203B41FA5}">
                      <a16:colId xmlns:a16="http://schemas.microsoft.com/office/drawing/2014/main" val="633041781"/>
                    </a:ext>
                  </a:extLst>
                </a:gridCol>
              </a:tblGrid>
              <a:tr h="297180">
                <a:tc>
                  <a:txBody>
                    <a:bodyPr/>
                    <a:lstStyle/>
                    <a:p>
                      <a:pPr algn="l"/>
                      <a:endParaRPr lang="en-US" sz="1400" b="1" dirty="0"/>
                    </a:p>
                  </a:txBody>
                  <a:tcPr marL="68580" marR="68580" marT="34290" marB="3429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solidFill>
                  </a:tcPr>
                </a:tc>
                <a:tc>
                  <a:txBody>
                    <a:bodyPr/>
                    <a:lstStyle/>
                    <a:p>
                      <a:pPr algn="l"/>
                      <a:r>
                        <a:rPr lang="en-US" sz="1500" b="0" dirty="0"/>
                        <a:t>Processing Element (PE)</a:t>
                      </a:r>
                    </a:p>
                  </a:txBody>
                  <a:tcPr marL="68580" marR="68580" marT="34290" marB="34290" anchor="ctr">
                    <a:lnL w="12700" cap="flat" cmpd="sng" algn="ctr">
                      <a:solidFill>
                        <a:schemeClr val="accent2">
                          <a:lumMod val="7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3611063"/>
                  </a:ext>
                </a:extLst>
              </a:tr>
              <a:tr h="297180">
                <a:tc>
                  <a:txBody>
                    <a:bodyPr/>
                    <a:lstStyle/>
                    <a:p>
                      <a:pPr algn="l"/>
                      <a:endParaRPr lang="en-US" sz="1400" b="1" dirty="0"/>
                    </a:p>
                  </a:txBody>
                  <a:tcPr marL="68580" marR="68580" marT="34290" marB="34290">
                    <a:lnL w="12700" cap="flat" cmpd="sng" algn="ctr">
                      <a:solidFill>
                        <a:schemeClr val="accent4">
                          <a:lumMod val="75000"/>
                        </a:schemeClr>
                      </a:solidFill>
                      <a:prstDash val="solid"/>
                      <a:round/>
                      <a:headEnd type="none" w="med" len="med"/>
                      <a:tailEnd type="none" w="med" len="med"/>
                    </a:lnL>
                    <a:lnR w="12700" cap="flat" cmpd="sng" algn="ctr">
                      <a:solidFill>
                        <a:schemeClr val="accent4">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accent4"/>
                    </a:solidFill>
                  </a:tcPr>
                </a:tc>
                <a:tc>
                  <a:txBody>
                    <a:bodyPr/>
                    <a:lstStyle/>
                    <a:p>
                      <a:pPr algn="l"/>
                      <a:r>
                        <a:rPr lang="en-US" sz="1500" b="0" dirty="0"/>
                        <a:t>Memory (MEM)</a:t>
                      </a:r>
                    </a:p>
                  </a:txBody>
                  <a:tcPr marL="68580" marR="68580" marT="34290" marB="34290" anchor="ctr">
                    <a:lnL w="12700" cap="flat" cmpd="sng" algn="ctr">
                      <a:solidFill>
                        <a:schemeClr val="accent4">
                          <a:lumMod val="7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512056"/>
                  </a:ext>
                </a:extLst>
              </a:tr>
              <a:tr h="297180">
                <a:tc>
                  <a:txBody>
                    <a:bodyPr/>
                    <a:lstStyle/>
                    <a:p>
                      <a:pPr algn="l"/>
                      <a:endParaRPr lang="en-US" sz="1400" b="1" dirty="0"/>
                    </a:p>
                  </a:txBody>
                  <a:tcPr marL="68580" marR="68580" marT="34290" marB="3429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rgbClr val="45AECD"/>
                    </a:solidFill>
                  </a:tcPr>
                </a:tc>
                <a:tc>
                  <a:txBody>
                    <a:bodyPr/>
                    <a:lstStyle/>
                    <a:p>
                      <a:pPr algn="l"/>
                      <a:r>
                        <a:rPr lang="en-US" sz="1500" b="0" dirty="0"/>
                        <a:t>Switch box (SB)</a:t>
                      </a:r>
                    </a:p>
                  </a:txBody>
                  <a:tcPr marL="68580" marR="68580" marT="34290" marB="34290" anchor="ctr">
                    <a:lnL w="12700" cap="flat" cmpd="sng" algn="ctr">
                      <a:solidFill>
                        <a:srgbClr val="0070C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38290982"/>
                  </a:ext>
                </a:extLst>
              </a:tr>
              <a:tr h="252316">
                <a:tc>
                  <a:txBody>
                    <a:bodyPr/>
                    <a:lstStyle/>
                    <a:p>
                      <a:pPr algn="l"/>
                      <a:endParaRPr lang="en-US" sz="1400" b="1" dirty="0"/>
                    </a:p>
                  </a:txBody>
                  <a:tcPr marL="68580" marR="68580" marT="34290" marB="34290">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accent6"/>
                    </a:solidFill>
                  </a:tcPr>
                </a:tc>
                <a:tc>
                  <a:txBody>
                    <a:bodyPr/>
                    <a:lstStyle/>
                    <a:p>
                      <a:pPr algn="l"/>
                      <a:r>
                        <a:rPr lang="en-US" sz="1500" b="0" dirty="0"/>
                        <a:t>Connection box (CB)</a:t>
                      </a:r>
                    </a:p>
                  </a:txBody>
                  <a:tcPr marL="68580" marR="68580" marT="34290" marB="34290" anchor="ctr">
                    <a:lnL w="12700" cap="flat" cmpd="sng" algn="ctr">
                      <a:solidFill>
                        <a:schemeClr val="accent6">
                          <a:lumMod val="7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89561217"/>
                  </a:ext>
                </a:extLst>
              </a:tr>
            </a:tbl>
          </a:graphicData>
        </a:graphic>
      </p:graphicFrame>
      <p:grpSp>
        <p:nvGrpSpPr>
          <p:cNvPr id="352" name="Group 351">
            <a:extLst>
              <a:ext uri="{FF2B5EF4-FFF2-40B4-BE49-F238E27FC236}">
                <a16:creationId xmlns:a16="http://schemas.microsoft.com/office/drawing/2014/main" id="{3BC899D5-7F5B-534D-8C30-D6D734CEAF98}"/>
              </a:ext>
            </a:extLst>
          </p:cNvPr>
          <p:cNvGrpSpPr/>
          <p:nvPr/>
        </p:nvGrpSpPr>
        <p:grpSpPr>
          <a:xfrm rot="5400000">
            <a:off x="1089005" y="2602771"/>
            <a:ext cx="4060391" cy="150399"/>
            <a:chOff x="3447050" y="2038954"/>
            <a:chExt cx="4297680" cy="200532"/>
          </a:xfrm>
        </p:grpSpPr>
        <p:cxnSp>
          <p:nvCxnSpPr>
            <p:cNvPr id="353" name="Straight Connector 352">
              <a:extLst>
                <a:ext uri="{FF2B5EF4-FFF2-40B4-BE49-F238E27FC236}">
                  <a16:creationId xmlns:a16="http://schemas.microsoft.com/office/drawing/2014/main" id="{5CEFE367-4FA4-E14E-81A3-1CD176CD44EB}"/>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54" name="Straight Connector 353">
              <a:extLst>
                <a:ext uri="{FF2B5EF4-FFF2-40B4-BE49-F238E27FC236}">
                  <a16:creationId xmlns:a16="http://schemas.microsoft.com/office/drawing/2014/main" id="{D85998A2-9445-F84D-ACDF-5943DB57527F}"/>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55" name="Straight Connector 354">
              <a:extLst>
                <a:ext uri="{FF2B5EF4-FFF2-40B4-BE49-F238E27FC236}">
                  <a16:creationId xmlns:a16="http://schemas.microsoft.com/office/drawing/2014/main" id="{420509F9-E31B-6D4D-9D87-B39EF004089B}"/>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56" name="Straight Connector 355">
              <a:extLst>
                <a:ext uri="{FF2B5EF4-FFF2-40B4-BE49-F238E27FC236}">
                  <a16:creationId xmlns:a16="http://schemas.microsoft.com/office/drawing/2014/main" id="{E5997DD5-01FF-7146-800F-342DD18C4B02}"/>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grpSp>
        <p:nvGrpSpPr>
          <p:cNvPr id="357" name="Group 356">
            <a:extLst>
              <a:ext uri="{FF2B5EF4-FFF2-40B4-BE49-F238E27FC236}">
                <a16:creationId xmlns:a16="http://schemas.microsoft.com/office/drawing/2014/main" id="{AC82A272-B6DA-F645-AAB5-DA86E85AE05A}"/>
              </a:ext>
            </a:extLst>
          </p:cNvPr>
          <p:cNvGrpSpPr/>
          <p:nvPr/>
        </p:nvGrpSpPr>
        <p:grpSpPr>
          <a:xfrm rot="5400000">
            <a:off x="2153311" y="2602770"/>
            <a:ext cx="4060391" cy="150399"/>
            <a:chOff x="3447050" y="2038954"/>
            <a:chExt cx="4297680" cy="200532"/>
          </a:xfrm>
        </p:grpSpPr>
        <p:cxnSp>
          <p:nvCxnSpPr>
            <p:cNvPr id="358" name="Straight Connector 357">
              <a:extLst>
                <a:ext uri="{FF2B5EF4-FFF2-40B4-BE49-F238E27FC236}">
                  <a16:creationId xmlns:a16="http://schemas.microsoft.com/office/drawing/2014/main" id="{1751FAC3-C375-8C40-8D9A-D1DC49770760}"/>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59" name="Straight Connector 358">
              <a:extLst>
                <a:ext uri="{FF2B5EF4-FFF2-40B4-BE49-F238E27FC236}">
                  <a16:creationId xmlns:a16="http://schemas.microsoft.com/office/drawing/2014/main" id="{9C7F9448-0A6D-F84C-88AC-59ADD3187D8B}"/>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60" name="Straight Connector 359">
              <a:extLst>
                <a:ext uri="{FF2B5EF4-FFF2-40B4-BE49-F238E27FC236}">
                  <a16:creationId xmlns:a16="http://schemas.microsoft.com/office/drawing/2014/main" id="{11BFB63E-09A2-684C-B05E-23D82E901337}"/>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61" name="Straight Connector 360">
              <a:extLst>
                <a:ext uri="{FF2B5EF4-FFF2-40B4-BE49-F238E27FC236}">
                  <a16:creationId xmlns:a16="http://schemas.microsoft.com/office/drawing/2014/main" id="{88F1DF9F-0307-6F42-9A0C-66FF7B90D551}"/>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grpSp>
        <p:nvGrpSpPr>
          <p:cNvPr id="362" name="Group 361">
            <a:extLst>
              <a:ext uri="{FF2B5EF4-FFF2-40B4-BE49-F238E27FC236}">
                <a16:creationId xmlns:a16="http://schemas.microsoft.com/office/drawing/2014/main" id="{B736DDE8-98E3-7F4E-BC6B-44F92EF54CFF}"/>
              </a:ext>
            </a:extLst>
          </p:cNvPr>
          <p:cNvGrpSpPr/>
          <p:nvPr/>
        </p:nvGrpSpPr>
        <p:grpSpPr>
          <a:xfrm rot="5400000">
            <a:off x="3217616" y="2602770"/>
            <a:ext cx="4060391" cy="150399"/>
            <a:chOff x="3447050" y="2038954"/>
            <a:chExt cx="4297680" cy="200532"/>
          </a:xfrm>
        </p:grpSpPr>
        <p:cxnSp>
          <p:nvCxnSpPr>
            <p:cNvPr id="363" name="Straight Connector 362">
              <a:extLst>
                <a:ext uri="{FF2B5EF4-FFF2-40B4-BE49-F238E27FC236}">
                  <a16:creationId xmlns:a16="http://schemas.microsoft.com/office/drawing/2014/main" id="{D385E35D-8771-A64A-8B8C-2E5FFA2BB3D2}"/>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64" name="Straight Connector 363">
              <a:extLst>
                <a:ext uri="{FF2B5EF4-FFF2-40B4-BE49-F238E27FC236}">
                  <a16:creationId xmlns:a16="http://schemas.microsoft.com/office/drawing/2014/main" id="{DDB17268-9C9B-E445-A8EA-D04FF05B264F}"/>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65" name="Straight Connector 364">
              <a:extLst>
                <a:ext uri="{FF2B5EF4-FFF2-40B4-BE49-F238E27FC236}">
                  <a16:creationId xmlns:a16="http://schemas.microsoft.com/office/drawing/2014/main" id="{EE8532BF-8FA0-584A-A7D2-D5EC690E1E6B}"/>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66" name="Straight Connector 365">
              <a:extLst>
                <a:ext uri="{FF2B5EF4-FFF2-40B4-BE49-F238E27FC236}">
                  <a16:creationId xmlns:a16="http://schemas.microsoft.com/office/drawing/2014/main" id="{C73B95C5-04AD-0D45-B8EC-9E99A17DA9AD}"/>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grpSp>
        <p:nvGrpSpPr>
          <p:cNvPr id="367" name="Group 366">
            <a:extLst>
              <a:ext uri="{FF2B5EF4-FFF2-40B4-BE49-F238E27FC236}">
                <a16:creationId xmlns:a16="http://schemas.microsoft.com/office/drawing/2014/main" id="{816F8079-F30F-8343-A326-AD006172E3A8}"/>
              </a:ext>
            </a:extLst>
          </p:cNvPr>
          <p:cNvGrpSpPr/>
          <p:nvPr/>
        </p:nvGrpSpPr>
        <p:grpSpPr>
          <a:xfrm rot="5400000">
            <a:off x="4281922" y="2602770"/>
            <a:ext cx="4060391" cy="150399"/>
            <a:chOff x="3447050" y="2038954"/>
            <a:chExt cx="4297680" cy="200532"/>
          </a:xfrm>
        </p:grpSpPr>
        <p:cxnSp>
          <p:nvCxnSpPr>
            <p:cNvPr id="368" name="Straight Connector 367">
              <a:extLst>
                <a:ext uri="{FF2B5EF4-FFF2-40B4-BE49-F238E27FC236}">
                  <a16:creationId xmlns:a16="http://schemas.microsoft.com/office/drawing/2014/main" id="{B5753ADF-6CC4-1B4F-9B46-18F4463503D7}"/>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69" name="Straight Connector 368">
              <a:extLst>
                <a:ext uri="{FF2B5EF4-FFF2-40B4-BE49-F238E27FC236}">
                  <a16:creationId xmlns:a16="http://schemas.microsoft.com/office/drawing/2014/main" id="{D2C914DF-07A5-734D-B000-7F562EF0F476}"/>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70" name="Straight Connector 369">
              <a:extLst>
                <a:ext uri="{FF2B5EF4-FFF2-40B4-BE49-F238E27FC236}">
                  <a16:creationId xmlns:a16="http://schemas.microsoft.com/office/drawing/2014/main" id="{F059243C-6AFA-4D45-AA5A-A885B24193CB}"/>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71" name="Straight Connector 370">
              <a:extLst>
                <a:ext uri="{FF2B5EF4-FFF2-40B4-BE49-F238E27FC236}">
                  <a16:creationId xmlns:a16="http://schemas.microsoft.com/office/drawing/2014/main" id="{755B7831-920A-1A45-80FA-42491D4360A5}"/>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cxnSp>
        <p:nvCxnSpPr>
          <p:cNvPr id="372" name="Straight Connector 371">
            <a:extLst>
              <a:ext uri="{FF2B5EF4-FFF2-40B4-BE49-F238E27FC236}">
                <a16:creationId xmlns:a16="http://schemas.microsoft.com/office/drawing/2014/main" id="{788DFFA6-114F-DD40-95FF-1851E985F9BA}"/>
              </a:ext>
            </a:extLst>
          </p:cNvPr>
          <p:cNvCxnSpPr/>
          <p:nvPr/>
        </p:nvCxnSpPr>
        <p:spPr>
          <a:xfrm>
            <a:off x="2246585" y="1437401"/>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73" name="Straight Connector 372">
            <a:extLst>
              <a:ext uri="{FF2B5EF4-FFF2-40B4-BE49-F238E27FC236}">
                <a16:creationId xmlns:a16="http://schemas.microsoft.com/office/drawing/2014/main" id="{1EAE08EC-D704-B04A-A112-80FD968B1C2A}"/>
              </a:ext>
            </a:extLst>
          </p:cNvPr>
          <p:cNvCxnSpPr/>
          <p:nvPr/>
        </p:nvCxnSpPr>
        <p:spPr>
          <a:xfrm>
            <a:off x="2246585" y="1587800"/>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74" name="Straight Connector 373">
            <a:extLst>
              <a:ext uri="{FF2B5EF4-FFF2-40B4-BE49-F238E27FC236}">
                <a16:creationId xmlns:a16="http://schemas.microsoft.com/office/drawing/2014/main" id="{2F48E438-C3E9-3448-83CF-BA713B3ABD57}"/>
              </a:ext>
            </a:extLst>
          </p:cNvPr>
          <p:cNvCxnSpPr/>
          <p:nvPr/>
        </p:nvCxnSpPr>
        <p:spPr>
          <a:xfrm>
            <a:off x="2246585" y="1487534"/>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75" name="Straight Connector 374">
            <a:extLst>
              <a:ext uri="{FF2B5EF4-FFF2-40B4-BE49-F238E27FC236}">
                <a16:creationId xmlns:a16="http://schemas.microsoft.com/office/drawing/2014/main" id="{5960611B-9550-854C-9786-0477BE3AB639}"/>
              </a:ext>
            </a:extLst>
          </p:cNvPr>
          <p:cNvCxnSpPr/>
          <p:nvPr/>
        </p:nvCxnSpPr>
        <p:spPr>
          <a:xfrm>
            <a:off x="2246585" y="1537667"/>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376" name="Rectangle 375">
            <a:extLst>
              <a:ext uri="{FF2B5EF4-FFF2-40B4-BE49-F238E27FC236}">
                <a16:creationId xmlns:a16="http://schemas.microsoft.com/office/drawing/2014/main" id="{8E2AE25A-84B6-A943-9045-03B22092062D}"/>
              </a:ext>
            </a:extLst>
          </p:cNvPr>
          <p:cNvSpPr/>
          <p:nvPr/>
        </p:nvSpPr>
        <p:spPr>
          <a:xfrm>
            <a:off x="4070057" y="1396473"/>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77" name="Rectangle 376">
            <a:extLst>
              <a:ext uri="{FF2B5EF4-FFF2-40B4-BE49-F238E27FC236}">
                <a16:creationId xmlns:a16="http://schemas.microsoft.com/office/drawing/2014/main" id="{89DFA952-0D5F-F242-83AC-0963C935CF1F}"/>
              </a:ext>
            </a:extLst>
          </p:cNvPr>
          <p:cNvSpPr/>
          <p:nvPr/>
        </p:nvSpPr>
        <p:spPr>
          <a:xfrm>
            <a:off x="5133245" y="1396473"/>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78" name="Rectangle 377">
            <a:extLst>
              <a:ext uri="{FF2B5EF4-FFF2-40B4-BE49-F238E27FC236}">
                <a16:creationId xmlns:a16="http://schemas.microsoft.com/office/drawing/2014/main" id="{CD44A5EA-5C31-C544-A98C-150753BCC34F}"/>
              </a:ext>
            </a:extLst>
          </p:cNvPr>
          <p:cNvSpPr/>
          <p:nvPr/>
        </p:nvSpPr>
        <p:spPr>
          <a:xfrm>
            <a:off x="6196433" y="1396473"/>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79" name="Rectangle 378">
            <a:extLst>
              <a:ext uri="{FF2B5EF4-FFF2-40B4-BE49-F238E27FC236}">
                <a16:creationId xmlns:a16="http://schemas.microsoft.com/office/drawing/2014/main" id="{ECF7E400-C803-4745-93C8-46DBD3311F4D}"/>
              </a:ext>
            </a:extLst>
          </p:cNvPr>
          <p:cNvSpPr/>
          <p:nvPr/>
        </p:nvSpPr>
        <p:spPr>
          <a:xfrm>
            <a:off x="3004197" y="1396473"/>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cxnSp>
        <p:nvCxnSpPr>
          <p:cNvPr id="380" name="Straight Connector 379">
            <a:extLst>
              <a:ext uri="{FF2B5EF4-FFF2-40B4-BE49-F238E27FC236}">
                <a16:creationId xmlns:a16="http://schemas.microsoft.com/office/drawing/2014/main" id="{724573CB-00B8-A949-A004-FE164C65163A}"/>
              </a:ext>
            </a:extLst>
          </p:cNvPr>
          <p:cNvCxnSpPr/>
          <p:nvPr/>
        </p:nvCxnSpPr>
        <p:spPr>
          <a:xfrm>
            <a:off x="2246585" y="3562283"/>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81" name="Straight Connector 380">
            <a:extLst>
              <a:ext uri="{FF2B5EF4-FFF2-40B4-BE49-F238E27FC236}">
                <a16:creationId xmlns:a16="http://schemas.microsoft.com/office/drawing/2014/main" id="{FEE6178A-A611-9C4C-98E4-BD592B585442}"/>
              </a:ext>
            </a:extLst>
          </p:cNvPr>
          <p:cNvCxnSpPr/>
          <p:nvPr/>
        </p:nvCxnSpPr>
        <p:spPr>
          <a:xfrm>
            <a:off x="2246585" y="3712682"/>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82" name="Straight Connector 381">
            <a:extLst>
              <a:ext uri="{FF2B5EF4-FFF2-40B4-BE49-F238E27FC236}">
                <a16:creationId xmlns:a16="http://schemas.microsoft.com/office/drawing/2014/main" id="{C4A11423-44FE-7045-BDD1-59EF59EF3DDE}"/>
              </a:ext>
            </a:extLst>
          </p:cNvPr>
          <p:cNvCxnSpPr/>
          <p:nvPr/>
        </p:nvCxnSpPr>
        <p:spPr>
          <a:xfrm>
            <a:off x="2246585" y="3612416"/>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83" name="Straight Connector 382">
            <a:extLst>
              <a:ext uri="{FF2B5EF4-FFF2-40B4-BE49-F238E27FC236}">
                <a16:creationId xmlns:a16="http://schemas.microsoft.com/office/drawing/2014/main" id="{B8744ABA-51C6-5545-A761-A8928B0706E5}"/>
              </a:ext>
            </a:extLst>
          </p:cNvPr>
          <p:cNvCxnSpPr/>
          <p:nvPr/>
        </p:nvCxnSpPr>
        <p:spPr>
          <a:xfrm>
            <a:off x="2246585" y="3662549"/>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384" name="Rectangle 383">
            <a:extLst>
              <a:ext uri="{FF2B5EF4-FFF2-40B4-BE49-F238E27FC236}">
                <a16:creationId xmlns:a16="http://schemas.microsoft.com/office/drawing/2014/main" id="{B8D10082-77C9-DC4B-BEA8-D9BE20E3F891}"/>
              </a:ext>
            </a:extLst>
          </p:cNvPr>
          <p:cNvSpPr/>
          <p:nvPr/>
        </p:nvSpPr>
        <p:spPr>
          <a:xfrm>
            <a:off x="4070057" y="352135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85" name="Rectangle 384">
            <a:extLst>
              <a:ext uri="{FF2B5EF4-FFF2-40B4-BE49-F238E27FC236}">
                <a16:creationId xmlns:a16="http://schemas.microsoft.com/office/drawing/2014/main" id="{3ABE403A-0BF9-3746-AA76-31A95FAF4406}"/>
              </a:ext>
            </a:extLst>
          </p:cNvPr>
          <p:cNvSpPr/>
          <p:nvPr/>
        </p:nvSpPr>
        <p:spPr>
          <a:xfrm>
            <a:off x="5133245" y="352135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86" name="Rectangle 385">
            <a:extLst>
              <a:ext uri="{FF2B5EF4-FFF2-40B4-BE49-F238E27FC236}">
                <a16:creationId xmlns:a16="http://schemas.microsoft.com/office/drawing/2014/main" id="{8E37BCD1-84DB-D343-A8E0-8C6233D046B4}"/>
              </a:ext>
            </a:extLst>
          </p:cNvPr>
          <p:cNvSpPr/>
          <p:nvPr/>
        </p:nvSpPr>
        <p:spPr>
          <a:xfrm>
            <a:off x="6196433" y="352135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87" name="Rectangle 386">
            <a:extLst>
              <a:ext uri="{FF2B5EF4-FFF2-40B4-BE49-F238E27FC236}">
                <a16:creationId xmlns:a16="http://schemas.microsoft.com/office/drawing/2014/main" id="{BCE4D7DD-A51C-0C44-B7DF-1865D60A2B3D}"/>
              </a:ext>
            </a:extLst>
          </p:cNvPr>
          <p:cNvSpPr/>
          <p:nvPr/>
        </p:nvSpPr>
        <p:spPr>
          <a:xfrm>
            <a:off x="3004197" y="352135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cxnSp>
        <p:nvCxnSpPr>
          <p:cNvPr id="388" name="Straight Connector 387">
            <a:extLst>
              <a:ext uri="{FF2B5EF4-FFF2-40B4-BE49-F238E27FC236}">
                <a16:creationId xmlns:a16="http://schemas.microsoft.com/office/drawing/2014/main" id="{3F9CF3E8-9E5E-7243-BF40-9CE84EB9D0FF}"/>
              </a:ext>
            </a:extLst>
          </p:cNvPr>
          <p:cNvCxnSpPr/>
          <p:nvPr/>
        </p:nvCxnSpPr>
        <p:spPr>
          <a:xfrm>
            <a:off x="2246585" y="4624724"/>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89" name="Straight Connector 388">
            <a:extLst>
              <a:ext uri="{FF2B5EF4-FFF2-40B4-BE49-F238E27FC236}">
                <a16:creationId xmlns:a16="http://schemas.microsoft.com/office/drawing/2014/main" id="{658921E5-C823-DF46-9562-683B7FAEB385}"/>
              </a:ext>
            </a:extLst>
          </p:cNvPr>
          <p:cNvCxnSpPr/>
          <p:nvPr/>
        </p:nvCxnSpPr>
        <p:spPr>
          <a:xfrm>
            <a:off x="2246585" y="4775123"/>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90" name="Straight Connector 389">
            <a:extLst>
              <a:ext uri="{FF2B5EF4-FFF2-40B4-BE49-F238E27FC236}">
                <a16:creationId xmlns:a16="http://schemas.microsoft.com/office/drawing/2014/main" id="{D658D975-E437-194A-AE15-1BA58B3EC65E}"/>
              </a:ext>
            </a:extLst>
          </p:cNvPr>
          <p:cNvCxnSpPr/>
          <p:nvPr/>
        </p:nvCxnSpPr>
        <p:spPr>
          <a:xfrm>
            <a:off x="2246585" y="4674857"/>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91" name="Straight Connector 390">
            <a:extLst>
              <a:ext uri="{FF2B5EF4-FFF2-40B4-BE49-F238E27FC236}">
                <a16:creationId xmlns:a16="http://schemas.microsoft.com/office/drawing/2014/main" id="{8FC85C72-2BC5-DE4F-B0A2-9571588FCBFF}"/>
              </a:ext>
            </a:extLst>
          </p:cNvPr>
          <p:cNvCxnSpPr/>
          <p:nvPr/>
        </p:nvCxnSpPr>
        <p:spPr>
          <a:xfrm>
            <a:off x="2246585" y="4724990"/>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392" name="Rectangle 391">
            <a:extLst>
              <a:ext uri="{FF2B5EF4-FFF2-40B4-BE49-F238E27FC236}">
                <a16:creationId xmlns:a16="http://schemas.microsoft.com/office/drawing/2014/main" id="{0638B9DA-FB21-764D-8D08-59EDCF47CA00}"/>
              </a:ext>
            </a:extLst>
          </p:cNvPr>
          <p:cNvSpPr/>
          <p:nvPr/>
        </p:nvSpPr>
        <p:spPr>
          <a:xfrm>
            <a:off x="4070057" y="458379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93" name="Rectangle 392">
            <a:extLst>
              <a:ext uri="{FF2B5EF4-FFF2-40B4-BE49-F238E27FC236}">
                <a16:creationId xmlns:a16="http://schemas.microsoft.com/office/drawing/2014/main" id="{CCAD1F78-5CF7-B141-B2E0-27ACA1E256D5}"/>
              </a:ext>
            </a:extLst>
          </p:cNvPr>
          <p:cNvSpPr/>
          <p:nvPr/>
        </p:nvSpPr>
        <p:spPr>
          <a:xfrm>
            <a:off x="5133245" y="458379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94" name="Rectangle 393">
            <a:extLst>
              <a:ext uri="{FF2B5EF4-FFF2-40B4-BE49-F238E27FC236}">
                <a16:creationId xmlns:a16="http://schemas.microsoft.com/office/drawing/2014/main" id="{B138DD9F-4DB1-A941-86E7-6FA2A23580AE}"/>
              </a:ext>
            </a:extLst>
          </p:cNvPr>
          <p:cNvSpPr/>
          <p:nvPr/>
        </p:nvSpPr>
        <p:spPr>
          <a:xfrm>
            <a:off x="6196433" y="458379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95" name="Rectangle 394">
            <a:extLst>
              <a:ext uri="{FF2B5EF4-FFF2-40B4-BE49-F238E27FC236}">
                <a16:creationId xmlns:a16="http://schemas.microsoft.com/office/drawing/2014/main" id="{521F7300-1370-7B4C-9326-02B76959ABA8}"/>
              </a:ext>
            </a:extLst>
          </p:cNvPr>
          <p:cNvSpPr/>
          <p:nvPr/>
        </p:nvSpPr>
        <p:spPr>
          <a:xfrm>
            <a:off x="3004197" y="458379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cxnSp>
        <p:nvCxnSpPr>
          <p:cNvPr id="396" name="Straight Connector 395">
            <a:extLst>
              <a:ext uri="{FF2B5EF4-FFF2-40B4-BE49-F238E27FC236}">
                <a16:creationId xmlns:a16="http://schemas.microsoft.com/office/drawing/2014/main" id="{1C555F40-96E9-0043-BFBB-47B3048AB25C}"/>
              </a:ext>
            </a:extLst>
          </p:cNvPr>
          <p:cNvCxnSpPr/>
          <p:nvPr/>
        </p:nvCxnSpPr>
        <p:spPr>
          <a:xfrm>
            <a:off x="2246585" y="2499842"/>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97" name="Straight Connector 396">
            <a:extLst>
              <a:ext uri="{FF2B5EF4-FFF2-40B4-BE49-F238E27FC236}">
                <a16:creationId xmlns:a16="http://schemas.microsoft.com/office/drawing/2014/main" id="{FC2846D2-9168-5942-8318-D971A92314BF}"/>
              </a:ext>
            </a:extLst>
          </p:cNvPr>
          <p:cNvCxnSpPr/>
          <p:nvPr/>
        </p:nvCxnSpPr>
        <p:spPr>
          <a:xfrm>
            <a:off x="2246585" y="2650241"/>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98" name="Straight Connector 397">
            <a:extLst>
              <a:ext uri="{FF2B5EF4-FFF2-40B4-BE49-F238E27FC236}">
                <a16:creationId xmlns:a16="http://schemas.microsoft.com/office/drawing/2014/main" id="{2338E7AF-CF98-4F45-89EB-A298A7F1826F}"/>
              </a:ext>
            </a:extLst>
          </p:cNvPr>
          <p:cNvCxnSpPr/>
          <p:nvPr/>
        </p:nvCxnSpPr>
        <p:spPr>
          <a:xfrm>
            <a:off x="2246585" y="2549975"/>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99" name="Straight Connector 398">
            <a:extLst>
              <a:ext uri="{FF2B5EF4-FFF2-40B4-BE49-F238E27FC236}">
                <a16:creationId xmlns:a16="http://schemas.microsoft.com/office/drawing/2014/main" id="{3CA70767-4BF8-2E46-BEE5-BBAC9B7F0A2A}"/>
              </a:ext>
            </a:extLst>
          </p:cNvPr>
          <p:cNvCxnSpPr/>
          <p:nvPr/>
        </p:nvCxnSpPr>
        <p:spPr>
          <a:xfrm>
            <a:off x="2246585" y="2600108"/>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400" name="Rectangle 399">
            <a:extLst>
              <a:ext uri="{FF2B5EF4-FFF2-40B4-BE49-F238E27FC236}">
                <a16:creationId xmlns:a16="http://schemas.microsoft.com/office/drawing/2014/main" id="{5008DDE3-D87E-1C46-85AA-FD116934D160}"/>
              </a:ext>
            </a:extLst>
          </p:cNvPr>
          <p:cNvSpPr/>
          <p:nvPr/>
        </p:nvSpPr>
        <p:spPr>
          <a:xfrm>
            <a:off x="4070057" y="2458914"/>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401" name="Rectangle 400">
            <a:extLst>
              <a:ext uri="{FF2B5EF4-FFF2-40B4-BE49-F238E27FC236}">
                <a16:creationId xmlns:a16="http://schemas.microsoft.com/office/drawing/2014/main" id="{7A8A5A5E-E14F-1249-ABEE-2325210740D6}"/>
              </a:ext>
            </a:extLst>
          </p:cNvPr>
          <p:cNvSpPr/>
          <p:nvPr/>
        </p:nvSpPr>
        <p:spPr>
          <a:xfrm>
            <a:off x="5133245" y="2458914"/>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402" name="Rectangle 401">
            <a:extLst>
              <a:ext uri="{FF2B5EF4-FFF2-40B4-BE49-F238E27FC236}">
                <a16:creationId xmlns:a16="http://schemas.microsoft.com/office/drawing/2014/main" id="{28BDA256-07C9-FB47-A58D-4545215AE4D0}"/>
              </a:ext>
            </a:extLst>
          </p:cNvPr>
          <p:cNvSpPr/>
          <p:nvPr/>
        </p:nvSpPr>
        <p:spPr>
          <a:xfrm>
            <a:off x="6196433" y="2458914"/>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403" name="Rectangle 402">
            <a:extLst>
              <a:ext uri="{FF2B5EF4-FFF2-40B4-BE49-F238E27FC236}">
                <a16:creationId xmlns:a16="http://schemas.microsoft.com/office/drawing/2014/main" id="{B9ABA302-775D-494B-8E6F-B70F7A0EB9FD}"/>
              </a:ext>
            </a:extLst>
          </p:cNvPr>
          <p:cNvSpPr/>
          <p:nvPr/>
        </p:nvSpPr>
        <p:spPr>
          <a:xfrm>
            <a:off x="3004197" y="2458914"/>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404" name="Rectangle 403">
            <a:extLst>
              <a:ext uri="{FF2B5EF4-FFF2-40B4-BE49-F238E27FC236}">
                <a16:creationId xmlns:a16="http://schemas.microsoft.com/office/drawing/2014/main" id="{44A8B21A-5119-9C4D-867C-94CF11F1330C}"/>
              </a:ext>
            </a:extLst>
          </p:cNvPr>
          <p:cNvSpPr/>
          <p:nvPr/>
        </p:nvSpPr>
        <p:spPr>
          <a:xfrm>
            <a:off x="3278910" y="1674607"/>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MEM</a:t>
            </a:r>
          </a:p>
        </p:txBody>
      </p:sp>
      <p:grpSp>
        <p:nvGrpSpPr>
          <p:cNvPr id="405" name="Group 404">
            <a:extLst>
              <a:ext uri="{FF2B5EF4-FFF2-40B4-BE49-F238E27FC236}">
                <a16:creationId xmlns:a16="http://schemas.microsoft.com/office/drawing/2014/main" id="{194BC9EF-A491-6E49-B88C-BE662C01F3A4}"/>
              </a:ext>
            </a:extLst>
          </p:cNvPr>
          <p:cNvGrpSpPr/>
          <p:nvPr/>
        </p:nvGrpSpPr>
        <p:grpSpPr>
          <a:xfrm rot="16200000" flipH="1">
            <a:off x="3200061" y="2313081"/>
            <a:ext cx="416009" cy="267952"/>
            <a:chOff x="4264586" y="2194147"/>
            <a:chExt cx="554678" cy="482626"/>
          </a:xfrm>
        </p:grpSpPr>
        <p:sp>
          <p:nvSpPr>
            <p:cNvPr id="406" name="Trapezoid 405">
              <a:extLst>
                <a:ext uri="{FF2B5EF4-FFF2-40B4-BE49-F238E27FC236}">
                  <a16:creationId xmlns:a16="http://schemas.microsoft.com/office/drawing/2014/main" id="{AB49FB88-E58B-AD4F-AA45-82159D28ACD7}"/>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07" name="Group 406">
              <a:extLst>
                <a:ext uri="{FF2B5EF4-FFF2-40B4-BE49-F238E27FC236}">
                  <a16:creationId xmlns:a16="http://schemas.microsoft.com/office/drawing/2014/main" id="{DF85BE2E-0433-E247-9A5A-4F66D183198D}"/>
                </a:ext>
              </a:extLst>
            </p:cNvPr>
            <p:cNvGrpSpPr/>
            <p:nvPr/>
          </p:nvGrpSpPr>
          <p:grpSpPr>
            <a:xfrm>
              <a:off x="4555407" y="2265334"/>
              <a:ext cx="263857" cy="340252"/>
              <a:chOff x="4555407" y="2271223"/>
              <a:chExt cx="263857" cy="340252"/>
            </a:xfrm>
          </p:grpSpPr>
          <p:cxnSp>
            <p:nvCxnSpPr>
              <p:cNvPr id="409" name="Straight Connector 408">
                <a:extLst>
                  <a:ext uri="{FF2B5EF4-FFF2-40B4-BE49-F238E27FC236}">
                    <a16:creationId xmlns:a16="http://schemas.microsoft.com/office/drawing/2014/main" id="{D6A23A10-DC26-A443-84DD-1CE24A716BF9}"/>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10" name="Straight Connector 409">
                <a:extLst>
                  <a:ext uri="{FF2B5EF4-FFF2-40B4-BE49-F238E27FC236}">
                    <a16:creationId xmlns:a16="http://schemas.microsoft.com/office/drawing/2014/main" id="{574D576F-CD9F-2740-8600-E1435B1B339E}"/>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11" name="Straight Connector 410">
                <a:extLst>
                  <a:ext uri="{FF2B5EF4-FFF2-40B4-BE49-F238E27FC236}">
                    <a16:creationId xmlns:a16="http://schemas.microsoft.com/office/drawing/2014/main" id="{0B42463E-E081-7E43-A78D-4BCE0CCB7A5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12" name="Straight Connector 411">
                <a:extLst>
                  <a:ext uri="{FF2B5EF4-FFF2-40B4-BE49-F238E27FC236}">
                    <a16:creationId xmlns:a16="http://schemas.microsoft.com/office/drawing/2014/main" id="{A915C283-7727-DB49-8CFB-83EA9686192C}"/>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08" name="Straight Connector 407">
              <a:extLst>
                <a:ext uri="{FF2B5EF4-FFF2-40B4-BE49-F238E27FC236}">
                  <a16:creationId xmlns:a16="http://schemas.microsoft.com/office/drawing/2014/main" id="{AF358CBE-BEBD-BE45-9E1A-844B26D0689F}"/>
                </a:ext>
              </a:extLst>
            </p:cNvPr>
            <p:cNvCxnSpPr>
              <a:cxnSpLocks/>
              <a:endCxn id="40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413" name="Group 412">
            <a:extLst>
              <a:ext uri="{FF2B5EF4-FFF2-40B4-BE49-F238E27FC236}">
                <a16:creationId xmlns:a16="http://schemas.microsoft.com/office/drawing/2014/main" id="{D1F9AF30-5A7F-4A4C-B8CE-8E0AECC75AB2}"/>
              </a:ext>
            </a:extLst>
          </p:cNvPr>
          <p:cNvGrpSpPr/>
          <p:nvPr/>
        </p:nvGrpSpPr>
        <p:grpSpPr>
          <a:xfrm>
            <a:off x="3848124" y="1678284"/>
            <a:ext cx="416009" cy="267952"/>
            <a:chOff x="4264586" y="2194147"/>
            <a:chExt cx="554678" cy="482626"/>
          </a:xfrm>
        </p:grpSpPr>
        <p:sp>
          <p:nvSpPr>
            <p:cNvPr id="414" name="Trapezoid 413">
              <a:extLst>
                <a:ext uri="{FF2B5EF4-FFF2-40B4-BE49-F238E27FC236}">
                  <a16:creationId xmlns:a16="http://schemas.microsoft.com/office/drawing/2014/main" id="{7BB6A4C7-9ADF-EF40-9DD0-3C02D108856F}"/>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15" name="Group 414">
              <a:extLst>
                <a:ext uri="{FF2B5EF4-FFF2-40B4-BE49-F238E27FC236}">
                  <a16:creationId xmlns:a16="http://schemas.microsoft.com/office/drawing/2014/main" id="{742E26F3-5D52-2C4F-9E1C-9829F15512E6}"/>
                </a:ext>
              </a:extLst>
            </p:cNvPr>
            <p:cNvGrpSpPr/>
            <p:nvPr/>
          </p:nvGrpSpPr>
          <p:grpSpPr>
            <a:xfrm>
              <a:off x="4555407" y="2265334"/>
              <a:ext cx="263857" cy="340252"/>
              <a:chOff x="4555407" y="2271223"/>
              <a:chExt cx="263857" cy="340252"/>
            </a:xfrm>
          </p:grpSpPr>
          <p:cxnSp>
            <p:nvCxnSpPr>
              <p:cNvPr id="417" name="Straight Connector 416">
                <a:extLst>
                  <a:ext uri="{FF2B5EF4-FFF2-40B4-BE49-F238E27FC236}">
                    <a16:creationId xmlns:a16="http://schemas.microsoft.com/office/drawing/2014/main" id="{DAFC72B8-A232-2D43-8A39-BDD1F881E3B7}"/>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18" name="Straight Connector 417">
                <a:extLst>
                  <a:ext uri="{FF2B5EF4-FFF2-40B4-BE49-F238E27FC236}">
                    <a16:creationId xmlns:a16="http://schemas.microsoft.com/office/drawing/2014/main" id="{D93D23BA-E8D7-1942-BD10-9D6BC2B373A8}"/>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19" name="Straight Connector 418">
                <a:extLst>
                  <a:ext uri="{FF2B5EF4-FFF2-40B4-BE49-F238E27FC236}">
                    <a16:creationId xmlns:a16="http://schemas.microsoft.com/office/drawing/2014/main" id="{3BB36109-E783-CF4D-8D5E-4397A2CFE73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20" name="Straight Connector 419">
                <a:extLst>
                  <a:ext uri="{FF2B5EF4-FFF2-40B4-BE49-F238E27FC236}">
                    <a16:creationId xmlns:a16="http://schemas.microsoft.com/office/drawing/2014/main" id="{2C14B12D-B608-F04F-8329-CE0862FEF1C2}"/>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16" name="Straight Connector 415">
              <a:extLst>
                <a:ext uri="{FF2B5EF4-FFF2-40B4-BE49-F238E27FC236}">
                  <a16:creationId xmlns:a16="http://schemas.microsoft.com/office/drawing/2014/main" id="{B5661B61-7B7D-8D41-99CB-6803EAA78942}"/>
                </a:ext>
              </a:extLst>
            </p:cNvPr>
            <p:cNvCxnSpPr>
              <a:cxnSpLocks/>
              <a:endCxn id="41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421" name="Straight Connector 420">
            <a:extLst>
              <a:ext uri="{FF2B5EF4-FFF2-40B4-BE49-F238E27FC236}">
                <a16:creationId xmlns:a16="http://schemas.microsoft.com/office/drawing/2014/main" id="{2886D955-5EA3-914F-97D7-7C86B4D44A78}"/>
              </a:ext>
            </a:extLst>
          </p:cNvPr>
          <p:cNvCxnSpPr>
            <a:cxnSpLocks/>
          </p:cNvCxnSpPr>
          <p:nvPr/>
        </p:nvCxnSpPr>
        <p:spPr>
          <a:xfrm>
            <a:off x="3848124" y="2243381"/>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22" name="Rectangle 421">
            <a:extLst>
              <a:ext uri="{FF2B5EF4-FFF2-40B4-BE49-F238E27FC236}">
                <a16:creationId xmlns:a16="http://schemas.microsoft.com/office/drawing/2014/main" id="{98F58593-2FC3-8642-A228-44D1D27825FD}"/>
              </a:ext>
            </a:extLst>
          </p:cNvPr>
          <p:cNvSpPr/>
          <p:nvPr/>
        </p:nvSpPr>
        <p:spPr>
          <a:xfrm>
            <a:off x="3278910" y="611071"/>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MEM</a:t>
            </a:r>
            <a:endParaRPr lang="en-US" sz="1400" b="1" dirty="0"/>
          </a:p>
        </p:txBody>
      </p:sp>
      <p:grpSp>
        <p:nvGrpSpPr>
          <p:cNvPr id="423" name="Group 422">
            <a:extLst>
              <a:ext uri="{FF2B5EF4-FFF2-40B4-BE49-F238E27FC236}">
                <a16:creationId xmlns:a16="http://schemas.microsoft.com/office/drawing/2014/main" id="{0265C0EF-AA82-2246-BB1E-8C735F9ED373}"/>
              </a:ext>
            </a:extLst>
          </p:cNvPr>
          <p:cNvGrpSpPr/>
          <p:nvPr/>
        </p:nvGrpSpPr>
        <p:grpSpPr>
          <a:xfrm rot="16200000" flipH="1">
            <a:off x="3200061" y="1249545"/>
            <a:ext cx="416009" cy="267952"/>
            <a:chOff x="4264586" y="2194147"/>
            <a:chExt cx="554678" cy="482626"/>
          </a:xfrm>
        </p:grpSpPr>
        <p:sp>
          <p:nvSpPr>
            <p:cNvPr id="424" name="Trapezoid 423">
              <a:extLst>
                <a:ext uri="{FF2B5EF4-FFF2-40B4-BE49-F238E27FC236}">
                  <a16:creationId xmlns:a16="http://schemas.microsoft.com/office/drawing/2014/main" id="{92E09734-6373-CD40-941B-893C140F393B}"/>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25" name="Group 424">
              <a:extLst>
                <a:ext uri="{FF2B5EF4-FFF2-40B4-BE49-F238E27FC236}">
                  <a16:creationId xmlns:a16="http://schemas.microsoft.com/office/drawing/2014/main" id="{88447DFB-4052-EC44-9E23-99D69F6ED9F7}"/>
                </a:ext>
              </a:extLst>
            </p:cNvPr>
            <p:cNvGrpSpPr/>
            <p:nvPr/>
          </p:nvGrpSpPr>
          <p:grpSpPr>
            <a:xfrm>
              <a:off x="4555407" y="2265334"/>
              <a:ext cx="263857" cy="340252"/>
              <a:chOff x="4555407" y="2271223"/>
              <a:chExt cx="263857" cy="340252"/>
            </a:xfrm>
          </p:grpSpPr>
          <p:cxnSp>
            <p:nvCxnSpPr>
              <p:cNvPr id="427" name="Straight Connector 426">
                <a:extLst>
                  <a:ext uri="{FF2B5EF4-FFF2-40B4-BE49-F238E27FC236}">
                    <a16:creationId xmlns:a16="http://schemas.microsoft.com/office/drawing/2014/main" id="{8623F41A-3295-FE4F-A8CA-9B653898E81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28" name="Straight Connector 427">
                <a:extLst>
                  <a:ext uri="{FF2B5EF4-FFF2-40B4-BE49-F238E27FC236}">
                    <a16:creationId xmlns:a16="http://schemas.microsoft.com/office/drawing/2014/main" id="{86C7C21D-2444-9B41-918F-79169396D343}"/>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29" name="Straight Connector 428">
                <a:extLst>
                  <a:ext uri="{FF2B5EF4-FFF2-40B4-BE49-F238E27FC236}">
                    <a16:creationId xmlns:a16="http://schemas.microsoft.com/office/drawing/2014/main" id="{FE3078F4-6E6A-1F46-852B-E0FFC56402B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30" name="Straight Connector 429">
                <a:extLst>
                  <a:ext uri="{FF2B5EF4-FFF2-40B4-BE49-F238E27FC236}">
                    <a16:creationId xmlns:a16="http://schemas.microsoft.com/office/drawing/2014/main" id="{99C50C8A-C2D2-AA44-B475-2098984BD74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26" name="Straight Connector 425">
              <a:extLst>
                <a:ext uri="{FF2B5EF4-FFF2-40B4-BE49-F238E27FC236}">
                  <a16:creationId xmlns:a16="http://schemas.microsoft.com/office/drawing/2014/main" id="{4ED9E992-5A98-B14D-9011-1774BA94F8E8}"/>
                </a:ext>
              </a:extLst>
            </p:cNvPr>
            <p:cNvCxnSpPr>
              <a:cxnSpLocks/>
              <a:endCxn id="42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431" name="Group 430">
            <a:extLst>
              <a:ext uri="{FF2B5EF4-FFF2-40B4-BE49-F238E27FC236}">
                <a16:creationId xmlns:a16="http://schemas.microsoft.com/office/drawing/2014/main" id="{1B14E2E3-4784-494E-8114-6EFCFA9F32BC}"/>
              </a:ext>
            </a:extLst>
          </p:cNvPr>
          <p:cNvGrpSpPr/>
          <p:nvPr/>
        </p:nvGrpSpPr>
        <p:grpSpPr>
          <a:xfrm>
            <a:off x="3848124" y="614748"/>
            <a:ext cx="416009" cy="267952"/>
            <a:chOff x="4264586" y="2194147"/>
            <a:chExt cx="554678" cy="482626"/>
          </a:xfrm>
        </p:grpSpPr>
        <p:sp>
          <p:nvSpPr>
            <p:cNvPr id="432" name="Trapezoid 431">
              <a:extLst>
                <a:ext uri="{FF2B5EF4-FFF2-40B4-BE49-F238E27FC236}">
                  <a16:creationId xmlns:a16="http://schemas.microsoft.com/office/drawing/2014/main" id="{7B034A43-3D6B-594B-B17C-FEF48BE88A32}"/>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33" name="Group 432">
              <a:extLst>
                <a:ext uri="{FF2B5EF4-FFF2-40B4-BE49-F238E27FC236}">
                  <a16:creationId xmlns:a16="http://schemas.microsoft.com/office/drawing/2014/main" id="{AB223947-074B-EE49-8E54-50CA9172C6BB}"/>
                </a:ext>
              </a:extLst>
            </p:cNvPr>
            <p:cNvGrpSpPr/>
            <p:nvPr/>
          </p:nvGrpSpPr>
          <p:grpSpPr>
            <a:xfrm>
              <a:off x="4555407" y="2265334"/>
              <a:ext cx="263857" cy="340252"/>
              <a:chOff x="4555407" y="2271223"/>
              <a:chExt cx="263857" cy="340252"/>
            </a:xfrm>
          </p:grpSpPr>
          <p:cxnSp>
            <p:nvCxnSpPr>
              <p:cNvPr id="435" name="Straight Connector 434">
                <a:extLst>
                  <a:ext uri="{FF2B5EF4-FFF2-40B4-BE49-F238E27FC236}">
                    <a16:creationId xmlns:a16="http://schemas.microsoft.com/office/drawing/2014/main" id="{E2702D3D-4CEA-B349-9CE8-013672571DB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36" name="Straight Connector 435">
                <a:extLst>
                  <a:ext uri="{FF2B5EF4-FFF2-40B4-BE49-F238E27FC236}">
                    <a16:creationId xmlns:a16="http://schemas.microsoft.com/office/drawing/2014/main" id="{707EB564-7351-9940-A75B-DADD62935F43}"/>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37" name="Straight Connector 436">
                <a:extLst>
                  <a:ext uri="{FF2B5EF4-FFF2-40B4-BE49-F238E27FC236}">
                    <a16:creationId xmlns:a16="http://schemas.microsoft.com/office/drawing/2014/main" id="{14755469-3577-CE4C-9C0B-735B4DF7648F}"/>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38" name="Straight Connector 437">
                <a:extLst>
                  <a:ext uri="{FF2B5EF4-FFF2-40B4-BE49-F238E27FC236}">
                    <a16:creationId xmlns:a16="http://schemas.microsoft.com/office/drawing/2014/main" id="{1D991B52-6527-D746-82F7-BF2B257990FF}"/>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34" name="Straight Connector 433">
              <a:extLst>
                <a:ext uri="{FF2B5EF4-FFF2-40B4-BE49-F238E27FC236}">
                  <a16:creationId xmlns:a16="http://schemas.microsoft.com/office/drawing/2014/main" id="{844A138E-7ED6-A44A-9D6F-7023FEE05FF6}"/>
                </a:ext>
              </a:extLst>
            </p:cNvPr>
            <p:cNvCxnSpPr>
              <a:cxnSpLocks/>
              <a:endCxn id="43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439" name="Straight Connector 438">
            <a:extLst>
              <a:ext uri="{FF2B5EF4-FFF2-40B4-BE49-F238E27FC236}">
                <a16:creationId xmlns:a16="http://schemas.microsoft.com/office/drawing/2014/main" id="{B7A338BB-4104-CE4A-A332-0D72FB9FB765}"/>
              </a:ext>
            </a:extLst>
          </p:cNvPr>
          <p:cNvCxnSpPr>
            <a:cxnSpLocks/>
          </p:cNvCxnSpPr>
          <p:nvPr/>
        </p:nvCxnSpPr>
        <p:spPr>
          <a:xfrm>
            <a:off x="3848124" y="1179845"/>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40" name="Rectangle 439">
            <a:extLst>
              <a:ext uri="{FF2B5EF4-FFF2-40B4-BE49-F238E27FC236}">
                <a16:creationId xmlns:a16="http://schemas.microsoft.com/office/drawing/2014/main" id="{4A275642-A98B-8D40-B31C-2384254F021E}"/>
              </a:ext>
            </a:extLst>
          </p:cNvPr>
          <p:cNvSpPr/>
          <p:nvPr/>
        </p:nvSpPr>
        <p:spPr>
          <a:xfrm>
            <a:off x="3278910" y="2738143"/>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t>MEM</a:t>
            </a:r>
          </a:p>
        </p:txBody>
      </p:sp>
      <p:grpSp>
        <p:nvGrpSpPr>
          <p:cNvPr id="441" name="Group 440">
            <a:extLst>
              <a:ext uri="{FF2B5EF4-FFF2-40B4-BE49-F238E27FC236}">
                <a16:creationId xmlns:a16="http://schemas.microsoft.com/office/drawing/2014/main" id="{2557AA84-3432-9848-BB06-E81CE2FB4426}"/>
              </a:ext>
            </a:extLst>
          </p:cNvPr>
          <p:cNvGrpSpPr/>
          <p:nvPr/>
        </p:nvGrpSpPr>
        <p:grpSpPr>
          <a:xfrm rot="16200000" flipH="1">
            <a:off x="3200061" y="3376617"/>
            <a:ext cx="416009" cy="267952"/>
            <a:chOff x="4264586" y="2194147"/>
            <a:chExt cx="554678" cy="482626"/>
          </a:xfrm>
        </p:grpSpPr>
        <p:sp>
          <p:nvSpPr>
            <p:cNvPr id="442" name="Trapezoid 441">
              <a:extLst>
                <a:ext uri="{FF2B5EF4-FFF2-40B4-BE49-F238E27FC236}">
                  <a16:creationId xmlns:a16="http://schemas.microsoft.com/office/drawing/2014/main" id="{45F4009A-A69C-F54A-803E-D5AF1DD924EC}"/>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43" name="Group 442">
              <a:extLst>
                <a:ext uri="{FF2B5EF4-FFF2-40B4-BE49-F238E27FC236}">
                  <a16:creationId xmlns:a16="http://schemas.microsoft.com/office/drawing/2014/main" id="{C502F7B2-685B-CE48-845D-F6594B5F7891}"/>
                </a:ext>
              </a:extLst>
            </p:cNvPr>
            <p:cNvGrpSpPr/>
            <p:nvPr/>
          </p:nvGrpSpPr>
          <p:grpSpPr>
            <a:xfrm>
              <a:off x="4555407" y="2265334"/>
              <a:ext cx="263857" cy="340252"/>
              <a:chOff x="4555407" y="2271223"/>
              <a:chExt cx="263857" cy="340252"/>
            </a:xfrm>
          </p:grpSpPr>
          <p:cxnSp>
            <p:nvCxnSpPr>
              <p:cNvPr id="445" name="Straight Connector 444">
                <a:extLst>
                  <a:ext uri="{FF2B5EF4-FFF2-40B4-BE49-F238E27FC236}">
                    <a16:creationId xmlns:a16="http://schemas.microsoft.com/office/drawing/2014/main" id="{1313A0C9-6974-7C4B-8E59-92C293C2B91E}"/>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46" name="Straight Connector 445">
                <a:extLst>
                  <a:ext uri="{FF2B5EF4-FFF2-40B4-BE49-F238E27FC236}">
                    <a16:creationId xmlns:a16="http://schemas.microsoft.com/office/drawing/2014/main" id="{5C2BFF74-4A04-BF4E-98C8-AE738F6A5C05}"/>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47" name="Straight Connector 446">
                <a:extLst>
                  <a:ext uri="{FF2B5EF4-FFF2-40B4-BE49-F238E27FC236}">
                    <a16:creationId xmlns:a16="http://schemas.microsoft.com/office/drawing/2014/main" id="{E10B2619-623C-704A-92C6-A0C6E46DFF33}"/>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48" name="Straight Connector 447">
                <a:extLst>
                  <a:ext uri="{FF2B5EF4-FFF2-40B4-BE49-F238E27FC236}">
                    <a16:creationId xmlns:a16="http://schemas.microsoft.com/office/drawing/2014/main" id="{8C4DE78C-65F0-854B-B9A9-DA2C41049270}"/>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44" name="Straight Connector 443">
              <a:extLst>
                <a:ext uri="{FF2B5EF4-FFF2-40B4-BE49-F238E27FC236}">
                  <a16:creationId xmlns:a16="http://schemas.microsoft.com/office/drawing/2014/main" id="{8AE0ACD6-0CE5-534A-B17D-C9B7FAD6B5FF}"/>
                </a:ext>
              </a:extLst>
            </p:cNvPr>
            <p:cNvCxnSpPr>
              <a:cxnSpLocks/>
              <a:endCxn id="44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449" name="Group 448">
            <a:extLst>
              <a:ext uri="{FF2B5EF4-FFF2-40B4-BE49-F238E27FC236}">
                <a16:creationId xmlns:a16="http://schemas.microsoft.com/office/drawing/2014/main" id="{0AC51C8A-E9F1-F24D-8EC8-B24F22F53847}"/>
              </a:ext>
            </a:extLst>
          </p:cNvPr>
          <p:cNvGrpSpPr/>
          <p:nvPr/>
        </p:nvGrpSpPr>
        <p:grpSpPr>
          <a:xfrm>
            <a:off x="3848124" y="2741820"/>
            <a:ext cx="416009" cy="267952"/>
            <a:chOff x="4264586" y="2194147"/>
            <a:chExt cx="554678" cy="482626"/>
          </a:xfrm>
        </p:grpSpPr>
        <p:sp>
          <p:nvSpPr>
            <p:cNvPr id="450" name="Trapezoid 449">
              <a:extLst>
                <a:ext uri="{FF2B5EF4-FFF2-40B4-BE49-F238E27FC236}">
                  <a16:creationId xmlns:a16="http://schemas.microsoft.com/office/drawing/2014/main" id="{112FC8E9-7FB9-364A-A5AA-CC994B911AD5}"/>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51" name="Group 450">
              <a:extLst>
                <a:ext uri="{FF2B5EF4-FFF2-40B4-BE49-F238E27FC236}">
                  <a16:creationId xmlns:a16="http://schemas.microsoft.com/office/drawing/2014/main" id="{2BFEB37E-2A37-7B40-B07F-060BDD971B34}"/>
                </a:ext>
              </a:extLst>
            </p:cNvPr>
            <p:cNvGrpSpPr/>
            <p:nvPr/>
          </p:nvGrpSpPr>
          <p:grpSpPr>
            <a:xfrm>
              <a:off x="4555407" y="2265334"/>
              <a:ext cx="263857" cy="340252"/>
              <a:chOff x="4555407" y="2271223"/>
              <a:chExt cx="263857" cy="340252"/>
            </a:xfrm>
          </p:grpSpPr>
          <p:cxnSp>
            <p:nvCxnSpPr>
              <p:cNvPr id="453" name="Straight Connector 452">
                <a:extLst>
                  <a:ext uri="{FF2B5EF4-FFF2-40B4-BE49-F238E27FC236}">
                    <a16:creationId xmlns:a16="http://schemas.microsoft.com/office/drawing/2014/main" id="{57E7D348-38C2-814A-8DBD-204C05431C66}"/>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54" name="Straight Connector 453">
                <a:extLst>
                  <a:ext uri="{FF2B5EF4-FFF2-40B4-BE49-F238E27FC236}">
                    <a16:creationId xmlns:a16="http://schemas.microsoft.com/office/drawing/2014/main" id="{7B97EC7A-632C-A947-9CE4-E733B78C4FBF}"/>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55" name="Straight Connector 454">
                <a:extLst>
                  <a:ext uri="{FF2B5EF4-FFF2-40B4-BE49-F238E27FC236}">
                    <a16:creationId xmlns:a16="http://schemas.microsoft.com/office/drawing/2014/main" id="{01191E07-34AA-BE47-A97A-A11D219A13BB}"/>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56" name="Straight Connector 455">
                <a:extLst>
                  <a:ext uri="{FF2B5EF4-FFF2-40B4-BE49-F238E27FC236}">
                    <a16:creationId xmlns:a16="http://schemas.microsoft.com/office/drawing/2014/main" id="{C18E653C-2E00-9043-AF34-EAD8AEF88D1A}"/>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52" name="Straight Connector 451">
              <a:extLst>
                <a:ext uri="{FF2B5EF4-FFF2-40B4-BE49-F238E27FC236}">
                  <a16:creationId xmlns:a16="http://schemas.microsoft.com/office/drawing/2014/main" id="{874A1710-F273-A84E-B73C-5AC996368E3F}"/>
                </a:ext>
              </a:extLst>
            </p:cNvPr>
            <p:cNvCxnSpPr>
              <a:cxnSpLocks/>
              <a:endCxn id="45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457" name="Straight Connector 456">
            <a:extLst>
              <a:ext uri="{FF2B5EF4-FFF2-40B4-BE49-F238E27FC236}">
                <a16:creationId xmlns:a16="http://schemas.microsoft.com/office/drawing/2014/main" id="{9D9CA7AB-C2D3-7246-BE94-86DA43FE4E39}"/>
              </a:ext>
            </a:extLst>
          </p:cNvPr>
          <p:cNvCxnSpPr>
            <a:cxnSpLocks/>
          </p:cNvCxnSpPr>
          <p:nvPr/>
        </p:nvCxnSpPr>
        <p:spPr>
          <a:xfrm>
            <a:off x="3848124" y="3306917"/>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58" name="Rectangle 457">
            <a:extLst>
              <a:ext uri="{FF2B5EF4-FFF2-40B4-BE49-F238E27FC236}">
                <a16:creationId xmlns:a16="http://schemas.microsoft.com/office/drawing/2014/main" id="{3D89C2D9-B8F0-5E4C-82FA-8580CFFD83AA}"/>
              </a:ext>
            </a:extLst>
          </p:cNvPr>
          <p:cNvSpPr/>
          <p:nvPr/>
        </p:nvSpPr>
        <p:spPr>
          <a:xfrm>
            <a:off x="3278910" y="3801679"/>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t>MEM</a:t>
            </a:r>
          </a:p>
        </p:txBody>
      </p:sp>
      <p:grpSp>
        <p:nvGrpSpPr>
          <p:cNvPr id="459" name="Group 458">
            <a:extLst>
              <a:ext uri="{FF2B5EF4-FFF2-40B4-BE49-F238E27FC236}">
                <a16:creationId xmlns:a16="http://schemas.microsoft.com/office/drawing/2014/main" id="{18D05EF7-093F-B642-AF88-BCCC2B025717}"/>
              </a:ext>
            </a:extLst>
          </p:cNvPr>
          <p:cNvGrpSpPr/>
          <p:nvPr/>
        </p:nvGrpSpPr>
        <p:grpSpPr>
          <a:xfrm rot="16200000" flipH="1">
            <a:off x="3200061" y="4440153"/>
            <a:ext cx="416009" cy="267952"/>
            <a:chOff x="4264586" y="2194147"/>
            <a:chExt cx="554678" cy="482626"/>
          </a:xfrm>
        </p:grpSpPr>
        <p:sp>
          <p:nvSpPr>
            <p:cNvPr id="460" name="Trapezoid 459">
              <a:extLst>
                <a:ext uri="{FF2B5EF4-FFF2-40B4-BE49-F238E27FC236}">
                  <a16:creationId xmlns:a16="http://schemas.microsoft.com/office/drawing/2014/main" id="{78758745-82FC-AD41-81AA-D9209B708FD0}"/>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61" name="Group 460">
              <a:extLst>
                <a:ext uri="{FF2B5EF4-FFF2-40B4-BE49-F238E27FC236}">
                  <a16:creationId xmlns:a16="http://schemas.microsoft.com/office/drawing/2014/main" id="{AA0D3479-B121-5344-8FA1-79C1D1E47578}"/>
                </a:ext>
              </a:extLst>
            </p:cNvPr>
            <p:cNvGrpSpPr/>
            <p:nvPr/>
          </p:nvGrpSpPr>
          <p:grpSpPr>
            <a:xfrm>
              <a:off x="4555407" y="2265334"/>
              <a:ext cx="263857" cy="340252"/>
              <a:chOff x="4555407" y="2271223"/>
              <a:chExt cx="263857" cy="340252"/>
            </a:xfrm>
          </p:grpSpPr>
          <p:cxnSp>
            <p:nvCxnSpPr>
              <p:cNvPr id="463" name="Straight Connector 462">
                <a:extLst>
                  <a:ext uri="{FF2B5EF4-FFF2-40B4-BE49-F238E27FC236}">
                    <a16:creationId xmlns:a16="http://schemas.microsoft.com/office/drawing/2014/main" id="{25E5203E-3EAA-8048-B660-6452B3809039}"/>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64" name="Straight Connector 463">
                <a:extLst>
                  <a:ext uri="{FF2B5EF4-FFF2-40B4-BE49-F238E27FC236}">
                    <a16:creationId xmlns:a16="http://schemas.microsoft.com/office/drawing/2014/main" id="{E44283EA-8681-CB47-84BF-09236FE097F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65" name="Straight Connector 464">
                <a:extLst>
                  <a:ext uri="{FF2B5EF4-FFF2-40B4-BE49-F238E27FC236}">
                    <a16:creationId xmlns:a16="http://schemas.microsoft.com/office/drawing/2014/main" id="{C162E986-F2C8-4E43-A95C-C8FA7BE825F8}"/>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66" name="Straight Connector 465">
                <a:extLst>
                  <a:ext uri="{FF2B5EF4-FFF2-40B4-BE49-F238E27FC236}">
                    <a16:creationId xmlns:a16="http://schemas.microsoft.com/office/drawing/2014/main" id="{A80C354F-46D5-3143-AA5A-A3EA5A6E6725}"/>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62" name="Straight Connector 461">
              <a:extLst>
                <a:ext uri="{FF2B5EF4-FFF2-40B4-BE49-F238E27FC236}">
                  <a16:creationId xmlns:a16="http://schemas.microsoft.com/office/drawing/2014/main" id="{61683CB2-EDE8-854A-AD02-85CD34D67521}"/>
                </a:ext>
              </a:extLst>
            </p:cNvPr>
            <p:cNvCxnSpPr>
              <a:cxnSpLocks/>
              <a:endCxn id="46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467" name="Group 466">
            <a:extLst>
              <a:ext uri="{FF2B5EF4-FFF2-40B4-BE49-F238E27FC236}">
                <a16:creationId xmlns:a16="http://schemas.microsoft.com/office/drawing/2014/main" id="{DE6A0D5E-F229-5145-8043-4E21B28204D0}"/>
              </a:ext>
            </a:extLst>
          </p:cNvPr>
          <p:cNvGrpSpPr/>
          <p:nvPr/>
        </p:nvGrpSpPr>
        <p:grpSpPr>
          <a:xfrm>
            <a:off x="3848124" y="3805356"/>
            <a:ext cx="416009" cy="267952"/>
            <a:chOff x="4264586" y="2194147"/>
            <a:chExt cx="554678" cy="482626"/>
          </a:xfrm>
        </p:grpSpPr>
        <p:sp>
          <p:nvSpPr>
            <p:cNvPr id="468" name="Trapezoid 467">
              <a:extLst>
                <a:ext uri="{FF2B5EF4-FFF2-40B4-BE49-F238E27FC236}">
                  <a16:creationId xmlns:a16="http://schemas.microsoft.com/office/drawing/2014/main" id="{6D91A289-B8AB-3249-87D8-691115AF9F7A}"/>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69" name="Group 468">
              <a:extLst>
                <a:ext uri="{FF2B5EF4-FFF2-40B4-BE49-F238E27FC236}">
                  <a16:creationId xmlns:a16="http://schemas.microsoft.com/office/drawing/2014/main" id="{38EC0F00-CE29-2C45-8D3E-3170CF1BC48A}"/>
                </a:ext>
              </a:extLst>
            </p:cNvPr>
            <p:cNvGrpSpPr/>
            <p:nvPr/>
          </p:nvGrpSpPr>
          <p:grpSpPr>
            <a:xfrm>
              <a:off x="4555407" y="2265334"/>
              <a:ext cx="263857" cy="340252"/>
              <a:chOff x="4555407" y="2271223"/>
              <a:chExt cx="263857" cy="340252"/>
            </a:xfrm>
          </p:grpSpPr>
          <p:cxnSp>
            <p:nvCxnSpPr>
              <p:cNvPr id="471" name="Straight Connector 470">
                <a:extLst>
                  <a:ext uri="{FF2B5EF4-FFF2-40B4-BE49-F238E27FC236}">
                    <a16:creationId xmlns:a16="http://schemas.microsoft.com/office/drawing/2014/main" id="{8A48A71A-5C6F-C34E-AC22-AC315D4C43CD}"/>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72" name="Straight Connector 471">
                <a:extLst>
                  <a:ext uri="{FF2B5EF4-FFF2-40B4-BE49-F238E27FC236}">
                    <a16:creationId xmlns:a16="http://schemas.microsoft.com/office/drawing/2014/main" id="{25F21EA5-BA8B-1846-8D5A-9B43D120918F}"/>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73" name="Straight Connector 472">
                <a:extLst>
                  <a:ext uri="{FF2B5EF4-FFF2-40B4-BE49-F238E27FC236}">
                    <a16:creationId xmlns:a16="http://schemas.microsoft.com/office/drawing/2014/main" id="{3973B6DB-CB06-CB40-A0C1-B24F60B48BC0}"/>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74" name="Straight Connector 473">
                <a:extLst>
                  <a:ext uri="{FF2B5EF4-FFF2-40B4-BE49-F238E27FC236}">
                    <a16:creationId xmlns:a16="http://schemas.microsoft.com/office/drawing/2014/main" id="{7D1ABA4E-0660-A343-8074-F188984CBB09}"/>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70" name="Straight Connector 469">
              <a:extLst>
                <a:ext uri="{FF2B5EF4-FFF2-40B4-BE49-F238E27FC236}">
                  <a16:creationId xmlns:a16="http://schemas.microsoft.com/office/drawing/2014/main" id="{1E8E8A87-810D-C04F-AF6A-C8A59FD41951}"/>
                </a:ext>
              </a:extLst>
            </p:cNvPr>
            <p:cNvCxnSpPr>
              <a:cxnSpLocks/>
              <a:endCxn id="46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475" name="Straight Connector 474">
            <a:extLst>
              <a:ext uri="{FF2B5EF4-FFF2-40B4-BE49-F238E27FC236}">
                <a16:creationId xmlns:a16="http://schemas.microsoft.com/office/drawing/2014/main" id="{64F2FA9D-EA6A-FE42-9027-3045904E2DFF}"/>
              </a:ext>
            </a:extLst>
          </p:cNvPr>
          <p:cNvCxnSpPr>
            <a:cxnSpLocks/>
          </p:cNvCxnSpPr>
          <p:nvPr/>
        </p:nvCxnSpPr>
        <p:spPr>
          <a:xfrm>
            <a:off x="3848124" y="4370453"/>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76" name="Rectangle 475">
            <a:extLst>
              <a:ext uri="{FF2B5EF4-FFF2-40B4-BE49-F238E27FC236}">
                <a16:creationId xmlns:a16="http://schemas.microsoft.com/office/drawing/2014/main" id="{0B46ACA3-1802-224F-8537-7715591FF9BE}"/>
              </a:ext>
            </a:extLst>
          </p:cNvPr>
          <p:cNvSpPr/>
          <p:nvPr/>
        </p:nvSpPr>
        <p:spPr>
          <a:xfrm>
            <a:off x="2216754" y="1674607"/>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p>
        </p:txBody>
      </p:sp>
      <p:grpSp>
        <p:nvGrpSpPr>
          <p:cNvPr id="477" name="Group 476">
            <a:extLst>
              <a:ext uri="{FF2B5EF4-FFF2-40B4-BE49-F238E27FC236}">
                <a16:creationId xmlns:a16="http://schemas.microsoft.com/office/drawing/2014/main" id="{471F0DDE-6026-A741-B22E-77D93D8403BB}"/>
              </a:ext>
            </a:extLst>
          </p:cNvPr>
          <p:cNvGrpSpPr/>
          <p:nvPr/>
        </p:nvGrpSpPr>
        <p:grpSpPr>
          <a:xfrm rot="16200000" flipH="1">
            <a:off x="2137905" y="2313081"/>
            <a:ext cx="416009" cy="267952"/>
            <a:chOff x="4264586" y="2194147"/>
            <a:chExt cx="554678" cy="482626"/>
          </a:xfrm>
        </p:grpSpPr>
        <p:sp>
          <p:nvSpPr>
            <p:cNvPr id="478" name="Trapezoid 477">
              <a:extLst>
                <a:ext uri="{FF2B5EF4-FFF2-40B4-BE49-F238E27FC236}">
                  <a16:creationId xmlns:a16="http://schemas.microsoft.com/office/drawing/2014/main" id="{8130D0A3-F1D8-7947-ABC8-1E3044834681}"/>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79" name="Group 478">
              <a:extLst>
                <a:ext uri="{FF2B5EF4-FFF2-40B4-BE49-F238E27FC236}">
                  <a16:creationId xmlns:a16="http://schemas.microsoft.com/office/drawing/2014/main" id="{6801B428-14B0-C54F-927E-189160082279}"/>
                </a:ext>
              </a:extLst>
            </p:cNvPr>
            <p:cNvGrpSpPr/>
            <p:nvPr/>
          </p:nvGrpSpPr>
          <p:grpSpPr>
            <a:xfrm>
              <a:off x="4555407" y="2265334"/>
              <a:ext cx="263857" cy="340252"/>
              <a:chOff x="4555407" y="2271223"/>
              <a:chExt cx="263857" cy="340252"/>
            </a:xfrm>
          </p:grpSpPr>
          <p:cxnSp>
            <p:nvCxnSpPr>
              <p:cNvPr id="481" name="Straight Connector 480">
                <a:extLst>
                  <a:ext uri="{FF2B5EF4-FFF2-40B4-BE49-F238E27FC236}">
                    <a16:creationId xmlns:a16="http://schemas.microsoft.com/office/drawing/2014/main" id="{324BD177-AB15-E140-8551-A12CAC051995}"/>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82" name="Straight Connector 481">
                <a:extLst>
                  <a:ext uri="{FF2B5EF4-FFF2-40B4-BE49-F238E27FC236}">
                    <a16:creationId xmlns:a16="http://schemas.microsoft.com/office/drawing/2014/main" id="{CACABD0A-66ED-3F49-BD8D-3006FF6D862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83" name="Straight Connector 482">
                <a:extLst>
                  <a:ext uri="{FF2B5EF4-FFF2-40B4-BE49-F238E27FC236}">
                    <a16:creationId xmlns:a16="http://schemas.microsoft.com/office/drawing/2014/main" id="{A6DE3B56-F964-6143-A5B1-7C68BB1692AA}"/>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84" name="Straight Connector 483">
                <a:extLst>
                  <a:ext uri="{FF2B5EF4-FFF2-40B4-BE49-F238E27FC236}">
                    <a16:creationId xmlns:a16="http://schemas.microsoft.com/office/drawing/2014/main" id="{D2ECFC89-F8EE-6546-959E-066FA7399C2E}"/>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80" name="Straight Connector 479">
              <a:extLst>
                <a:ext uri="{FF2B5EF4-FFF2-40B4-BE49-F238E27FC236}">
                  <a16:creationId xmlns:a16="http://schemas.microsoft.com/office/drawing/2014/main" id="{C8AC72C7-6BD6-8B48-8C55-588D578F1AD7}"/>
                </a:ext>
              </a:extLst>
            </p:cNvPr>
            <p:cNvCxnSpPr>
              <a:cxnSpLocks/>
              <a:endCxn id="47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485" name="Group 484">
            <a:extLst>
              <a:ext uri="{FF2B5EF4-FFF2-40B4-BE49-F238E27FC236}">
                <a16:creationId xmlns:a16="http://schemas.microsoft.com/office/drawing/2014/main" id="{0D8C47D3-ECE0-C149-BD13-E784DF0BA655}"/>
              </a:ext>
            </a:extLst>
          </p:cNvPr>
          <p:cNvGrpSpPr/>
          <p:nvPr/>
        </p:nvGrpSpPr>
        <p:grpSpPr>
          <a:xfrm>
            <a:off x="2785968" y="1678284"/>
            <a:ext cx="416009" cy="267952"/>
            <a:chOff x="4264586" y="2194147"/>
            <a:chExt cx="554678" cy="482626"/>
          </a:xfrm>
        </p:grpSpPr>
        <p:sp>
          <p:nvSpPr>
            <p:cNvPr id="486" name="Trapezoid 485">
              <a:extLst>
                <a:ext uri="{FF2B5EF4-FFF2-40B4-BE49-F238E27FC236}">
                  <a16:creationId xmlns:a16="http://schemas.microsoft.com/office/drawing/2014/main" id="{E9C3754F-7805-AD4A-97F0-F02DA680F033}"/>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87" name="Group 486">
              <a:extLst>
                <a:ext uri="{FF2B5EF4-FFF2-40B4-BE49-F238E27FC236}">
                  <a16:creationId xmlns:a16="http://schemas.microsoft.com/office/drawing/2014/main" id="{7F5A5FFF-C0E6-6549-8ECD-D5628E5CAA35}"/>
                </a:ext>
              </a:extLst>
            </p:cNvPr>
            <p:cNvGrpSpPr/>
            <p:nvPr/>
          </p:nvGrpSpPr>
          <p:grpSpPr>
            <a:xfrm>
              <a:off x="4555407" y="2265334"/>
              <a:ext cx="263857" cy="340252"/>
              <a:chOff x="4555407" y="2271223"/>
              <a:chExt cx="263857" cy="340252"/>
            </a:xfrm>
          </p:grpSpPr>
          <p:cxnSp>
            <p:nvCxnSpPr>
              <p:cNvPr id="489" name="Straight Connector 488">
                <a:extLst>
                  <a:ext uri="{FF2B5EF4-FFF2-40B4-BE49-F238E27FC236}">
                    <a16:creationId xmlns:a16="http://schemas.microsoft.com/office/drawing/2014/main" id="{9A04545F-2E28-1644-A9B6-7999B4D48CF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90" name="Straight Connector 489">
                <a:extLst>
                  <a:ext uri="{FF2B5EF4-FFF2-40B4-BE49-F238E27FC236}">
                    <a16:creationId xmlns:a16="http://schemas.microsoft.com/office/drawing/2014/main" id="{4DBA9819-6437-2F4B-B951-D6EC0E4AD00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91" name="Straight Connector 490">
                <a:extLst>
                  <a:ext uri="{FF2B5EF4-FFF2-40B4-BE49-F238E27FC236}">
                    <a16:creationId xmlns:a16="http://schemas.microsoft.com/office/drawing/2014/main" id="{9A5702F1-716F-2A4F-B874-6B76FB154E30}"/>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92" name="Straight Connector 491">
                <a:extLst>
                  <a:ext uri="{FF2B5EF4-FFF2-40B4-BE49-F238E27FC236}">
                    <a16:creationId xmlns:a16="http://schemas.microsoft.com/office/drawing/2014/main" id="{9F57F966-50AF-764F-BC9A-C4BC02540FB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88" name="Straight Connector 487">
              <a:extLst>
                <a:ext uri="{FF2B5EF4-FFF2-40B4-BE49-F238E27FC236}">
                  <a16:creationId xmlns:a16="http://schemas.microsoft.com/office/drawing/2014/main" id="{F2E66B06-E09E-9445-A04E-5477CE9B27C1}"/>
                </a:ext>
              </a:extLst>
            </p:cNvPr>
            <p:cNvCxnSpPr>
              <a:cxnSpLocks/>
              <a:endCxn id="48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493" name="Straight Connector 492">
            <a:extLst>
              <a:ext uri="{FF2B5EF4-FFF2-40B4-BE49-F238E27FC236}">
                <a16:creationId xmlns:a16="http://schemas.microsoft.com/office/drawing/2014/main" id="{A508FB1A-5E7B-1A43-9172-CAA59FF5F0EA}"/>
              </a:ext>
            </a:extLst>
          </p:cNvPr>
          <p:cNvCxnSpPr>
            <a:cxnSpLocks/>
          </p:cNvCxnSpPr>
          <p:nvPr/>
        </p:nvCxnSpPr>
        <p:spPr>
          <a:xfrm>
            <a:off x="2785968" y="2243381"/>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94" name="Rectangle 493">
            <a:extLst>
              <a:ext uri="{FF2B5EF4-FFF2-40B4-BE49-F238E27FC236}">
                <a16:creationId xmlns:a16="http://schemas.microsoft.com/office/drawing/2014/main" id="{167D7743-FCE4-EE45-8D07-9DD478E2A87F}"/>
              </a:ext>
            </a:extLst>
          </p:cNvPr>
          <p:cNvSpPr/>
          <p:nvPr/>
        </p:nvSpPr>
        <p:spPr>
          <a:xfrm>
            <a:off x="2216754" y="611071"/>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endParaRPr lang="en-US" sz="1400" b="1" dirty="0"/>
          </a:p>
        </p:txBody>
      </p:sp>
      <p:grpSp>
        <p:nvGrpSpPr>
          <p:cNvPr id="495" name="Group 494">
            <a:extLst>
              <a:ext uri="{FF2B5EF4-FFF2-40B4-BE49-F238E27FC236}">
                <a16:creationId xmlns:a16="http://schemas.microsoft.com/office/drawing/2014/main" id="{696F6AED-E302-6444-9B69-D5AD370FFD1F}"/>
              </a:ext>
            </a:extLst>
          </p:cNvPr>
          <p:cNvGrpSpPr/>
          <p:nvPr/>
        </p:nvGrpSpPr>
        <p:grpSpPr>
          <a:xfrm rot="16200000" flipH="1">
            <a:off x="2137905" y="1249545"/>
            <a:ext cx="416009" cy="267952"/>
            <a:chOff x="4264586" y="2194147"/>
            <a:chExt cx="554678" cy="482626"/>
          </a:xfrm>
        </p:grpSpPr>
        <p:sp>
          <p:nvSpPr>
            <p:cNvPr id="496" name="Trapezoid 495">
              <a:extLst>
                <a:ext uri="{FF2B5EF4-FFF2-40B4-BE49-F238E27FC236}">
                  <a16:creationId xmlns:a16="http://schemas.microsoft.com/office/drawing/2014/main" id="{0E8A8D7A-B0FA-1E48-91CD-4213513CC912}"/>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dirty="0"/>
            </a:p>
          </p:txBody>
        </p:sp>
        <p:grpSp>
          <p:nvGrpSpPr>
            <p:cNvPr id="497" name="Group 496">
              <a:extLst>
                <a:ext uri="{FF2B5EF4-FFF2-40B4-BE49-F238E27FC236}">
                  <a16:creationId xmlns:a16="http://schemas.microsoft.com/office/drawing/2014/main" id="{531F50CD-4CE4-1D4E-AC84-CE2494913F14}"/>
                </a:ext>
              </a:extLst>
            </p:cNvPr>
            <p:cNvGrpSpPr/>
            <p:nvPr/>
          </p:nvGrpSpPr>
          <p:grpSpPr>
            <a:xfrm>
              <a:off x="4555407" y="2265334"/>
              <a:ext cx="263857" cy="340252"/>
              <a:chOff x="4555407" y="2271223"/>
              <a:chExt cx="263857" cy="340252"/>
            </a:xfrm>
          </p:grpSpPr>
          <p:cxnSp>
            <p:nvCxnSpPr>
              <p:cNvPr id="499" name="Straight Connector 498">
                <a:extLst>
                  <a:ext uri="{FF2B5EF4-FFF2-40B4-BE49-F238E27FC236}">
                    <a16:creationId xmlns:a16="http://schemas.microsoft.com/office/drawing/2014/main" id="{1F369707-3701-1C49-A6C8-D8D041DF2013}"/>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00" name="Straight Connector 499">
                <a:extLst>
                  <a:ext uri="{FF2B5EF4-FFF2-40B4-BE49-F238E27FC236}">
                    <a16:creationId xmlns:a16="http://schemas.microsoft.com/office/drawing/2014/main" id="{F71CF1F0-D97B-8547-B494-18378759FB25}"/>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01" name="Straight Connector 500">
                <a:extLst>
                  <a:ext uri="{FF2B5EF4-FFF2-40B4-BE49-F238E27FC236}">
                    <a16:creationId xmlns:a16="http://schemas.microsoft.com/office/drawing/2014/main" id="{A055F79E-39CD-3F4A-9663-AEA0EE08BD3A}"/>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02" name="Straight Connector 501">
                <a:extLst>
                  <a:ext uri="{FF2B5EF4-FFF2-40B4-BE49-F238E27FC236}">
                    <a16:creationId xmlns:a16="http://schemas.microsoft.com/office/drawing/2014/main" id="{BF2B3AC0-7C24-EE44-BE82-CF45535612DF}"/>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98" name="Straight Connector 497">
              <a:extLst>
                <a:ext uri="{FF2B5EF4-FFF2-40B4-BE49-F238E27FC236}">
                  <a16:creationId xmlns:a16="http://schemas.microsoft.com/office/drawing/2014/main" id="{A0975020-DB1E-BA4B-B8D0-F12CF400B868}"/>
                </a:ext>
              </a:extLst>
            </p:cNvPr>
            <p:cNvCxnSpPr>
              <a:cxnSpLocks/>
              <a:endCxn id="49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503" name="Group 502">
            <a:extLst>
              <a:ext uri="{FF2B5EF4-FFF2-40B4-BE49-F238E27FC236}">
                <a16:creationId xmlns:a16="http://schemas.microsoft.com/office/drawing/2014/main" id="{38CE1062-A1BB-4245-9AF0-1A695A933D7B}"/>
              </a:ext>
            </a:extLst>
          </p:cNvPr>
          <p:cNvGrpSpPr/>
          <p:nvPr/>
        </p:nvGrpSpPr>
        <p:grpSpPr>
          <a:xfrm>
            <a:off x="2785968" y="614748"/>
            <a:ext cx="416009" cy="267952"/>
            <a:chOff x="4264586" y="2194147"/>
            <a:chExt cx="554678" cy="482626"/>
          </a:xfrm>
        </p:grpSpPr>
        <p:sp>
          <p:nvSpPr>
            <p:cNvPr id="504" name="Trapezoid 503">
              <a:extLst>
                <a:ext uri="{FF2B5EF4-FFF2-40B4-BE49-F238E27FC236}">
                  <a16:creationId xmlns:a16="http://schemas.microsoft.com/office/drawing/2014/main" id="{D108FC2C-42A5-BC4E-9859-ED81F7746038}"/>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05" name="Group 504">
              <a:extLst>
                <a:ext uri="{FF2B5EF4-FFF2-40B4-BE49-F238E27FC236}">
                  <a16:creationId xmlns:a16="http://schemas.microsoft.com/office/drawing/2014/main" id="{654DB60C-8B95-4748-ACC4-0503AB77DDEF}"/>
                </a:ext>
              </a:extLst>
            </p:cNvPr>
            <p:cNvGrpSpPr/>
            <p:nvPr/>
          </p:nvGrpSpPr>
          <p:grpSpPr>
            <a:xfrm>
              <a:off x="4555407" y="2265334"/>
              <a:ext cx="263857" cy="340252"/>
              <a:chOff x="4555407" y="2271223"/>
              <a:chExt cx="263857" cy="340252"/>
            </a:xfrm>
          </p:grpSpPr>
          <p:cxnSp>
            <p:nvCxnSpPr>
              <p:cNvPr id="507" name="Straight Connector 506">
                <a:extLst>
                  <a:ext uri="{FF2B5EF4-FFF2-40B4-BE49-F238E27FC236}">
                    <a16:creationId xmlns:a16="http://schemas.microsoft.com/office/drawing/2014/main" id="{AAD22CB0-FFD2-984E-A490-C433BCEA00B0}"/>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08" name="Straight Connector 507">
                <a:extLst>
                  <a:ext uri="{FF2B5EF4-FFF2-40B4-BE49-F238E27FC236}">
                    <a16:creationId xmlns:a16="http://schemas.microsoft.com/office/drawing/2014/main" id="{CB2AAE42-28F0-EA42-8569-7A6F1F18497D}"/>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09" name="Straight Connector 508">
                <a:extLst>
                  <a:ext uri="{FF2B5EF4-FFF2-40B4-BE49-F238E27FC236}">
                    <a16:creationId xmlns:a16="http://schemas.microsoft.com/office/drawing/2014/main" id="{E9079A9A-9826-4B4B-8AFE-DC148AFE17EF}"/>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10" name="Straight Connector 509">
                <a:extLst>
                  <a:ext uri="{FF2B5EF4-FFF2-40B4-BE49-F238E27FC236}">
                    <a16:creationId xmlns:a16="http://schemas.microsoft.com/office/drawing/2014/main" id="{80EFC4A3-28F9-E74C-A78C-F1635F622CE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06" name="Straight Connector 505">
              <a:extLst>
                <a:ext uri="{FF2B5EF4-FFF2-40B4-BE49-F238E27FC236}">
                  <a16:creationId xmlns:a16="http://schemas.microsoft.com/office/drawing/2014/main" id="{148D9738-0ABE-8C43-97AE-AB3B522F014A}"/>
                </a:ext>
              </a:extLst>
            </p:cNvPr>
            <p:cNvCxnSpPr>
              <a:cxnSpLocks/>
              <a:endCxn id="50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511" name="Straight Connector 510">
            <a:extLst>
              <a:ext uri="{FF2B5EF4-FFF2-40B4-BE49-F238E27FC236}">
                <a16:creationId xmlns:a16="http://schemas.microsoft.com/office/drawing/2014/main" id="{2ECD41A1-207F-1B4F-A4F1-F0A17E39B432}"/>
              </a:ext>
            </a:extLst>
          </p:cNvPr>
          <p:cNvCxnSpPr>
            <a:cxnSpLocks/>
          </p:cNvCxnSpPr>
          <p:nvPr/>
        </p:nvCxnSpPr>
        <p:spPr>
          <a:xfrm>
            <a:off x="2785968" y="1179845"/>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512" name="Rectangle 511">
            <a:extLst>
              <a:ext uri="{FF2B5EF4-FFF2-40B4-BE49-F238E27FC236}">
                <a16:creationId xmlns:a16="http://schemas.microsoft.com/office/drawing/2014/main" id="{1840BA94-C57B-A743-8ADB-3AC56152AA43}"/>
              </a:ext>
            </a:extLst>
          </p:cNvPr>
          <p:cNvSpPr/>
          <p:nvPr/>
        </p:nvSpPr>
        <p:spPr>
          <a:xfrm>
            <a:off x="2216754" y="2738143"/>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p>
        </p:txBody>
      </p:sp>
      <p:grpSp>
        <p:nvGrpSpPr>
          <p:cNvPr id="513" name="Group 512">
            <a:extLst>
              <a:ext uri="{FF2B5EF4-FFF2-40B4-BE49-F238E27FC236}">
                <a16:creationId xmlns:a16="http://schemas.microsoft.com/office/drawing/2014/main" id="{7DFF037D-148A-5F4E-B024-792C344669BE}"/>
              </a:ext>
            </a:extLst>
          </p:cNvPr>
          <p:cNvGrpSpPr/>
          <p:nvPr/>
        </p:nvGrpSpPr>
        <p:grpSpPr>
          <a:xfrm rot="16200000" flipH="1">
            <a:off x="2137905" y="3376617"/>
            <a:ext cx="416009" cy="267952"/>
            <a:chOff x="4264586" y="2194147"/>
            <a:chExt cx="554678" cy="482626"/>
          </a:xfrm>
        </p:grpSpPr>
        <p:sp>
          <p:nvSpPr>
            <p:cNvPr id="514" name="Trapezoid 513">
              <a:extLst>
                <a:ext uri="{FF2B5EF4-FFF2-40B4-BE49-F238E27FC236}">
                  <a16:creationId xmlns:a16="http://schemas.microsoft.com/office/drawing/2014/main" id="{CC462F05-4DAB-F14C-8493-1ECAA899653A}"/>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15" name="Group 514">
              <a:extLst>
                <a:ext uri="{FF2B5EF4-FFF2-40B4-BE49-F238E27FC236}">
                  <a16:creationId xmlns:a16="http://schemas.microsoft.com/office/drawing/2014/main" id="{983797F3-B6C6-F047-9429-9CE25E67F7EA}"/>
                </a:ext>
              </a:extLst>
            </p:cNvPr>
            <p:cNvGrpSpPr/>
            <p:nvPr/>
          </p:nvGrpSpPr>
          <p:grpSpPr>
            <a:xfrm>
              <a:off x="4555407" y="2265334"/>
              <a:ext cx="263857" cy="340252"/>
              <a:chOff x="4555407" y="2271223"/>
              <a:chExt cx="263857" cy="340252"/>
            </a:xfrm>
          </p:grpSpPr>
          <p:cxnSp>
            <p:nvCxnSpPr>
              <p:cNvPr id="517" name="Straight Connector 516">
                <a:extLst>
                  <a:ext uri="{FF2B5EF4-FFF2-40B4-BE49-F238E27FC236}">
                    <a16:creationId xmlns:a16="http://schemas.microsoft.com/office/drawing/2014/main" id="{3A73CBD8-1BBC-8F41-A47C-856EA6B52DA9}"/>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18" name="Straight Connector 517">
                <a:extLst>
                  <a:ext uri="{FF2B5EF4-FFF2-40B4-BE49-F238E27FC236}">
                    <a16:creationId xmlns:a16="http://schemas.microsoft.com/office/drawing/2014/main" id="{44993753-A90C-EA4A-A93A-D0A274ED8826}"/>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19" name="Straight Connector 518">
                <a:extLst>
                  <a:ext uri="{FF2B5EF4-FFF2-40B4-BE49-F238E27FC236}">
                    <a16:creationId xmlns:a16="http://schemas.microsoft.com/office/drawing/2014/main" id="{0028FE1C-E87B-304F-85EE-B327F92DEB7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20" name="Straight Connector 519">
                <a:extLst>
                  <a:ext uri="{FF2B5EF4-FFF2-40B4-BE49-F238E27FC236}">
                    <a16:creationId xmlns:a16="http://schemas.microsoft.com/office/drawing/2014/main" id="{ABE8BE0A-E02A-9B49-AC6F-2749EA1196D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16" name="Straight Connector 515">
              <a:extLst>
                <a:ext uri="{FF2B5EF4-FFF2-40B4-BE49-F238E27FC236}">
                  <a16:creationId xmlns:a16="http://schemas.microsoft.com/office/drawing/2014/main" id="{39667BC6-824B-D04E-A098-7F4A0DD155DD}"/>
                </a:ext>
              </a:extLst>
            </p:cNvPr>
            <p:cNvCxnSpPr>
              <a:cxnSpLocks/>
              <a:endCxn id="51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521" name="Group 520">
            <a:extLst>
              <a:ext uri="{FF2B5EF4-FFF2-40B4-BE49-F238E27FC236}">
                <a16:creationId xmlns:a16="http://schemas.microsoft.com/office/drawing/2014/main" id="{D0C1B448-857B-9242-820B-3AE4DED9D17B}"/>
              </a:ext>
            </a:extLst>
          </p:cNvPr>
          <p:cNvGrpSpPr/>
          <p:nvPr/>
        </p:nvGrpSpPr>
        <p:grpSpPr>
          <a:xfrm>
            <a:off x="2785968" y="2741820"/>
            <a:ext cx="416009" cy="267952"/>
            <a:chOff x="4264586" y="2194147"/>
            <a:chExt cx="554678" cy="482626"/>
          </a:xfrm>
        </p:grpSpPr>
        <p:sp>
          <p:nvSpPr>
            <p:cNvPr id="522" name="Trapezoid 521">
              <a:extLst>
                <a:ext uri="{FF2B5EF4-FFF2-40B4-BE49-F238E27FC236}">
                  <a16:creationId xmlns:a16="http://schemas.microsoft.com/office/drawing/2014/main" id="{8D2D62FC-F161-FC4C-B3F7-3BDD25B32C3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23" name="Group 522">
              <a:extLst>
                <a:ext uri="{FF2B5EF4-FFF2-40B4-BE49-F238E27FC236}">
                  <a16:creationId xmlns:a16="http://schemas.microsoft.com/office/drawing/2014/main" id="{74481437-B635-E946-A31C-69EA01861F76}"/>
                </a:ext>
              </a:extLst>
            </p:cNvPr>
            <p:cNvGrpSpPr/>
            <p:nvPr/>
          </p:nvGrpSpPr>
          <p:grpSpPr>
            <a:xfrm>
              <a:off x="4555407" y="2265334"/>
              <a:ext cx="263857" cy="340252"/>
              <a:chOff x="4555407" y="2271223"/>
              <a:chExt cx="263857" cy="340252"/>
            </a:xfrm>
          </p:grpSpPr>
          <p:cxnSp>
            <p:nvCxnSpPr>
              <p:cNvPr id="525" name="Straight Connector 524">
                <a:extLst>
                  <a:ext uri="{FF2B5EF4-FFF2-40B4-BE49-F238E27FC236}">
                    <a16:creationId xmlns:a16="http://schemas.microsoft.com/office/drawing/2014/main" id="{A953A877-6E69-0F48-9FF8-102C447E621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26" name="Straight Connector 525">
                <a:extLst>
                  <a:ext uri="{FF2B5EF4-FFF2-40B4-BE49-F238E27FC236}">
                    <a16:creationId xmlns:a16="http://schemas.microsoft.com/office/drawing/2014/main" id="{90BC01CA-E885-3C41-BC4B-230CB6C31BAE}"/>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27" name="Straight Connector 526">
                <a:extLst>
                  <a:ext uri="{FF2B5EF4-FFF2-40B4-BE49-F238E27FC236}">
                    <a16:creationId xmlns:a16="http://schemas.microsoft.com/office/drawing/2014/main" id="{895F4D91-CEBF-A94D-B688-91E6264E6E59}"/>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28" name="Straight Connector 527">
                <a:extLst>
                  <a:ext uri="{FF2B5EF4-FFF2-40B4-BE49-F238E27FC236}">
                    <a16:creationId xmlns:a16="http://schemas.microsoft.com/office/drawing/2014/main" id="{CC35762B-418D-1344-919B-83CE5D43B189}"/>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24" name="Straight Connector 523">
              <a:extLst>
                <a:ext uri="{FF2B5EF4-FFF2-40B4-BE49-F238E27FC236}">
                  <a16:creationId xmlns:a16="http://schemas.microsoft.com/office/drawing/2014/main" id="{5A948AEF-AC16-0047-BAD6-D972950B914B}"/>
                </a:ext>
              </a:extLst>
            </p:cNvPr>
            <p:cNvCxnSpPr>
              <a:cxnSpLocks/>
              <a:endCxn id="52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529" name="Straight Connector 528">
            <a:extLst>
              <a:ext uri="{FF2B5EF4-FFF2-40B4-BE49-F238E27FC236}">
                <a16:creationId xmlns:a16="http://schemas.microsoft.com/office/drawing/2014/main" id="{F4C1FFBD-A356-D246-849E-7A65865089F7}"/>
              </a:ext>
            </a:extLst>
          </p:cNvPr>
          <p:cNvCxnSpPr>
            <a:cxnSpLocks/>
          </p:cNvCxnSpPr>
          <p:nvPr/>
        </p:nvCxnSpPr>
        <p:spPr>
          <a:xfrm>
            <a:off x="2785968" y="3306917"/>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530" name="Rectangle 529">
            <a:extLst>
              <a:ext uri="{FF2B5EF4-FFF2-40B4-BE49-F238E27FC236}">
                <a16:creationId xmlns:a16="http://schemas.microsoft.com/office/drawing/2014/main" id="{EABA1BFA-16A2-7E4A-9E6B-0180DE496170}"/>
              </a:ext>
            </a:extLst>
          </p:cNvPr>
          <p:cNvSpPr/>
          <p:nvPr/>
        </p:nvSpPr>
        <p:spPr>
          <a:xfrm>
            <a:off x="2216754" y="3801679"/>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p>
        </p:txBody>
      </p:sp>
      <p:grpSp>
        <p:nvGrpSpPr>
          <p:cNvPr id="531" name="Group 530">
            <a:extLst>
              <a:ext uri="{FF2B5EF4-FFF2-40B4-BE49-F238E27FC236}">
                <a16:creationId xmlns:a16="http://schemas.microsoft.com/office/drawing/2014/main" id="{005DDF48-5541-7348-907D-BAB839FC5DEA}"/>
              </a:ext>
            </a:extLst>
          </p:cNvPr>
          <p:cNvGrpSpPr/>
          <p:nvPr/>
        </p:nvGrpSpPr>
        <p:grpSpPr>
          <a:xfrm rot="16200000" flipH="1">
            <a:off x="2137905" y="4440153"/>
            <a:ext cx="416009" cy="267952"/>
            <a:chOff x="4264586" y="2194147"/>
            <a:chExt cx="554678" cy="482626"/>
          </a:xfrm>
        </p:grpSpPr>
        <p:sp>
          <p:nvSpPr>
            <p:cNvPr id="532" name="Trapezoid 531">
              <a:extLst>
                <a:ext uri="{FF2B5EF4-FFF2-40B4-BE49-F238E27FC236}">
                  <a16:creationId xmlns:a16="http://schemas.microsoft.com/office/drawing/2014/main" id="{130881C7-25D3-4242-81CA-E538B8880515}"/>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33" name="Group 532">
              <a:extLst>
                <a:ext uri="{FF2B5EF4-FFF2-40B4-BE49-F238E27FC236}">
                  <a16:creationId xmlns:a16="http://schemas.microsoft.com/office/drawing/2014/main" id="{0B314080-DF8D-CE4C-8059-8022DA1B071E}"/>
                </a:ext>
              </a:extLst>
            </p:cNvPr>
            <p:cNvGrpSpPr/>
            <p:nvPr/>
          </p:nvGrpSpPr>
          <p:grpSpPr>
            <a:xfrm>
              <a:off x="4555407" y="2265334"/>
              <a:ext cx="263857" cy="340252"/>
              <a:chOff x="4555407" y="2271223"/>
              <a:chExt cx="263857" cy="340252"/>
            </a:xfrm>
          </p:grpSpPr>
          <p:cxnSp>
            <p:nvCxnSpPr>
              <p:cNvPr id="535" name="Straight Connector 534">
                <a:extLst>
                  <a:ext uri="{FF2B5EF4-FFF2-40B4-BE49-F238E27FC236}">
                    <a16:creationId xmlns:a16="http://schemas.microsoft.com/office/drawing/2014/main" id="{1B5E0E1C-F9AA-3542-B6D7-FC229246AF43}"/>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36" name="Straight Connector 535">
                <a:extLst>
                  <a:ext uri="{FF2B5EF4-FFF2-40B4-BE49-F238E27FC236}">
                    <a16:creationId xmlns:a16="http://schemas.microsoft.com/office/drawing/2014/main" id="{E99248BA-ED98-7C4B-B362-2BC73CC56CF6}"/>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37" name="Straight Connector 536">
                <a:extLst>
                  <a:ext uri="{FF2B5EF4-FFF2-40B4-BE49-F238E27FC236}">
                    <a16:creationId xmlns:a16="http://schemas.microsoft.com/office/drawing/2014/main" id="{719691C9-3A9D-A24F-912C-417DF5AF051D}"/>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38" name="Straight Connector 537">
                <a:extLst>
                  <a:ext uri="{FF2B5EF4-FFF2-40B4-BE49-F238E27FC236}">
                    <a16:creationId xmlns:a16="http://schemas.microsoft.com/office/drawing/2014/main" id="{D3B34999-634C-9941-8DC2-6933530A1F5B}"/>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34" name="Straight Connector 533">
              <a:extLst>
                <a:ext uri="{FF2B5EF4-FFF2-40B4-BE49-F238E27FC236}">
                  <a16:creationId xmlns:a16="http://schemas.microsoft.com/office/drawing/2014/main" id="{22D900F7-0934-8040-AED0-E125A4E105A4}"/>
                </a:ext>
              </a:extLst>
            </p:cNvPr>
            <p:cNvCxnSpPr>
              <a:cxnSpLocks/>
              <a:endCxn id="53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539" name="Group 538">
            <a:extLst>
              <a:ext uri="{FF2B5EF4-FFF2-40B4-BE49-F238E27FC236}">
                <a16:creationId xmlns:a16="http://schemas.microsoft.com/office/drawing/2014/main" id="{A4C74546-22E8-2D4C-BBA4-25E2294B3AD4}"/>
              </a:ext>
            </a:extLst>
          </p:cNvPr>
          <p:cNvGrpSpPr/>
          <p:nvPr/>
        </p:nvGrpSpPr>
        <p:grpSpPr>
          <a:xfrm>
            <a:off x="2785968" y="3805356"/>
            <a:ext cx="416009" cy="267952"/>
            <a:chOff x="4264586" y="2194147"/>
            <a:chExt cx="554678" cy="482626"/>
          </a:xfrm>
        </p:grpSpPr>
        <p:sp>
          <p:nvSpPr>
            <p:cNvPr id="540" name="Trapezoid 539">
              <a:extLst>
                <a:ext uri="{FF2B5EF4-FFF2-40B4-BE49-F238E27FC236}">
                  <a16:creationId xmlns:a16="http://schemas.microsoft.com/office/drawing/2014/main" id="{A09B7CBE-A17B-C448-969D-15AC5516E7FE}"/>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41" name="Group 540">
              <a:extLst>
                <a:ext uri="{FF2B5EF4-FFF2-40B4-BE49-F238E27FC236}">
                  <a16:creationId xmlns:a16="http://schemas.microsoft.com/office/drawing/2014/main" id="{8E80D670-DF85-924A-A18C-B4E1E670C167}"/>
                </a:ext>
              </a:extLst>
            </p:cNvPr>
            <p:cNvGrpSpPr/>
            <p:nvPr/>
          </p:nvGrpSpPr>
          <p:grpSpPr>
            <a:xfrm>
              <a:off x="4555407" y="2265334"/>
              <a:ext cx="263857" cy="340252"/>
              <a:chOff x="4555407" y="2271223"/>
              <a:chExt cx="263857" cy="340252"/>
            </a:xfrm>
          </p:grpSpPr>
          <p:cxnSp>
            <p:nvCxnSpPr>
              <p:cNvPr id="543" name="Straight Connector 542">
                <a:extLst>
                  <a:ext uri="{FF2B5EF4-FFF2-40B4-BE49-F238E27FC236}">
                    <a16:creationId xmlns:a16="http://schemas.microsoft.com/office/drawing/2014/main" id="{503FD756-C6D6-6042-BE2F-07F2CF3AFDE3}"/>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44" name="Straight Connector 543">
                <a:extLst>
                  <a:ext uri="{FF2B5EF4-FFF2-40B4-BE49-F238E27FC236}">
                    <a16:creationId xmlns:a16="http://schemas.microsoft.com/office/drawing/2014/main" id="{5972950C-BD3A-7C40-8D07-B0B2EE6DDA0B}"/>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45" name="Straight Connector 544">
                <a:extLst>
                  <a:ext uri="{FF2B5EF4-FFF2-40B4-BE49-F238E27FC236}">
                    <a16:creationId xmlns:a16="http://schemas.microsoft.com/office/drawing/2014/main" id="{37154C55-74A2-9643-8056-9CE3F24EC08B}"/>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46" name="Straight Connector 545">
                <a:extLst>
                  <a:ext uri="{FF2B5EF4-FFF2-40B4-BE49-F238E27FC236}">
                    <a16:creationId xmlns:a16="http://schemas.microsoft.com/office/drawing/2014/main" id="{AE1E3A98-D3D5-6A49-92F2-8669477B080E}"/>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42" name="Straight Connector 541">
              <a:extLst>
                <a:ext uri="{FF2B5EF4-FFF2-40B4-BE49-F238E27FC236}">
                  <a16:creationId xmlns:a16="http://schemas.microsoft.com/office/drawing/2014/main" id="{DD6F73E8-6669-794E-BF0F-D55E11140283}"/>
                </a:ext>
              </a:extLst>
            </p:cNvPr>
            <p:cNvCxnSpPr>
              <a:cxnSpLocks/>
              <a:endCxn id="54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547" name="Straight Connector 546">
            <a:extLst>
              <a:ext uri="{FF2B5EF4-FFF2-40B4-BE49-F238E27FC236}">
                <a16:creationId xmlns:a16="http://schemas.microsoft.com/office/drawing/2014/main" id="{92AAE95C-3AF5-F54C-89A9-5FFFB3D9FAAC}"/>
              </a:ext>
            </a:extLst>
          </p:cNvPr>
          <p:cNvCxnSpPr>
            <a:cxnSpLocks/>
          </p:cNvCxnSpPr>
          <p:nvPr/>
        </p:nvCxnSpPr>
        <p:spPr>
          <a:xfrm>
            <a:off x="2785968" y="4370453"/>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548" name="Rectangle 547">
            <a:extLst>
              <a:ext uri="{FF2B5EF4-FFF2-40B4-BE49-F238E27FC236}">
                <a16:creationId xmlns:a16="http://schemas.microsoft.com/office/drawing/2014/main" id="{93697156-1774-B740-A28C-DC301FC75EA4}"/>
              </a:ext>
            </a:extLst>
          </p:cNvPr>
          <p:cNvSpPr/>
          <p:nvPr/>
        </p:nvSpPr>
        <p:spPr>
          <a:xfrm>
            <a:off x="4341066" y="1674607"/>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p>
        </p:txBody>
      </p:sp>
      <p:grpSp>
        <p:nvGrpSpPr>
          <p:cNvPr id="549" name="Group 548">
            <a:extLst>
              <a:ext uri="{FF2B5EF4-FFF2-40B4-BE49-F238E27FC236}">
                <a16:creationId xmlns:a16="http://schemas.microsoft.com/office/drawing/2014/main" id="{0C7EBE69-6BEF-5449-AA27-12AF0CA9DE82}"/>
              </a:ext>
            </a:extLst>
          </p:cNvPr>
          <p:cNvGrpSpPr/>
          <p:nvPr/>
        </p:nvGrpSpPr>
        <p:grpSpPr>
          <a:xfrm rot="16200000" flipH="1">
            <a:off x="4262217" y="2313081"/>
            <a:ext cx="416009" cy="267952"/>
            <a:chOff x="4264586" y="2194147"/>
            <a:chExt cx="554678" cy="482626"/>
          </a:xfrm>
        </p:grpSpPr>
        <p:sp>
          <p:nvSpPr>
            <p:cNvPr id="550" name="Trapezoid 549">
              <a:extLst>
                <a:ext uri="{FF2B5EF4-FFF2-40B4-BE49-F238E27FC236}">
                  <a16:creationId xmlns:a16="http://schemas.microsoft.com/office/drawing/2014/main" id="{4E50614F-0ADB-2F4A-9FA2-F20D60E71047}"/>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51" name="Group 550">
              <a:extLst>
                <a:ext uri="{FF2B5EF4-FFF2-40B4-BE49-F238E27FC236}">
                  <a16:creationId xmlns:a16="http://schemas.microsoft.com/office/drawing/2014/main" id="{E4046F4F-7DF1-BD4C-9593-D9AF2F0CD5DC}"/>
                </a:ext>
              </a:extLst>
            </p:cNvPr>
            <p:cNvGrpSpPr/>
            <p:nvPr/>
          </p:nvGrpSpPr>
          <p:grpSpPr>
            <a:xfrm>
              <a:off x="4555407" y="2265334"/>
              <a:ext cx="263857" cy="340252"/>
              <a:chOff x="4555407" y="2271223"/>
              <a:chExt cx="263857" cy="340252"/>
            </a:xfrm>
          </p:grpSpPr>
          <p:cxnSp>
            <p:nvCxnSpPr>
              <p:cNvPr id="553" name="Straight Connector 552">
                <a:extLst>
                  <a:ext uri="{FF2B5EF4-FFF2-40B4-BE49-F238E27FC236}">
                    <a16:creationId xmlns:a16="http://schemas.microsoft.com/office/drawing/2014/main" id="{9B2050EC-9AAA-744B-8E8F-570F97590F7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54" name="Straight Connector 553">
                <a:extLst>
                  <a:ext uri="{FF2B5EF4-FFF2-40B4-BE49-F238E27FC236}">
                    <a16:creationId xmlns:a16="http://schemas.microsoft.com/office/drawing/2014/main" id="{E140893B-4AFF-1D40-B2E4-35E6A592071D}"/>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55" name="Straight Connector 554">
                <a:extLst>
                  <a:ext uri="{FF2B5EF4-FFF2-40B4-BE49-F238E27FC236}">
                    <a16:creationId xmlns:a16="http://schemas.microsoft.com/office/drawing/2014/main" id="{3AB8D8C8-78EE-6040-AAC4-59C1232E2EAC}"/>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56" name="Straight Connector 555">
                <a:extLst>
                  <a:ext uri="{FF2B5EF4-FFF2-40B4-BE49-F238E27FC236}">
                    <a16:creationId xmlns:a16="http://schemas.microsoft.com/office/drawing/2014/main" id="{6C170D29-13FE-C248-9988-EAF1B2791A0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52" name="Straight Connector 551">
              <a:extLst>
                <a:ext uri="{FF2B5EF4-FFF2-40B4-BE49-F238E27FC236}">
                  <a16:creationId xmlns:a16="http://schemas.microsoft.com/office/drawing/2014/main" id="{EE9F6800-20C7-9D45-8594-98D0FEBE0D77}"/>
                </a:ext>
              </a:extLst>
            </p:cNvPr>
            <p:cNvCxnSpPr>
              <a:cxnSpLocks/>
              <a:endCxn id="55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557" name="Group 556">
            <a:extLst>
              <a:ext uri="{FF2B5EF4-FFF2-40B4-BE49-F238E27FC236}">
                <a16:creationId xmlns:a16="http://schemas.microsoft.com/office/drawing/2014/main" id="{9C611398-87F5-DF4C-936A-3534BCD527BF}"/>
              </a:ext>
            </a:extLst>
          </p:cNvPr>
          <p:cNvGrpSpPr/>
          <p:nvPr/>
        </p:nvGrpSpPr>
        <p:grpSpPr>
          <a:xfrm>
            <a:off x="4910280" y="1678284"/>
            <a:ext cx="416009" cy="267952"/>
            <a:chOff x="4264586" y="2194147"/>
            <a:chExt cx="554678" cy="482626"/>
          </a:xfrm>
        </p:grpSpPr>
        <p:sp>
          <p:nvSpPr>
            <p:cNvPr id="558" name="Trapezoid 557">
              <a:extLst>
                <a:ext uri="{FF2B5EF4-FFF2-40B4-BE49-F238E27FC236}">
                  <a16:creationId xmlns:a16="http://schemas.microsoft.com/office/drawing/2014/main" id="{CE7241A3-64B3-3544-BB82-438B30C08CE8}"/>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59" name="Group 558">
              <a:extLst>
                <a:ext uri="{FF2B5EF4-FFF2-40B4-BE49-F238E27FC236}">
                  <a16:creationId xmlns:a16="http://schemas.microsoft.com/office/drawing/2014/main" id="{11AAB01C-B981-9A49-8FD3-4C7CCBFF7B6D}"/>
                </a:ext>
              </a:extLst>
            </p:cNvPr>
            <p:cNvGrpSpPr/>
            <p:nvPr/>
          </p:nvGrpSpPr>
          <p:grpSpPr>
            <a:xfrm>
              <a:off x="4555407" y="2265334"/>
              <a:ext cx="263857" cy="340252"/>
              <a:chOff x="4555407" y="2271223"/>
              <a:chExt cx="263857" cy="340252"/>
            </a:xfrm>
          </p:grpSpPr>
          <p:cxnSp>
            <p:nvCxnSpPr>
              <p:cNvPr id="561" name="Straight Connector 560">
                <a:extLst>
                  <a:ext uri="{FF2B5EF4-FFF2-40B4-BE49-F238E27FC236}">
                    <a16:creationId xmlns:a16="http://schemas.microsoft.com/office/drawing/2014/main" id="{9A381349-A63B-FD40-A18C-6BBA1762216E}"/>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62" name="Straight Connector 561">
                <a:extLst>
                  <a:ext uri="{FF2B5EF4-FFF2-40B4-BE49-F238E27FC236}">
                    <a16:creationId xmlns:a16="http://schemas.microsoft.com/office/drawing/2014/main" id="{0DC8DDDC-9C11-5142-9678-9F07980892B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63" name="Straight Connector 562">
                <a:extLst>
                  <a:ext uri="{FF2B5EF4-FFF2-40B4-BE49-F238E27FC236}">
                    <a16:creationId xmlns:a16="http://schemas.microsoft.com/office/drawing/2014/main" id="{1302C2AD-8B34-B14E-8DC0-4C4997472C48}"/>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64" name="Straight Connector 563">
                <a:extLst>
                  <a:ext uri="{FF2B5EF4-FFF2-40B4-BE49-F238E27FC236}">
                    <a16:creationId xmlns:a16="http://schemas.microsoft.com/office/drawing/2014/main" id="{3B1E0AEE-4267-C247-80FA-0CF6C8AC7087}"/>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60" name="Straight Connector 559">
              <a:extLst>
                <a:ext uri="{FF2B5EF4-FFF2-40B4-BE49-F238E27FC236}">
                  <a16:creationId xmlns:a16="http://schemas.microsoft.com/office/drawing/2014/main" id="{7B17CC72-08A9-E544-8D13-C8A1F48125CE}"/>
                </a:ext>
              </a:extLst>
            </p:cNvPr>
            <p:cNvCxnSpPr>
              <a:cxnSpLocks/>
              <a:endCxn id="55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565" name="Straight Connector 564">
            <a:extLst>
              <a:ext uri="{FF2B5EF4-FFF2-40B4-BE49-F238E27FC236}">
                <a16:creationId xmlns:a16="http://schemas.microsoft.com/office/drawing/2014/main" id="{E8A0E65F-4089-CD48-9189-E2756E7F968E}"/>
              </a:ext>
            </a:extLst>
          </p:cNvPr>
          <p:cNvCxnSpPr>
            <a:cxnSpLocks/>
          </p:cNvCxnSpPr>
          <p:nvPr/>
        </p:nvCxnSpPr>
        <p:spPr>
          <a:xfrm>
            <a:off x="4910280" y="2243381"/>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566" name="Rectangle 565">
            <a:extLst>
              <a:ext uri="{FF2B5EF4-FFF2-40B4-BE49-F238E27FC236}">
                <a16:creationId xmlns:a16="http://schemas.microsoft.com/office/drawing/2014/main" id="{2EC3F7B0-66A7-0D4A-B660-CF9B0AAF252B}"/>
              </a:ext>
            </a:extLst>
          </p:cNvPr>
          <p:cNvSpPr/>
          <p:nvPr/>
        </p:nvSpPr>
        <p:spPr>
          <a:xfrm>
            <a:off x="4341066" y="611071"/>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endParaRPr lang="en-US" sz="1400" b="1" dirty="0"/>
          </a:p>
        </p:txBody>
      </p:sp>
      <p:grpSp>
        <p:nvGrpSpPr>
          <p:cNvPr id="567" name="Group 566">
            <a:extLst>
              <a:ext uri="{FF2B5EF4-FFF2-40B4-BE49-F238E27FC236}">
                <a16:creationId xmlns:a16="http://schemas.microsoft.com/office/drawing/2014/main" id="{10679ABC-F10E-1347-9F88-4AD22DD02381}"/>
              </a:ext>
            </a:extLst>
          </p:cNvPr>
          <p:cNvGrpSpPr/>
          <p:nvPr/>
        </p:nvGrpSpPr>
        <p:grpSpPr>
          <a:xfrm rot="16200000" flipH="1">
            <a:off x="4262217" y="1249545"/>
            <a:ext cx="416009" cy="267952"/>
            <a:chOff x="4264586" y="2194147"/>
            <a:chExt cx="554678" cy="482626"/>
          </a:xfrm>
        </p:grpSpPr>
        <p:sp>
          <p:nvSpPr>
            <p:cNvPr id="568" name="Trapezoid 567">
              <a:extLst>
                <a:ext uri="{FF2B5EF4-FFF2-40B4-BE49-F238E27FC236}">
                  <a16:creationId xmlns:a16="http://schemas.microsoft.com/office/drawing/2014/main" id="{D5839BD8-39D7-664C-A095-E0200D759E76}"/>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69" name="Group 568">
              <a:extLst>
                <a:ext uri="{FF2B5EF4-FFF2-40B4-BE49-F238E27FC236}">
                  <a16:creationId xmlns:a16="http://schemas.microsoft.com/office/drawing/2014/main" id="{9296D2C3-DB25-BB4C-8031-938526F0CF06}"/>
                </a:ext>
              </a:extLst>
            </p:cNvPr>
            <p:cNvGrpSpPr/>
            <p:nvPr/>
          </p:nvGrpSpPr>
          <p:grpSpPr>
            <a:xfrm>
              <a:off x="4555407" y="2265334"/>
              <a:ext cx="263857" cy="340252"/>
              <a:chOff x="4555407" y="2271223"/>
              <a:chExt cx="263857" cy="340252"/>
            </a:xfrm>
          </p:grpSpPr>
          <p:cxnSp>
            <p:nvCxnSpPr>
              <p:cNvPr id="571" name="Straight Connector 570">
                <a:extLst>
                  <a:ext uri="{FF2B5EF4-FFF2-40B4-BE49-F238E27FC236}">
                    <a16:creationId xmlns:a16="http://schemas.microsoft.com/office/drawing/2014/main" id="{677C2C10-BF8D-7B4D-A1AF-85B089A0595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72" name="Straight Connector 571">
                <a:extLst>
                  <a:ext uri="{FF2B5EF4-FFF2-40B4-BE49-F238E27FC236}">
                    <a16:creationId xmlns:a16="http://schemas.microsoft.com/office/drawing/2014/main" id="{CBC71879-0886-3C41-98A9-4FFBBC4DF80F}"/>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73" name="Straight Connector 572">
                <a:extLst>
                  <a:ext uri="{FF2B5EF4-FFF2-40B4-BE49-F238E27FC236}">
                    <a16:creationId xmlns:a16="http://schemas.microsoft.com/office/drawing/2014/main" id="{4D756AA1-0613-5B4C-8F0B-A8299020B36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74" name="Straight Connector 573">
                <a:extLst>
                  <a:ext uri="{FF2B5EF4-FFF2-40B4-BE49-F238E27FC236}">
                    <a16:creationId xmlns:a16="http://schemas.microsoft.com/office/drawing/2014/main" id="{5E93782C-C1E8-A64C-8F0E-575693C0B32D}"/>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70" name="Straight Connector 569">
              <a:extLst>
                <a:ext uri="{FF2B5EF4-FFF2-40B4-BE49-F238E27FC236}">
                  <a16:creationId xmlns:a16="http://schemas.microsoft.com/office/drawing/2014/main" id="{3563EF1C-9E86-C147-92F5-F987CE441E70}"/>
                </a:ext>
              </a:extLst>
            </p:cNvPr>
            <p:cNvCxnSpPr>
              <a:cxnSpLocks/>
              <a:endCxn id="56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575" name="Group 574">
            <a:extLst>
              <a:ext uri="{FF2B5EF4-FFF2-40B4-BE49-F238E27FC236}">
                <a16:creationId xmlns:a16="http://schemas.microsoft.com/office/drawing/2014/main" id="{0732C1B1-07C7-CD41-B856-EB1B71412F63}"/>
              </a:ext>
            </a:extLst>
          </p:cNvPr>
          <p:cNvGrpSpPr/>
          <p:nvPr/>
        </p:nvGrpSpPr>
        <p:grpSpPr>
          <a:xfrm>
            <a:off x="4910280" y="614748"/>
            <a:ext cx="416009" cy="267952"/>
            <a:chOff x="4264586" y="2194147"/>
            <a:chExt cx="554678" cy="482626"/>
          </a:xfrm>
        </p:grpSpPr>
        <p:sp>
          <p:nvSpPr>
            <p:cNvPr id="576" name="Trapezoid 575">
              <a:extLst>
                <a:ext uri="{FF2B5EF4-FFF2-40B4-BE49-F238E27FC236}">
                  <a16:creationId xmlns:a16="http://schemas.microsoft.com/office/drawing/2014/main" id="{93C0C0E2-94B2-044E-BAB1-2A6814F3E152}"/>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77" name="Group 576">
              <a:extLst>
                <a:ext uri="{FF2B5EF4-FFF2-40B4-BE49-F238E27FC236}">
                  <a16:creationId xmlns:a16="http://schemas.microsoft.com/office/drawing/2014/main" id="{11CD08BC-34BC-BE42-B92D-C84CF8C157A8}"/>
                </a:ext>
              </a:extLst>
            </p:cNvPr>
            <p:cNvGrpSpPr/>
            <p:nvPr/>
          </p:nvGrpSpPr>
          <p:grpSpPr>
            <a:xfrm>
              <a:off x="4555407" y="2265334"/>
              <a:ext cx="263857" cy="340252"/>
              <a:chOff x="4555407" y="2271223"/>
              <a:chExt cx="263857" cy="340252"/>
            </a:xfrm>
          </p:grpSpPr>
          <p:cxnSp>
            <p:nvCxnSpPr>
              <p:cNvPr id="579" name="Straight Connector 578">
                <a:extLst>
                  <a:ext uri="{FF2B5EF4-FFF2-40B4-BE49-F238E27FC236}">
                    <a16:creationId xmlns:a16="http://schemas.microsoft.com/office/drawing/2014/main" id="{31832EF0-677D-0C4A-B00E-1C3932B18270}"/>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80" name="Straight Connector 579">
                <a:extLst>
                  <a:ext uri="{FF2B5EF4-FFF2-40B4-BE49-F238E27FC236}">
                    <a16:creationId xmlns:a16="http://schemas.microsoft.com/office/drawing/2014/main" id="{4AF466CB-4F65-B84A-948D-5363D70C4930}"/>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81" name="Straight Connector 580">
                <a:extLst>
                  <a:ext uri="{FF2B5EF4-FFF2-40B4-BE49-F238E27FC236}">
                    <a16:creationId xmlns:a16="http://schemas.microsoft.com/office/drawing/2014/main" id="{82622AED-F197-EA41-9F9D-A0A3483ABF1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82" name="Straight Connector 581">
                <a:extLst>
                  <a:ext uri="{FF2B5EF4-FFF2-40B4-BE49-F238E27FC236}">
                    <a16:creationId xmlns:a16="http://schemas.microsoft.com/office/drawing/2014/main" id="{E64936CE-3176-9E40-A7D0-C7F95F96DB81}"/>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78" name="Straight Connector 577">
              <a:extLst>
                <a:ext uri="{FF2B5EF4-FFF2-40B4-BE49-F238E27FC236}">
                  <a16:creationId xmlns:a16="http://schemas.microsoft.com/office/drawing/2014/main" id="{2C696026-0859-C642-AB76-89863FCF2A2B}"/>
                </a:ext>
              </a:extLst>
            </p:cNvPr>
            <p:cNvCxnSpPr>
              <a:cxnSpLocks/>
              <a:endCxn id="57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583" name="Straight Connector 582">
            <a:extLst>
              <a:ext uri="{FF2B5EF4-FFF2-40B4-BE49-F238E27FC236}">
                <a16:creationId xmlns:a16="http://schemas.microsoft.com/office/drawing/2014/main" id="{B94BF542-30BE-904D-897B-38E939356668}"/>
              </a:ext>
            </a:extLst>
          </p:cNvPr>
          <p:cNvCxnSpPr>
            <a:cxnSpLocks/>
          </p:cNvCxnSpPr>
          <p:nvPr/>
        </p:nvCxnSpPr>
        <p:spPr>
          <a:xfrm>
            <a:off x="4910280" y="1179845"/>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584" name="Rectangle 583">
            <a:extLst>
              <a:ext uri="{FF2B5EF4-FFF2-40B4-BE49-F238E27FC236}">
                <a16:creationId xmlns:a16="http://schemas.microsoft.com/office/drawing/2014/main" id="{36002001-E2EF-9A4D-B261-7397BB37AC1D}"/>
              </a:ext>
            </a:extLst>
          </p:cNvPr>
          <p:cNvSpPr/>
          <p:nvPr/>
        </p:nvSpPr>
        <p:spPr>
          <a:xfrm>
            <a:off x="4341066" y="2738143"/>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p>
        </p:txBody>
      </p:sp>
      <p:grpSp>
        <p:nvGrpSpPr>
          <p:cNvPr id="585" name="Group 584">
            <a:extLst>
              <a:ext uri="{FF2B5EF4-FFF2-40B4-BE49-F238E27FC236}">
                <a16:creationId xmlns:a16="http://schemas.microsoft.com/office/drawing/2014/main" id="{ECC40B81-0BD6-5B45-B714-9535024F7EA9}"/>
              </a:ext>
            </a:extLst>
          </p:cNvPr>
          <p:cNvGrpSpPr/>
          <p:nvPr/>
        </p:nvGrpSpPr>
        <p:grpSpPr>
          <a:xfrm rot="16200000" flipH="1">
            <a:off x="4262217" y="3376617"/>
            <a:ext cx="416009" cy="267952"/>
            <a:chOff x="4264586" y="2194147"/>
            <a:chExt cx="554678" cy="482626"/>
          </a:xfrm>
        </p:grpSpPr>
        <p:sp>
          <p:nvSpPr>
            <p:cNvPr id="586" name="Trapezoid 585">
              <a:extLst>
                <a:ext uri="{FF2B5EF4-FFF2-40B4-BE49-F238E27FC236}">
                  <a16:creationId xmlns:a16="http://schemas.microsoft.com/office/drawing/2014/main" id="{2DE70B0E-8F32-CA4D-AD02-FBED3818CF45}"/>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87" name="Group 586">
              <a:extLst>
                <a:ext uri="{FF2B5EF4-FFF2-40B4-BE49-F238E27FC236}">
                  <a16:creationId xmlns:a16="http://schemas.microsoft.com/office/drawing/2014/main" id="{91C8B20E-9856-D64F-B312-9A27F4B8FE94}"/>
                </a:ext>
              </a:extLst>
            </p:cNvPr>
            <p:cNvGrpSpPr/>
            <p:nvPr/>
          </p:nvGrpSpPr>
          <p:grpSpPr>
            <a:xfrm>
              <a:off x="4555407" y="2265334"/>
              <a:ext cx="263857" cy="340252"/>
              <a:chOff x="4555407" y="2271223"/>
              <a:chExt cx="263857" cy="340252"/>
            </a:xfrm>
          </p:grpSpPr>
          <p:cxnSp>
            <p:nvCxnSpPr>
              <p:cNvPr id="589" name="Straight Connector 588">
                <a:extLst>
                  <a:ext uri="{FF2B5EF4-FFF2-40B4-BE49-F238E27FC236}">
                    <a16:creationId xmlns:a16="http://schemas.microsoft.com/office/drawing/2014/main" id="{A3CADCF5-8A0D-7F40-BFD8-389E6AA0B448}"/>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90" name="Straight Connector 589">
                <a:extLst>
                  <a:ext uri="{FF2B5EF4-FFF2-40B4-BE49-F238E27FC236}">
                    <a16:creationId xmlns:a16="http://schemas.microsoft.com/office/drawing/2014/main" id="{91152B86-0A39-2443-B9E3-78848C4419CF}"/>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91" name="Straight Connector 590">
                <a:extLst>
                  <a:ext uri="{FF2B5EF4-FFF2-40B4-BE49-F238E27FC236}">
                    <a16:creationId xmlns:a16="http://schemas.microsoft.com/office/drawing/2014/main" id="{19B6D6B3-116B-644E-B6FA-796431CF3ED3}"/>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92" name="Straight Connector 591">
                <a:extLst>
                  <a:ext uri="{FF2B5EF4-FFF2-40B4-BE49-F238E27FC236}">
                    <a16:creationId xmlns:a16="http://schemas.microsoft.com/office/drawing/2014/main" id="{83286348-13AD-5240-BAD6-97C4AE023C8B}"/>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88" name="Straight Connector 587">
              <a:extLst>
                <a:ext uri="{FF2B5EF4-FFF2-40B4-BE49-F238E27FC236}">
                  <a16:creationId xmlns:a16="http://schemas.microsoft.com/office/drawing/2014/main" id="{A2EAEDC9-9617-1344-8859-EC35C705D94D}"/>
                </a:ext>
              </a:extLst>
            </p:cNvPr>
            <p:cNvCxnSpPr>
              <a:cxnSpLocks/>
              <a:endCxn id="58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593" name="Group 592">
            <a:extLst>
              <a:ext uri="{FF2B5EF4-FFF2-40B4-BE49-F238E27FC236}">
                <a16:creationId xmlns:a16="http://schemas.microsoft.com/office/drawing/2014/main" id="{F564E137-AC68-544A-98C6-37A15442F1FD}"/>
              </a:ext>
            </a:extLst>
          </p:cNvPr>
          <p:cNvGrpSpPr/>
          <p:nvPr/>
        </p:nvGrpSpPr>
        <p:grpSpPr>
          <a:xfrm>
            <a:off x="4910280" y="2741820"/>
            <a:ext cx="416009" cy="267952"/>
            <a:chOff x="4264586" y="2194147"/>
            <a:chExt cx="554678" cy="482626"/>
          </a:xfrm>
        </p:grpSpPr>
        <p:sp>
          <p:nvSpPr>
            <p:cNvPr id="594" name="Trapezoid 593">
              <a:extLst>
                <a:ext uri="{FF2B5EF4-FFF2-40B4-BE49-F238E27FC236}">
                  <a16:creationId xmlns:a16="http://schemas.microsoft.com/office/drawing/2014/main" id="{4CDF7B03-74F1-DB42-B4DB-CC43F9CCFDAD}"/>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95" name="Group 594">
              <a:extLst>
                <a:ext uri="{FF2B5EF4-FFF2-40B4-BE49-F238E27FC236}">
                  <a16:creationId xmlns:a16="http://schemas.microsoft.com/office/drawing/2014/main" id="{2A875BA6-39E4-0545-B335-6C621AFFDE97}"/>
                </a:ext>
              </a:extLst>
            </p:cNvPr>
            <p:cNvGrpSpPr/>
            <p:nvPr/>
          </p:nvGrpSpPr>
          <p:grpSpPr>
            <a:xfrm>
              <a:off x="4555407" y="2265334"/>
              <a:ext cx="263857" cy="340252"/>
              <a:chOff x="4555407" y="2271223"/>
              <a:chExt cx="263857" cy="340252"/>
            </a:xfrm>
          </p:grpSpPr>
          <p:cxnSp>
            <p:nvCxnSpPr>
              <p:cNvPr id="597" name="Straight Connector 596">
                <a:extLst>
                  <a:ext uri="{FF2B5EF4-FFF2-40B4-BE49-F238E27FC236}">
                    <a16:creationId xmlns:a16="http://schemas.microsoft.com/office/drawing/2014/main" id="{CF1DE06C-A761-024E-881B-09E31149B5C6}"/>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98" name="Straight Connector 597">
                <a:extLst>
                  <a:ext uri="{FF2B5EF4-FFF2-40B4-BE49-F238E27FC236}">
                    <a16:creationId xmlns:a16="http://schemas.microsoft.com/office/drawing/2014/main" id="{C02EFE60-27A5-4747-A1B7-18F9306043E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99" name="Straight Connector 598">
                <a:extLst>
                  <a:ext uri="{FF2B5EF4-FFF2-40B4-BE49-F238E27FC236}">
                    <a16:creationId xmlns:a16="http://schemas.microsoft.com/office/drawing/2014/main" id="{EA644F0E-FD9E-F243-A029-BC86FF87BA21}"/>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00" name="Straight Connector 599">
                <a:extLst>
                  <a:ext uri="{FF2B5EF4-FFF2-40B4-BE49-F238E27FC236}">
                    <a16:creationId xmlns:a16="http://schemas.microsoft.com/office/drawing/2014/main" id="{B6A28B06-AC27-874A-B822-E8FF40B4911B}"/>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96" name="Straight Connector 595">
              <a:extLst>
                <a:ext uri="{FF2B5EF4-FFF2-40B4-BE49-F238E27FC236}">
                  <a16:creationId xmlns:a16="http://schemas.microsoft.com/office/drawing/2014/main" id="{8CA4C195-1547-2749-BB8E-9C40F8845844}"/>
                </a:ext>
              </a:extLst>
            </p:cNvPr>
            <p:cNvCxnSpPr>
              <a:cxnSpLocks/>
              <a:endCxn id="59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601" name="Straight Connector 600">
            <a:extLst>
              <a:ext uri="{FF2B5EF4-FFF2-40B4-BE49-F238E27FC236}">
                <a16:creationId xmlns:a16="http://schemas.microsoft.com/office/drawing/2014/main" id="{A48B9084-E7C9-6D45-B32A-D2988159A9B8}"/>
              </a:ext>
            </a:extLst>
          </p:cNvPr>
          <p:cNvCxnSpPr>
            <a:cxnSpLocks/>
          </p:cNvCxnSpPr>
          <p:nvPr/>
        </p:nvCxnSpPr>
        <p:spPr>
          <a:xfrm>
            <a:off x="4910280" y="3306917"/>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02" name="Rectangle 601">
            <a:extLst>
              <a:ext uri="{FF2B5EF4-FFF2-40B4-BE49-F238E27FC236}">
                <a16:creationId xmlns:a16="http://schemas.microsoft.com/office/drawing/2014/main" id="{B388D818-9CBE-5A48-96C8-80FFE9FE6EEF}"/>
              </a:ext>
            </a:extLst>
          </p:cNvPr>
          <p:cNvSpPr/>
          <p:nvPr/>
        </p:nvSpPr>
        <p:spPr>
          <a:xfrm>
            <a:off x="4341066" y="3801679"/>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p>
        </p:txBody>
      </p:sp>
      <p:grpSp>
        <p:nvGrpSpPr>
          <p:cNvPr id="603" name="Group 602">
            <a:extLst>
              <a:ext uri="{FF2B5EF4-FFF2-40B4-BE49-F238E27FC236}">
                <a16:creationId xmlns:a16="http://schemas.microsoft.com/office/drawing/2014/main" id="{C9D874F9-1762-4844-B9BA-66E266B68636}"/>
              </a:ext>
            </a:extLst>
          </p:cNvPr>
          <p:cNvGrpSpPr/>
          <p:nvPr/>
        </p:nvGrpSpPr>
        <p:grpSpPr>
          <a:xfrm rot="16200000" flipH="1">
            <a:off x="4262217" y="4440153"/>
            <a:ext cx="416009" cy="267952"/>
            <a:chOff x="4264586" y="2194147"/>
            <a:chExt cx="554678" cy="482626"/>
          </a:xfrm>
        </p:grpSpPr>
        <p:sp>
          <p:nvSpPr>
            <p:cNvPr id="604" name="Trapezoid 603">
              <a:extLst>
                <a:ext uri="{FF2B5EF4-FFF2-40B4-BE49-F238E27FC236}">
                  <a16:creationId xmlns:a16="http://schemas.microsoft.com/office/drawing/2014/main" id="{FCD4C34E-42EA-F240-B59B-5F1BD7A35C4C}"/>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05" name="Group 604">
              <a:extLst>
                <a:ext uri="{FF2B5EF4-FFF2-40B4-BE49-F238E27FC236}">
                  <a16:creationId xmlns:a16="http://schemas.microsoft.com/office/drawing/2014/main" id="{1AD294DA-0BC1-B147-9B26-F0F6DFFB52E8}"/>
                </a:ext>
              </a:extLst>
            </p:cNvPr>
            <p:cNvGrpSpPr/>
            <p:nvPr/>
          </p:nvGrpSpPr>
          <p:grpSpPr>
            <a:xfrm>
              <a:off x="4555407" y="2265334"/>
              <a:ext cx="263857" cy="340252"/>
              <a:chOff x="4555407" y="2271223"/>
              <a:chExt cx="263857" cy="340252"/>
            </a:xfrm>
          </p:grpSpPr>
          <p:cxnSp>
            <p:nvCxnSpPr>
              <p:cNvPr id="607" name="Straight Connector 606">
                <a:extLst>
                  <a:ext uri="{FF2B5EF4-FFF2-40B4-BE49-F238E27FC236}">
                    <a16:creationId xmlns:a16="http://schemas.microsoft.com/office/drawing/2014/main" id="{2B968BB2-C908-7A4F-AF84-90A9B06B68A9}"/>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08" name="Straight Connector 607">
                <a:extLst>
                  <a:ext uri="{FF2B5EF4-FFF2-40B4-BE49-F238E27FC236}">
                    <a16:creationId xmlns:a16="http://schemas.microsoft.com/office/drawing/2014/main" id="{47BDDD7A-743F-8642-8D76-62E90C34EDE0}"/>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09" name="Straight Connector 608">
                <a:extLst>
                  <a:ext uri="{FF2B5EF4-FFF2-40B4-BE49-F238E27FC236}">
                    <a16:creationId xmlns:a16="http://schemas.microsoft.com/office/drawing/2014/main" id="{64F15D7D-ED2E-0842-A554-1719E921B61F}"/>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10" name="Straight Connector 609">
                <a:extLst>
                  <a:ext uri="{FF2B5EF4-FFF2-40B4-BE49-F238E27FC236}">
                    <a16:creationId xmlns:a16="http://schemas.microsoft.com/office/drawing/2014/main" id="{ACD41B4E-BF80-D641-866D-E83A3396E991}"/>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06" name="Straight Connector 605">
              <a:extLst>
                <a:ext uri="{FF2B5EF4-FFF2-40B4-BE49-F238E27FC236}">
                  <a16:creationId xmlns:a16="http://schemas.microsoft.com/office/drawing/2014/main" id="{8399B389-DCBF-E74E-9505-AAB7E42C0BCC}"/>
                </a:ext>
              </a:extLst>
            </p:cNvPr>
            <p:cNvCxnSpPr>
              <a:cxnSpLocks/>
              <a:endCxn id="60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611" name="Group 610">
            <a:extLst>
              <a:ext uri="{FF2B5EF4-FFF2-40B4-BE49-F238E27FC236}">
                <a16:creationId xmlns:a16="http://schemas.microsoft.com/office/drawing/2014/main" id="{08CD77B3-843D-224C-9995-0BFE7363052C}"/>
              </a:ext>
            </a:extLst>
          </p:cNvPr>
          <p:cNvGrpSpPr/>
          <p:nvPr/>
        </p:nvGrpSpPr>
        <p:grpSpPr>
          <a:xfrm>
            <a:off x="4910280" y="3805356"/>
            <a:ext cx="416009" cy="267952"/>
            <a:chOff x="4264586" y="2194147"/>
            <a:chExt cx="554678" cy="482626"/>
          </a:xfrm>
        </p:grpSpPr>
        <p:sp>
          <p:nvSpPr>
            <p:cNvPr id="612" name="Trapezoid 611">
              <a:extLst>
                <a:ext uri="{FF2B5EF4-FFF2-40B4-BE49-F238E27FC236}">
                  <a16:creationId xmlns:a16="http://schemas.microsoft.com/office/drawing/2014/main" id="{B73C1E7F-F0EF-6B48-9625-3BE4C54472D2}"/>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13" name="Group 612">
              <a:extLst>
                <a:ext uri="{FF2B5EF4-FFF2-40B4-BE49-F238E27FC236}">
                  <a16:creationId xmlns:a16="http://schemas.microsoft.com/office/drawing/2014/main" id="{FE2A1807-3CAA-864F-8DBD-F5C53CDCF9D9}"/>
                </a:ext>
              </a:extLst>
            </p:cNvPr>
            <p:cNvGrpSpPr/>
            <p:nvPr/>
          </p:nvGrpSpPr>
          <p:grpSpPr>
            <a:xfrm>
              <a:off x="4555407" y="2265334"/>
              <a:ext cx="263857" cy="340252"/>
              <a:chOff x="4555407" y="2271223"/>
              <a:chExt cx="263857" cy="340252"/>
            </a:xfrm>
          </p:grpSpPr>
          <p:cxnSp>
            <p:nvCxnSpPr>
              <p:cNvPr id="615" name="Straight Connector 614">
                <a:extLst>
                  <a:ext uri="{FF2B5EF4-FFF2-40B4-BE49-F238E27FC236}">
                    <a16:creationId xmlns:a16="http://schemas.microsoft.com/office/drawing/2014/main" id="{45E9B028-5EB5-074C-AF9B-7BBCE8428C9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16" name="Straight Connector 615">
                <a:extLst>
                  <a:ext uri="{FF2B5EF4-FFF2-40B4-BE49-F238E27FC236}">
                    <a16:creationId xmlns:a16="http://schemas.microsoft.com/office/drawing/2014/main" id="{12DDF2CD-730E-6746-801E-3F3D599257E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17" name="Straight Connector 616">
                <a:extLst>
                  <a:ext uri="{FF2B5EF4-FFF2-40B4-BE49-F238E27FC236}">
                    <a16:creationId xmlns:a16="http://schemas.microsoft.com/office/drawing/2014/main" id="{83DCB715-D27C-D546-999A-6222B9208667}"/>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18" name="Straight Connector 617">
                <a:extLst>
                  <a:ext uri="{FF2B5EF4-FFF2-40B4-BE49-F238E27FC236}">
                    <a16:creationId xmlns:a16="http://schemas.microsoft.com/office/drawing/2014/main" id="{540BEE4F-30C8-6B40-8005-F3287AA30294}"/>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14" name="Straight Connector 613">
              <a:extLst>
                <a:ext uri="{FF2B5EF4-FFF2-40B4-BE49-F238E27FC236}">
                  <a16:creationId xmlns:a16="http://schemas.microsoft.com/office/drawing/2014/main" id="{3C93B3DA-3CD7-5E43-B94F-E9260F89E9ED}"/>
                </a:ext>
              </a:extLst>
            </p:cNvPr>
            <p:cNvCxnSpPr>
              <a:cxnSpLocks/>
              <a:endCxn id="61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619" name="Straight Connector 618">
            <a:extLst>
              <a:ext uri="{FF2B5EF4-FFF2-40B4-BE49-F238E27FC236}">
                <a16:creationId xmlns:a16="http://schemas.microsoft.com/office/drawing/2014/main" id="{6540D950-1425-8B48-92B1-22EA2145B8BA}"/>
              </a:ext>
            </a:extLst>
          </p:cNvPr>
          <p:cNvCxnSpPr>
            <a:cxnSpLocks/>
          </p:cNvCxnSpPr>
          <p:nvPr/>
        </p:nvCxnSpPr>
        <p:spPr>
          <a:xfrm>
            <a:off x="4910280" y="4370453"/>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20" name="Rectangle 619">
            <a:extLst>
              <a:ext uri="{FF2B5EF4-FFF2-40B4-BE49-F238E27FC236}">
                <a16:creationId xmlns:a16="http://schemas.microsoft.com/office/drawing/2014/main" id="{8265A319-27FF-374E-8BE0-C16D74A21631}"/>
              </a:ext>
            </a:extLst>
          </p:cNvPr>
          <p:cNvSpPr/>
          <p:nvPr/>
        </p:nvSpPr>
        <p:spPr>
          <a:xfrm>
            <a:off x="5403222" y="1674607"/>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MEM</a:t>
            </a:r>
          </a:p>
        </p:txBody>
      </p:sp>
      <p:grpSp>
        <p:nvGrpSpPr>
          <p:cNvPr id="621" name="Group 620">
            <a:extLst>
              <a:ext uri="{FF2B5EF4-FFF2-40B4-BE49-F238E27FC236}">
                <a16:creationId xmlns:a16="http://schemas.microsoft.com/office/drawing/2014/main" id="{23909861-FE6F-7E45-ABBD-615BE6699681}"/>
              </a:ext>
            </a:extLst>
          </p:cNvPr>
          <p:cNvGrpSpPr/>
          <p:nvPr/>
        </p:nvGrpSpPr>
        <p:grpSpPr>
          <a:xfrm rot="16200000" flipH="1">
            <a:off x="5324373" y="2313081"/>
            <a:ext cx="416009" cy="267952"/>
            <a:chOff x="4264586" y="2194147"/>
            <a:chExt cx="554678" cy="482626"/>
          </a:xfrm>
        </p:grpSpPr>
        <p:sp>
          <p:nvSpPr>
            <p:cNvPr id="622" name="Trapezoid 621">
              <a:extLst>
                <a:ext uri="{FF2B5EF4-FFF2-40B4-BE49-F238E27FC236}">
                  <a16:creationId xmlns:a16="http://schemas.microsoft.com/office/drawing/2014/main" id="{7DDBD58F-C893-E74C-B19F-C72E36E1295C}"/>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23" name="Group 622">
              <a:extLst>
                <a:ext uri="{FF2B5EF4-FFF2-40B4-BE49-F238E27FC236}">
                  <a16:creationId xmlns:a16="http://schemas.microsoft.com/office/drawing/2014/main" id="{1976E1CE-798E-BC4D-92A5-21B7298D2C5D}"/>
                </a:ext>
              </a:extLst>
            </p:cNvPr>
            <p:cNvGrpSpPr/>
            <p:nvPr/>
          </p:nvGrpSpPr>
          <p:grpSpPr>
            <a:xfrm>
              <a:off x="4555407" y="2265334"/>
              <a:ext cx="263857" cy="340252"/>
              <a:chOff x="4555407" y="2271223"/>
              <a:chExt cx="263857" cy="340252"/>
            </a:xfrm>
          </p:grpSpPr>
          <p:cxnSp>
            <p:nvCxnSpPr>
              <p:cNvPr id="625" name="Straight Connector 624">
                <a:extLst>
                  <a:ext uri="{FF2B5EF4-FFF2-40B4-BE49-F238E27FC236}">
                    <a16:creationId xmlns:a16="http://schemas.microsoft.com/office/drawing/2014/main" id="{2546D36A-1C64-DE4F-B065-B4EFE0A82BE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26" name="Straight Connector 625">
                <a:extLst>
                  <a:ext uri="{FF2B5EF4-FFF2-40B4-BE49-F238E27FC236}">
                    <a16:creationId xmlns:a16="http://schemas.microsoft.com/office/drawing/2014/main" id="{03D856A6-C1F3-3D44-AFFB-B9265B3F062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27" name="Straight Connector 626">
                <a:extLst>
                  <a:ext uri="{FF2B5EF4-FFF2-40B4-BE49-F238E27FC236}">
                    <a16:creationId xmlns:a16="http://schemas.microsoft.com/office/drawing/2014/main" id="{1BDD2E39-4890-6247-B6CC-FB030B242BA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28" name="Straight Connector 627">
                <a:extLst>
                  <a:ext uri="{FF2B5EF4-FFF2-40B4-BE49-F238E27FC236}">
                    <a16:creationId xmlns:a16="http://schemas.microsoft.com/office/drawing/2014/main" id="{0608CC0C-E46C-CF42-BAF5-98B7C9A40BBA}"/>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24" name="Straight Connector 623">
              <a:extLst>
                <a:ext uri="{FF2B5EF4-FFF2-40B4-BE49-F238E27FC236}">
                  <a16:creationId xmlns:a16="http://schemas.microsoft.com/office/drawing/2014/main" id="{E2B504CF-B6F5-284E-BA28-0C681B5ED4DD}"/>
                </a:ext>
              </a:extLst>
            </p:cNvPr>
            <p:cNvCxnSpPr>
              <a:cxnSpLocks/>
              <a:endCxn id="62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629" name="Group 628">
            <a:extLst>
              <a:ext uri="{FF2B5EF4-FFF2-40B4-BE49-F238E27FC236}">
                <a16:creationId xmlns:a16="http://schemas.microsoft.com/office/drawing/2014/main" id="{B0BD8DC5-6745-E34B-BF7C-0D9012999932}"/>
              </a:ext>
            </a:extLst>
          </p:cNvPr>
          <p:cNvGrpSpPr/>
          <p:nvPr/>
        </p:nvGrpSpPr>
        <p:grpSpPr>
          <a:xfrm>
            <a:off x="5972436" y="1678284"/>
            <a:ext cx="416009" cy="267952"/>
            <a:chOff x="4264586" y="2194147"/>
            <a:chExt cx="554678" cy="482626"/>
          </a:xfrm>
        </p:grpSpPr>
        <p:sp>
          <p:nvSpPr>
            <p:cNvPr id="630" name="Trapezoid 629">
              <a:extLst>
                <a:ext uri="{FF2B5EF4-FFF2-40B4-BE49-F238E27FC236}">
                  <a16:creationId xmlns:a16="http://schemas.microsoft.com/office/drawing/2014/main" id="{6B571588-2517-554B-A3B3-FA76CBFD1E52}"/>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31" name="Group 630">
              <a:extLst>
                <a:ext uri="{FF2B5EF4-FFF2-40B4-BE49-F238E27FC236}">
                  <a16:creationId xmlns:a16="http://schemas.microsoft.com/office/drawing/2014/main" id="{B08C2FF4-665E-9642-AB0C-90404ECB1B64}"/>
                </a:ext>
              </a:extLst>
            </p:cNvPr>
            <p:cNvGrpSpPr/>
            <p:nvPr/>
          </p:nvGrpSpPr>
          <p:grpSpPr>
            <a:xfrm>
              <a:off x="4555407" y="2265334"/>
              <a:ext cx="263857" cy="340252"/>
              <a:chOff x="4555407" y="2271223"/>
              <a:chExt cx="263857" cy="340252"/>
            </a:xfrm>
          </p:grpSpPr>
          <p:cxnSp>
            <p:nvCxnSpPr>
              <p:cNvPr id="633" name="Straight Connector 632">
                <a:extLst>
                  <a:ext uri="{FF2B5EF4-FFF2-40B4-BE49-F238E27FC236}">
                    <a16:creationId xmlns:a16="http://schemas.microsoft.com/office/drawing/2014/main" id="{72F0DE1E-9431-B744-AB01-E42A6EE07454}"/>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34" name="Straight Connector 633">
                <a:extLst>
                  <a:ext uri="{FF2B5EF4-FFF2-40B4-BE49-F238E27FC236}">
                    <a16:creationId xmlns:a16="http://schemas.microsoft.com/office/drawing/2014/main" id="{21AEC2BD-7D19-534D-AC06-35B92A007AAD}"/>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35" name="Straight Connector 634">
                <a:extLst>
                  <a:ext uri="{FF2B5EF4-FFF2-40B4-BE49-F238E27FC236}">
                    <a16:creationId xmlns:a16="http://schemas.microsoft.com/office/drawing/2014/main" id="{39C16E53-977B-B04C-8FEB-18C8C149148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36" name="Straight Connector 635">
                <a:extLst>
                  <a:ext uri="{FF2B5EF4-FFF2-40B4-BE49-F238E27FC236}">
                    <a16:creationId xmlns:a16="http://schemas.microsoft.com/office/drawing/2014/main" id="{98B5DE36-0C12-A244-A0EB-318C488245BE}"/>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32" name="Straight Connector 631">
              <a:extLst>
                <a:ext uri="{FF2B5EF4-FFF2-40B4-BE49-F238E27FC236}">
                  <a16:creationId xmlns:a16="http://schemas.microsoft.com/office/drawing/2014/main" id="{7C285046-0A01-CD4A-9F02-A712C32370C2}"/>
                </a:ext>
              </a:extLst>
            </p:cNvPr>
            <p:cNvCxnSpPr>
              <a:cxnSpLocks/>
              <a:endCxn id="63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637" name="Straight Connector 636">
            <a:extLst>
              <a:ext uri="{FF2B5EF4-FFF2-40B4-BE49-F238E27FC236}">
                <a16:creationId xmlns:a16="http://schemas.microsoft.com/office/drawing/2014/main" id="{C4FF5183-3F52-C241-9B36-06744E2FF8B6}"/>
              </a:ext>
            </a:extLst>
          </p:cNvPr>
          <p:cNvCxnSpPr>
            <a:cxnSpLocks/>
          </p:cNvCxnSpPr>
          <p:nvPr/>
        </p:nvCxnSpPr>
        <p:spPr>
          <a:xfrm>
            <a:off x="5972436" y="2243381"/>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38" name="Rectangle 637">
            <a:extLst>
              <a:ext uri="{FF2B5EF4-FFF2-40B4-BE49-F238E27FC236}">
                <a16:creationId xmlns:a16="http://schemas.microsoft.com/office/drawing/2014/main" id="{76A4E6D1-CF51-7446-8AC7-B0A56EB5F246}"/>
              </a:ext>
            </a:extLst>
          </p:cNvPr>
          <p:cNvSpPr/>
          <p:nvPr/>
        </p:nvSpPr>
        <p:spPr>
          <a:xfrm>
            <a:off x="5403222" y="611071"/>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MEM</a:t>
            </a:r>
          </a:p>
        </p:txBody>
      </p:sp>
      <p:grpSp>
        <p:nvGrpSpPr>
          <p:cNvPr id="639" name="Group 638">
            <a:extLst>
              <a:ext uri="{FF2B5EF4-FFF2-40B4-BE49-F238E27FC236}">
                <a16:creationId xmlns:a16="http://schemas.microsoft.com/office/drawing/2014/main" id="{89072783-792F-AC4F-B7E7-DBEB3CB4EA85}"/>
              </a:ext>
            </a:extLst>
          </p:cNvPr>
          <p:cNvGrpSpPr/>
          <p:nvPr/>
        </p:nvGrpSpPr>
        <p:grpSpPr>
          <a:xfrm rot="16200000" flipH="1">
            <a:off x="5324373" y="1249545"/>
            <a:ext cx="416009" cy="267952"/>
            <a:chOff x="4264586" y="2194147"/>
            <a:chExt cx="554678" cy="482626"/>
          </a:xfrm>
        </p:grpSpPr>
        <p:sp>
          <p:nvSpPr>
            <p:cNvPr id="640" name="Trapezoid 639">
              <a:extLst>
                <a:ext uri="{FF2B5EF4-FFF2-40B4-BE49-F238E27FC236}">
                  <a16:creationId xmlns:a16="http://schemas.microsoft.com/office/drawing/2014/main" id="{0EC8E161-7806-3E40-8C20-9594CD18195F}"/>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41" name="Group 640">
              <a:extLst>
                <a:ext uri="{FF2B5EF4-FFF2-40B4-BE49-F238E27FC236}">
                  <a16:creationId xmlns:a16="http://schemas.microsoft.com/office/drawing/2014/main" id="{6B0F0B8B-FE8F-FA47-AA3C-05E67A5B7AC1}"/>
                </a:ext>
              </a:extLst>
            </p:cNvPr>
            <p:cNvGrpSpPr/>
            <p:nvPr/>
          </p:nvGrpSpPr>
          <p:grpSpPr>
            <a:xfrm>
              <a:off x="4555407" y="2265334"/>
              <a:ext cx="263857" cy="340252"/>
              <a:chOff x="4555407" y="2271223"/>
              <a:chExt cx="263857" cy="340252"/>
            </a:xfrm>
          </p:grpSpPr>
          <p:cxnSp>
            <p:nvCxnSpPr>
              <p:cNvPr id="643" name="Straight Connector 642">
                <a:extLst>
                  <a:ext uri="{FF2B5EF4-FFF2-40B4-BE49-F238E27FC236}">
                    <a16:creationId xmlns:a16="http://schemas.microsoft.com/office/drawing/2014/main" id="{2762452E-9292-2E45-9D56-551102A2FC8C}"/>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44" name="Straight Connector 643">
                <a:extLst>
                  <a:ext uri="{FF2B5EF4-FFF2-40B4-BE49-F238E27FC236}">
                    <a16:creationId xmlns:a16="http://schemas.microsoft.com/office/drawing/2014/main" id="{A7763786-4426-9440-B52E-17EE20A62235}"/>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45" name="Straight Connector 644">
                <a:extLst>
                  <a:ext uri="{FF2B5EF4-FFF2-40B4-BE49-F238E27FC236}">
                    <a16:creationId xmlns:a16="http://schemas.microsoft.com/office/drawing/2014/main" id="{5A60A6BA-112E-F64C-B144-7C16BF4A3A9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46" name="Straight Connector 645">
                <a:extLst>
                  <a:ext uri="{FF2B5EF4-FFF2-40B4-BE49-F238E27FC236}">
                    <a16:creationId xmlns:a16="http://schemas.microsoft.com/office/drawing/2014/main" id="{3CE80A52-91A9-A043-8565-11269E08ABE8}"/>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42" name="Straight Connector 641">
              <a:extLst>
                <a:ext uri="{FF2B5EF4-FFF2-40B4-BE49-F238E27FC236}">
                  <a16:creationId xmlns:a16="http://schemas.microsoft.com/office/drawing/2014/main" id="{2CEC1D5E-B425-6D46-94B2-6AB6AFBBD8C4}"/>
                </a:ext>
              </a:extLst>
            </p:cNvPr>
            <p:cNvCxnSpPr>
              <a:cxnSpLocks/>
              <a:endCxn id="64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647" name="Group 646">
            <a:extLst>
              <a:ext uri="{FF2B5EF4-FFF2-40B4-BE49-F238E27FC236}">
                <a16:creationId xmlns:a16="http://schemas.microsoft.com/office/drawing/2014/main" id="{B97D500D-519B-E140-A522-8DE3B60AD031}"/>
              </a:ext>
            </a:extLst>
          </p:cNvPr>
          <p:cNvGrpSpPr/>
          <p:nvPr/>
        </p:nvGrpSpPr>
        <p:grpSpPr>
          <a:xfrm>
            <a:off x="5972436" y="614748"/>
            <a:ext cx="416009" cy="267952"/>
            <a:chOff x="4264586" y="2194147"/>
            <a:chExt cx="554678" cy="482626"/>
          </a:xfrm>
        </p:grpSpPr>
        <p:sp>
          <p:nvSpPr>
            <p:cNvPr id="648" name="Trapezoid 647">
              <a:extLst>
                <a:ext uri="{FF2B5EF4-FFF2-40B4-BE49-F238E27FC236}">
                  <a16:creationId xmlns:a16="http://schemas.microsoft.com/office/drawing/2014/main" id="{85D8FC29-270B-DE45-BDD7-6ECDD5EFE6F9}"/>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49" name="Group 648">
              <a:extLst>
                <a:ext uri="{FF2B5EF4-FFF2-40B4-BE49-F238E27FC236}">
                  <a16:creationId xmlns:a16="http://schemas.microsoft.com/office/drawing/2014/main" id="{D6B6DA96-1006-F54E-BAB0-7EC2576A0885}"/>
                </a:ext>
              </a:extLst>
            </p:cNvPr>
            <p:cNvGrpSpPr/>
            <p:nvPr/>
          </p:nvGrpSpPr>
          <p:grpSpPr>
            <a:xfrm>
              <a:off x="4555407" y="2265334"/>
              <a:ext cx="263857" cy="340252"/>
              <a:chOff x="4555407" y="2271223"/>
              <a:chExt cx="263857" cy="340252"/>
            </a:xfrm>
          </p:grpSpPr>
          <p:cxnSp>
            <p:nvCxnSpPr>
              <p:cNvPr id="651" name="Straight Connector 650">
                <a:extLst>
                  <a:ext uri="{FF2B5EF4-FFF2-40B4-BE49-F238E27FC236}">
                    <a16:creationId xmlns:a16="http://schemas.microsoft.com/office/drawing/2014/main" id="{EBD71E1B-AF05-5E47-8553-1F17E485BBA0}"/>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52" name="Straight Connector 651">
                <a:extLst>
                  <a:ext uri="{FF2B5EF4-FFF2-40B4-BE49-F238E27FC236}">
                    <a16:creationId xmlns:a16="http://schemas.microsoft.com/office/drawing/2014/main" id="{FD6B20BF-769E-F54F-9762-D53E9C5DD75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53" name="Straight Connector 652">
                <a:extLst>
                  <a:ext uri="{FF2B5EF4-FFF2-40B4-BE49-F238E27FC236}">
                    <a16:creationId xmlns:a16="http://schemas.microsoft.com/office/drawing/2014/main" id="{7849D18B-C159-9449-89C0-9A4B829CA911}"/>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54" name="Straight Connector 653">
                <a:extLst>
                  <a:ext uri="{FF2B5EF4-FFF2-40B4-BE49-F238E27FC236}">
                    <a16:creationId xmlns:a16="http://schemas.microsoft.com/office/drawing/2014/main" id="{DB76ACBE-60FA-1340-B33B-5F044F3977C7}"/>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50" name="Straight Connector 649">
              <a:extLst>
                <a:ext uri="{FF2B5EF4-FFF2-40B4-BE49-F238E27FC236}">
                  <a16:creationId xmlns:a16="http://schemas.microsoft.com/office/drawing/2014/main" id="{5D2B7EAF-6A75-504A-867F-3BBD5C33D4F0}"/>
                </a:ext>
              </a:extLst>
            </p:cNvPr>
            <p:cNvCxnSpPr>
              <a:cxnSpLocks/>
              <a:endCxn id="64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655" name="Straight Connector 654">
            <a:extLst>
              <a:ext uri="{FF2B5EF4-FFF2-40B4-BE49-F238E27FC236}">
                <a16:creationId xmlns:a16="http://schemas.microsoft.com/office/drawing/2014/main" id="{F24BA035-26CA-3A4B-8DF2-E47F4784DCA7}"/>
              </a:ext>
            </a:extLst>
          </p:cNvPr>
          <p:cNvCxnSpPr>
            <a:cxnSpLocks/>
          </p:cNvCxnSpPr>
          <p:nvPr/>
        </p:nvCxnSpPr>
        <p:spPr>
          <a:xfrm>
            <a:off x="5972436" y="1179845"/>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56" name="Rectangle 655">
            <a:extLst>
              <a:ext uri="{FF2B5EF4-FFF2-40B4-BE49-F238E27FC236}">
                <a16:creationId xmlns:a16="http://schemas.microsoft.com/office/drawing/2014/main" id="{39DE3623-FB20-064F-9512-7CF68833A082}"/>
              </a:ext>
            </a:extLst>
          </p:cNvPr>
          <p:cNvSpPr/>
          <p:nvPr/>
        </p:nvSpPr>
        <p:spPr>
          <a:xfrm>
            <a:off x="5403222" y="2738143"/>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MEM</a:t>
            </a:r>
          </a:p>
        </p:txBody>
      </p:sp>
      <p:grpSp>
        <p:nvGrpSpPr>
          <p:cNvPr id="657" name="Group 656">
            <a:extLst>
              <a:ext uri="{FF2B5EF4-FFF2-40B4-BE49-F238E27FC236}">
                <a16:creationId xmlns:a16="http://schemas.microsoft.com/office/drawing/2014/main" id="{C69F1AC2-33F7-9C46-85CA-FBA2192FB344}"/>
              </a:ext>
            </a:extLst>
          </p:cNvPr>
          <p:cNvGrpSpPr/>
          <p:nvPr/>
        </p:nvGrpSpPr>
        <p:grpSpPr>
          <a:xfrm rot="16200000" flipH="1">
            <a:off x="5324373" y="3376617"/>
            <a:ext cx="416009" cy="267952"/>
            <a:chOff x="4264586" y="2194147"/>
            <a:chExt cx="554678" cy="482626"/>
          </a:xfrm>
        </p:grpSpPr>
        <p:sp>
          <p:nvSpPr>
            <p:cNvPr id="658" name="Trapezoid 657">
              <a:extLst>
                <a:ext uri="{FF2B5EF4-FFF2-40B4-BE49-F238E27FC236}">
                  <a16:creationId xmlns:a16="http://schemas.microsoft.com/office/drawing/2014/main" id="{2727CE3D-2410-B24D-892D-1BEA184AD05B}"/>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59" name="Group 658">
              <a:extLst>
                <a:ext uri="{FF2B5EF4-FFF2-40B4-BE49-F238E27FC236}">
                  <a16:creationId xmlns:a16="http://schemas.microsoft.com/office/drawing/2014/main" id="{C8BD844C-CEDF-4D4C-94FD-C8A2DA51D4AE}"/>
                </a:ext>
              </a:extLst>
            </p:cNvPr>
            <p:cNvGrpSpPr/>
            <p:nvPr/>
          </p:nvGrpSpPr>
          <p:grpSpPr>
            <a:xfrm>
              <a:off x="4555407" y="2265334"/>
              <a:ext cx="263857" cy="340252"/>
              <a:chOff x="4555407" y="2271223"/>
              <a:chExt cx="263857" cy="340252"/>
            </a:xfrm>
          </p:grpSpPr>
          <p:cxnSp>
            <p:nvCxnSpPr>
              <p:cNvPr id="661" name="Straight Connector 660">
                <a:extLst>
                  <a:ext uri="{FF2B5EF4-FFF2-40B4-BE49-F238E27FC236}">
                    <a16:creationId xmlns:a16="http://schemas.microsoft.com/office/drawing/2014/main" id="{CD0C5449-1814-904B-8B26-5A72663143A7}"/>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62" name="Straight Connector 661">
                <a:extLst>
                  <a:ext uri="{FF2B5EF4-FFF2-40B4-BE49-F238E27FC236}">
                    <a16:creationId xmlns:a16="http://schemas.microsoft.com/office/drawing/2014/main" id="{FD8ECFD0-4194-D145-AB5A-B94CF5053FAF}"/>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63" name="Straight Connector 662">
                <a:extLst>
                  <a:ext uri="{FF2B5EF4-FFF2-40B4-BE49-F238E27FC236}">
                    <a16:creationId xmlns:a16="http://schemas.microsoft.com/office/drawing/2014/main" id="{FF905479-BC8B-FD47-94B1-36B9C92057CF}"/>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64" name="Straight Connector 663">
                <a:extLst>
                  <a:ext uri="{FF2B5EF4-FFF2-40B4-BE49-F238E27FC236}">
                    <a16:creationId xmlns:a16="http://schemas.microsoft.com/office/drawing/2014/main" id="{418A91D3-1B64-064F-8022-156570F170BF}"/>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60" name="Straight Connector 659">
              <a:extLst>
                <a:ext uri="{FF2B5EF4-FFF2-40B4-BE49-F238E27FC236}">
                  <a16:creationId xmlns:a16="http://schemas.microsoft.com/office/drawing/2014/main" id="{270D5FBC-306C-7042-934C-5DAFA8B47930}"/>
                </a:ext>
              </a:extLst>
            </p:cNvPr>
            <p:cNvCxnSpPr>
              <a:cxnSpLocks/>
              <a:endCxn id="65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665" name="Group 664">
            <a:extLst>
              <a:ext uri="{FF2B5EF4-FFF2-40B4-BE49-F238E27FC236}">
                <a16:creationId xmlns:a16="http://schemas.microsoft.com/office/drawing/2014/main" id="{8C0992AA-881F-2044-A141-CCFF67A01CD9}"/>
              </a:ext>
            </a:extLst>
          </p:cNvPr>
          <p:cNvGrpSpPr/>
          <p:nvPr/>
        </p:nvGrpSpPr>
        <p:grpSpPr>
          <a:xfrm>
            <a:off x="5972436" y="2741820"/>
            <a:ext cx="416009" cy="267952"/>
            <a:chOff x="4264586" y="2194147"/>
            <a:chExt cx="554678" cy="482626"/>
          </a:xfrm>
        </p:grpSpPr>
        <p:sp>
          <p:nvSpPr>
            <p:cNvPr id="666" name="Trapezoid 665">
              <a:extLst>
                <a:ext uri="{FF2B5EF4-FFF2-40B4-BE49-F238E27FC236}">
                  <a16:creationId xmlns:a16="http://schemas.microsoft.com/office/drawing/2014/main" id="{C4245254-4CB0-2F4B-B9F3-4C0522126FE2}"/>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67" name="Group 666">
              <a:extLst>
                <a:ext uri="{FF2B5EF4-FFF2-40B4-BE49-F238E27FC236}">
                  <a16:creationId xmlns:a16="http://schemas.microsoft.com/office/drawing/2014/main" id="{1D4C4960-D307-0241-BCC3-6ABBA6FF1C0F}"/>
                </a:ext>
              </a:extLst>
            </p:cNvPr>
            <p:cNvGrpSpPr/>
            <p:nvPr/>
          </p:nvGrpSpPr>
          <p:grpSpPr>
            <a:xfrm>
              <a:off x="4555407" y="2265334"/>
              <a:ext cx="263857" cy="340252"/>
              <a:chOff x="4555407" y="2271223"/>
              <a:chExt cx="263857" cy="340252"/>
            </a:xfrm>
          </p:grpSpPr>
          <p:cxnSp>
            <p:nvCxnSpPr>
              <p:cNvPr id="669" name="Straight Connector 668">
                <a:extLst>
                  <a:ext uri="{FF2B5EF4-FFF2-40B4-BE49-F238E27FC236}">
                    <a16:creationId xmlns:a16="http://schemas.microsoft.com/office/drawing/2014/main" id="{7A73E369-AD92-514E-8142-0DEFACD0AD8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70" name="Straight Connector 669">
                <a:extLst>
                  <a:ext uri="{FF2B5EF4-FFF2-40B4-BE49-F238E27FC236}">
                    <a16:creationId xmlns:a16="http://schemas.microsoft.com/office/drawing/2014/main" id="{53B68ADB-0F3A-D54B-90BC-BD7C394CBD55}"/>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71" name="Straight Connector 670">
                <a:extLst>
                  <a:ext uri="{FF2B5EF4-FFF2-40B4-BE49-F238E27FC236}">
                    <a16:creationId xmlns:a16="http://schemas.microsoft.com/office/drawing/2014/main" id="{CC3264C9-837D-5347-86ED-1259AE6A06F5}"/>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72" name="Straight Connector 671">
                <a:extLst>
                  <a:ext uri="{FF2B5EF4-FFF2-40B4-BE49-F238E27FC236}">
                    <a16:creationId xmlns:a16="http://schemas.microsoft.com/office/drawing/2014/main" id="{DF4D26C4-1CBB-EA41-A370-3CB892D28FD5}"/>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68" name="Straight Connector 667">
              <a:extLst>
                <a:ext uri="{FF2B5EF4-FFF2-40B4-BE49-F238E27FC236}">
                  <a16:creationId xmlns:a16="http://schemas.microsoft.com/office/drawing/2014/main" id="{94EACC00-CFEA-1243-9DBC-49950BD38ABE}"/>
                </a:ext>
              </a:extLst>
            </p:cNvPr>
            <p:cNvCxnSpPr>
              <a:cxnSpLocks/>
              <a:endCxn id="66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673" name="Straight Connector 672">
            <a:extLst>
              <a:ext uri="{FF2B5EF4-FFF2-40B4-BE49-F238E27FC236}">
                <a16:creationId xmlns:a16="http://schemas.microsoft.com/office/drawing/2014/main" id="{627F0A67-928D-0E47-B3EB-14E37EF06107}"/>
              </a:ext>
            </a:extLst>
          </p:cNvPr>
          <p:cNvCxnSpPr>
            <a:cxnSpLocks/>
          </p:cNvCxnSpPr>
          <p:nvPr/>
        </p:nvCxnSpPr>
        <p:spPr>
          <a:xfrm>
            <a:off x="5972436" y="3306917"/>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74" name="Rectangle 673">
            <a:extLst>
              <a:ext uri="{FF2B5EF4-FFF2-40B4-BE49-F238E27FC236}">
                <a16:creationId xmlns:a16="http://schemas.microsoft.com/office/drawing/2014/main" id="{B683BB3D-3731-F047-92D6-0DDE4F740D2B}"/>
              </a:ext>
            </a:extLst>
          </p:cNvPr>
          <p:cNvSpPr/>
          <p:nvPr/>
        </p:nvSpPr>
        <p:spPr>
          <a:xfrm>
            <a:off x="5403222" y="3801679"/>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MEM</a:t>
            </a:r>
          </a:p>
        </p:txBody>
      </p:sp>
      <p:grpSp>
        <p:nvGrpSpPr>
          <p:cNvPr id="675" name="Group 674">
            <a:extLst>
              <a:ext uri="{FF2B5EF4-FFF2-40B4-BE49-F238E27FC236}">
                <a16:creationId xmlns:a16="http://schemas.microsoft.com/office/drawing/2014/main" id="{F8938401-8B6F-244F-A919-9BF3159500CF}"/>
              </a:ext>
            </a:extLst>
          </p:cNvPr>
          <p:cNvGrpSpPr/>
          <p:nvPr/>
        </p:nvGrpSpPr>
        <p:grpSpPr>
          <a:xfrm rot="16200000" flipH="1">
            <a:off x="5324373" y="4440153"/>
            <a:ext cx="416009" cy="267952"/>
            <a:chOff x="4264586" y="2194147"/>
            <a:chExt cx="554678" cy="482626"/>
          </a:xfrm>
        </p:grpSpPr>
        <p:sp>
          <p:nvSpPr>
            <p:cNvPr id="676" name="Trapezoid 675">
              <a:extLst>
                <a:ext uri="{FF2B5EF4-FFF2-40B4-BE49-F238E27FC236}">
                  <a16:creationId xmlns:a16="http://schemas.microsoft.com/office/drawing/2014/main" id="{D2D70ECC-3BE6-FE47-9CD8-3F5C418984C3}"/>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77" name="Group 676">
              <a:extLst>
                <a:ext uri="{FF2B5EF4-FFF2-40B4-BE49-F238E27FC236}">
                  <a16:creationId xmlns:a16="http://schemas.microsoft.com/office/drawing/2014/main" id="{17BBB24B-455B-A045-8077-EB11DCC76691}"/>
                </a:ext>
              </a:extLst>
            </p:cNvPr>
            <p:cNvGrpSpPr/>
            <p:nvPr/>
          </p:nvGrpSpPr>
          <p:grpSpPr>
            <a:xfrm>
              <a:off x="4555407" y="2265334"/>
              <a:ext cx="263857" cy="340252"/>
              <a:chOff x="4555407" y="2271223"/>
              <a:chExt cx="263857" cy="340252"/>
            </a:xfrm>
          </p:grpSpPr>
          <p:cxnSp>
            <p:nvCxnSpPr>
              <p:cNvPr id="679" name="Straight Connector 678">
                <a:extLst>
                  <a:ext uri="{FF2B5EF4-FFF2-40B4-BE49-F238E27FC236}">
                    <a16:creationId xmlns:a16="http://schemas.microsoft.com/office/drawing/2014/main" id="{CE6AE391-A4C9-A846-9B4E-FC5E31D5591B}"/>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80" name="Straight Connector 679">
                <a:extLst>
                  <a:ext uri="{FF2B5EF4-FFF2-40B4-BE49-F238E27FC236}">
                    <a16:creationId xmlns:a16="http://schemas.microsoft.com/office/drawing/2014/main" id="{9782398F-A9A7-564B-A859-CEA2BE67760A}"/>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81" name="Straight Connector 680">
                <a:extLst>
                  <a:ext uri="{FF2B5EF4-FFF2-40B4-BE49-F238E27FC236}">
                    <a16:creationId xmlns:a16="http://schemas.microsoft.com/office/drawing/2014/main" id="{ED6D15EC-DB6E-3547-83F5-CC59DC894B6A}"/>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82" name="Straight Connector 681">
                <a:extLst>
                  <a:ext uri="{FF2B5EF4-FFF2-40B4-BE49-F238E27FC236}">
                    <a16:creationId xmlns:a16="http://schemas.microsoft.com/office/drawing/2014/main" id="{2AECA08D-02CA-194A-9CC3-38C3DF62A3DD}"/>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78" name="Straight Connector 677">
              <a:extLst>
                <a:ext uri="{FF2B5EF4-FFF2-40B4-BE49-F238E27FC236}">
                  <a16:creationId xmlns:a16="http://schemas.microsoft.com/office/drawing/2014/main" id="{840AB6A8-0311-EA4A-8D67-078FD524D99B}"/>
                </a:ext>
              </a:extLst>
            </p:cNvPr>
            <p:cNvCxnSpPr>
              <a:cxnSpLocks/>
              <a:endCxn id="67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683" name="Group 682">
            <a:extLst>
              <a:ext uri="{FF2B5EF4-FFF2-40B4-BE49-F238E27FC236}">
                <a16:creationId xmlns:a16="http://schemas.microsoft.com/office/drawing/2014/main" id="{B43BFDD6-7BEA-3544-95C3-433E82F6EBBE}"/>
              </a:ext>
            </a:extLst>
          </p:cNvPr>
          <p:cNvGrpSpPr/>
          <p:nvPr/>
        </p:nvGrpSpPr>
        <p:grpSpPr>
          <a:xfrm>
            <a:off x="5972436" y="3805356"/>
            <a:ext cx="416009" cy="267952"/>
            <a:chOff x="4264586" y="2194147"/>
            <a:chExt cx="554678" cy="482626"/>
          </a:xfrm>
        </p:grpSpPr>
        <p:sp>
          <p:nvSpPr>
            <p:cNvPr id="684" name="Trapezoid 683">
              <a:extLst>
                <a:ext uri="{FF2B5EF4-FFF2-40B4-BE49-F238E27FC236}">
                  <a16:creationId xmlns:a16="http://schemas.microsoft.com/office/drawing/2014/main" id="{4693A503-203B-5E42-AB8C-F115DDC6FD21}"/>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85" name="Group 684">
              <a:extLst>
                <a:ext uri="{FF2B5EF4-FFF2-40B4-BE49-F238E27FC236}">
                  <a16:creationId xmlns:a16="http://schemas.microsoft.com/office/drawing/2014/main" id="{01FD18A6-2B5E-8541-B956-5078384FB227}"/>
                </a:ext>
              </a:extLst>
            </p:cNvPr>
            <p:cNvGrpSpPr/>
            <p:nvPr/>
          </p:nvGrpSpPr>
          <p:grpSpPr>
            <a:xfrm>
              <a:off x="4555407" y="2265334"/>
              <a:ext cx="263857" cy="340252"/>
              <a:chOff x="4555407" y="2271223"/>
              <a:chExt cx="263857" cy="340252"/>
            </a:xfrm>
          </p:grpSpPr>
          <p:cxnSp>
            <p:nvCxnSpPr>
              <p:cNvPr id="687" name="Straight Connector 686">
                <a:extLst>
                  <a:ext uri="{FF2B5EF4-FFF2-40B4-BE49-F238E27FC236}">
                    <a16:creationId xmlns:a16="http://schemas.microsoft.com/office/drawing/2014/main" id="{A1841ACF-DF98-1D44-AF81-934C9E8C0517}"/>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88" name="Straight Connector 687">
                <a:extLst>
                  <a:ext uri="{FF2B5EF4-FFF2-40B4-BE49-F238E27FC236}">
                    <a16:creationId xmlns:a16="http://schemas.microsoft.com/office/drawing/2014/main" id="{6EA95C87-1A80-094D-BC96-5FD981198FF3}"/>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89" name="Straight Connector 688">
                <a:extLst>
                  <a:ext uri="{FF2B5EF4-FFF2-40B4-BE49-F238E27FC236}">
                    <a16:creationId xmlns:a16="http://schemas.microsoft.com/office/drawing/2014/main" id="{28083BE1-DB34-EC4D-8E52-BFFEF95E7B5B}"/>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90" name="Straight Connector 689">
                <a:extLst>
                  <a:ext uri="{FF2B5EF4-FFF2-40B4-BE49-F238E27FC236}">
                    <a16:creationId xmlns:a16="http://schemas.microsoft.com/office/drawing/2014/main" id="{74E2FD64-CAEF-A146-B354-273979B4242F}"/>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86" name="Straight Connector 685">
              <a:extLst>
                <a:ext uri="{FF2B5EF4-FFF2-40B4-BE49-F238E27FC236}">
                  <a16:creationId xmlns:a16="http://schemas.microsoft.com/office/drawing/2014/main" id="{C8D4CD18-B9D0-B342-88A3-3297E062252E}"/>
                </a:ext>
              </a:extLst>
            </p:cNvPr>
            <p:cNvCxnSpPr>
              <a:cxnSpLocks/>
              <a:endCxn id="68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691" name="Straight Connector 690">
            <a:extLst>
              <a:ext uri="{FF2B5EF4-FFF2-40B4-BE49-F238E27FC236}">
                <a16:creationId xmlns:a16="http://schemas.microsoft.com/office/drawing/2014/main" id="{A66684AD-8CAF-F240-9EE5-421A52E340EC}"/>
              </a:ext>
            </a:extLst>
          </p:cNvPr>
          <p:cNvCxnSpPr>
            <a:cxnSpLocks/>
          </p:cNvCxnSpPr>
          <p:nvPr/>
        </p:nvCxnSpPr>
        <p:spPr>
          <a:xfrm>
            <a:off x="5972436" y="4370453"/>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92" name="TextBox 691">
            <a:extLst>
              <a:ext uri="{FF2B5EF4-FFF2-40B4-BE49-F238E27FC236}">
                <a16:creationId xmlns:a16="http://schemas.microsoft.com/office/drawing/2014/main" id="{28CA4534-7F32-F34A-BFC3-8BE1476B181C}"/>
              </a:ext>
            </a:extLst>
          </p:cNvPr>
          <p:cNvSpPr txBox="1"/>
          <p:nvPr/>
        </p:nvSpPr>
        <p:spPr>
          <a:xfrm>
            <a:off x="2112325" y="210638"/>
            <a:ext cx="4425442" cy="369332"/>
          </a:xfrm>
          <a:prstGeom prst="rect">
            <a:avLst/>
          </a:prstGeom>
          <a:noFill/>
        </p:spPr>
        <p:txBody>
          <a:bodyPr wrap="none" rtlCol="0">
            <a:spAutoFit/>
          </a:bodyPr>
          <a:lstStyle/>
          <a:p>
            <a:r>
              <a:rPr lang="en-US" b="1" dirty="0">
                <a:solidFill>
                  <a:prstClr val="black"/>
                </a:solidFill>
                <a:latin typeface="Calibri"/>
              </a:rPr>
              <a:t>Coarse Grained Reconfigurable Array (CGRA)</a:t>
            </a:r>
          </a:p>
        </p:txBody>
      </p:sp>
      <p:sp>
        <p:nvSpPr>
          <p:cNvPr id="2" name="Rectangle 1">
            <a:extLst>
              <a:ext uri="{FF2B5EF4-FFF2-40B4-BE49-F238E27FC236}">
                <a16:creationId xmlns:a16="http://schemas.microsoft.com/office/drawing/2014/main" id="{928B4F41-1AB9-704E-8F38-AF22F6EB06AD}"/>
              </a:ext>
            </a:extLst>
          </p:cNvPr>
          <p:cNvSpPr/>
          <p:nvPr/>
        </p:nvSpPr>
        <p:spPr>
          <a:xfrm>
            <a:off x="2166938" y="562235"/>
            <a:ext cx="1056715" cy="1056667"/>
          </a:xfrm>
          <a:prstGeom prst="rect">
            <a:avLst/>
          </a:prstGeom>
          <a:noFill/>
          <a:ln w="762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573DACE-0592-EC47-8480-CDD6E8DE595F}"/>
              </a:ext>
            </a:extLst>
          </p:cNvPr>
          <p:cNvSpPr txBox="1"/>
          <p:nvPr/>
        </p:nvSpPr>
        <p:spPr>
          <a:xfrm>
            <a:off x="539323" y="1978484"/>
            <a:ext cx="1582484" cy="338554"/>
          </a:xfrm>
          <a:prstGeom prst="rect">
            <a:avLst/>
          </a:prstGeom>
          <a:noFill/>
        </p:spPr>
        <p:txBody>
          <a:bodyPr wrap="none" rtlCol="0">
            <a:spAutoFit/>
          </a:bodyPr>
          <a:lstStyle/>
          <a:p>
            <a:r>
              <a:rPr lang="en-US" sz="1600" b="1" dirty="0">
                <a:solidFill>
                  <a:srgbClr val="FF0000"/>
                </a:solidFill>
              </a:rPr>
              <a:t>Let’s zoom in…</a:t>
            </a:r>
          </a:p>
        </p:txBody>
      </p:sp>
      <p:cxnSp>
        <p:nvCxnSpPr>
          <p:cNvPr id="6" name="Straight Arrow Connector 5">
            <a:extLst>
              <a:ext uri="{FF2B5EF4-FFF2-40B4-BE49-F238E27FC236}">
                <a16:creationId xmlns:a16="http://schemas.microsoft.com/office/drawing/2014/main" id="{C208295C-643A-2C46-80F4-CDC9B4814758}"/>
              </a:ext>
            </a:extLst>
          </p:cNvPr>
          <p:cNvCxnSpPr>
            <a:stCxn id="3" idx="0"/>
            <a:endCxn id="2" idx="1"/>
          </p:cNvCxnSpPr>
          <p:nvPr/>
        </p:nvCxnSpPr>
        <p:spPr>
          <a:xfrm flipV="1">
            <a:off x="1330565" y="1090569"/>
            <a:ext cx="836373" cy="887915"/>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84271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BE7E0E-7639-414B-9871-081CAD49057A}"/>
              </a:ext>
            </a:extLst>
          </p:cNvPr>
          <p:cNvSpPr>
            <a:spLocks noGrp="1"/>
          </p:cNvSpPr>
          <p:nvPr>
            <p:ph type="title"/>
          </p:nvPr>
        </p:nvSpPr>
        <p:spPr/>
        <p:txBody>
          <a:bodyPr/>
          <a:lstStyle/>
          <a:p>
            <a:r>
              <a:rPr lang="en-US" dirty="0"/>
              <a:t>Current synthesis-based performance estimates</a:t>
            </a:r>
          </a:p>
        </p:txBody>
      </p:sp>
      <p:graphicFrame>
        <p:nvGraphicFramePr>
          <p:cNvPr id="9" name="Content Placeholder 8">
            <a:extLst>
              <a:ext uri="{FF2B5EF4-FFF2-40B4-BE49-F238E27FC236}">
                <a16:creationId xmlns:a16="http://schemas.microsoft.com/office/drawing/2014/main" id="{DBAFF52C-1EDA-BF40-B042-4234190F3DA9}"/>
              </a:ext>
            </a:extLst>
          </p:cNvPr>
          <p:cNvGraphicFramePr>
            <a:graphicFrameLocks noGrp="1"/>
          </p:cNvGraphicFramePr>
          <p:nvPr>
            <p:ph sz="quarter" idx="10"/>
          </p:nvPr>
        </p:nvGraphicFramePr>
        <p:xfrm>
          <a:off x="2201776" y="908050"/>
          <a:ext cx="5208761" cy="3759199"/>
        </p:xfrm>
        <a:graphic>
          <a:graphicData uri="http://schemas.openxmlformats.org/drawingml/2006/table">
            <a:tbl>
              <a:tblPr/>
              <a:tblGrid>
                <a:gridCol w="629975">
                  <a:extLst>
                    <a:ext uri="{9D8B030D-6E8A-4147-A177-3AD203B41FA5}">
                      <a16:colId xmlns:a16="http://schemas.microsoft.com/office/drawing/2014/main" val="341896250"/>
                    </a:ext>
                  </a:extLst>
                </a:gridCol>
                <a:gridCol w="1216504">
                  <a:extLst>
                    <a:ext uri="{9D8B030D-6E8A-4147-A177-3AD203B41FA5}">
                      <a16:colId xmlns:a16="http://schemas.microsoft.com/office/drawing/2014/main" val="217327349"/>
                    </a:ext>
                  </a:extLst>
                </a:gridCol>
                <a:gridCol w="791693">
                  <a:extLst>
                    <a:ext uri="{9D8B030D-6E8A-4147-A177-3AD203B41FA5}">
                      <a16:colId xmlns:a16="http://schemas.microsoft.com/office/drawing/2014/main" val="2053618022"/>
                    </a:ext>
                  </a:extLst>
                </a:gridCol>
                <a:gridCol w="617907">
                  <a:extLst>
                    <a:ext uri="{9D8B030D-6E8A-4147-A177-3AD203B41FA5}">
                      <a16:colId xmlns:a16="http://schemas.microsoft.com/office/drawing/2014/main" val="1386253883"/>
                    </a:ext>
                  </a:extLst>
                </a:gridCol>
                <a:gridCol w="704800">
                  <a:extLst>
                    <a:ext uri="{9D8B030D-6E8A-4147-A177-3AD203B41FA5}">
                      <a16:colId xmlns:a16="http://schemas.microsoft.com/office/drawing/2014/main" val="1696375338"/>
                    </a:ext>
                  </a:extLst>
                </a:gridCol>
                <a:gridCol w="617907">
                  <a:extLst>
                    <a:ext uri="{9D8B030D-6E8A-4147-A177-3AD203B41FA5}">
                      <a16:colId xmlns:a16="http://schemas.microsoft.com/office/drawing/2014/main" val="1643749"/>
                    </a:ext>
                  </a:extLst>
                </a:gridCol>
                <a:gridCol w="629975">
                  <a:extLst>
                    <a:ext uri="{9D8B030D-6E8A-4147-A177-3AD203B41FA5}">
                      <a16:colId xmlns:a16="http://schemas.microsoft.com/office/drawing/2014/main" val="1955897966"/>
                    </a:ext>
                  </a:extLst>
                </a:gridCol>
              </a:tblGrid>
              <a:tr h="512179">
                <a:tc gridSpan="2">
                  <a:txBody>
                    <a:bodyPr/>
                    <a:lstStyle/>
                    <a:p>
                      <a:pPr algn="ctr" fontAlgn="b"/>
                      <a:r>
                        <a:rPr lang="en-US" sz="1400" b="1" i="1" u="sng" strike="noStrike">
                          <a:solidFill>
                            <a:srgbClr val="000000"/>
                          </a:solidFill>
                          <a:effectLst/>
                          <a:latin typeface="Calibri" panose="020F0502020204030204" pitchFamily="34" charset="0"/>
                        </a:rPr>
                        <a:t>TSMC40 LP SVT LIBRARY</a:t>
                      </a:r>
                      <a:br>
                        <a:rPr lang="en-US" sz="1400" b="1" i="1" u="sng" strike="noStrike">
                          <a:solidFill>
                            <a:srgbClr val="000000"/>
                          </a:solidFill>
                          <a:effectLst/>
                          <a:latin typeface="Calibri" panose="020F0502020204030204" pitchFamily="34" charset="0"/>
                        </a:rPr>
                      </a:br>
                      <a:r>
                        <a:rPr lang="en-US" sz="1400" b="1" i="1" u="sng" strike="noStrike">
                          <a:solidFill>
                            <a:srgbClr val="000000"/>
                          </a:solidFill>
                          <a:effectLst/>
                          <a:latin typeface="Calibri" panose="020F0502020204030204" pitchFamily="34" charset="0"/>
                        </a:rPr>
                        <a:t>(Topo+Wireload) 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b"/>
                      <a:r>
                        <a:rPr lang="en-US" sz="900" b="1" i="0" u="none" strike="noStrike">
                          <a:solidFill>
                            <a:srgbClr val="000000"/>
                          </a:solidFill>
                          <a:effectLst/>
                          <a:latin typeface="Calibri" panose="020F0502020204030204" pitchFamily="34" charset="0"/>
                        </a:rPr>
                        <a:t>Original design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RRAM</a:t>
                      </a:r>
                      <a:br>
                        <a:rPr lang="en-US" sz="900" b="1" i="0" u="none" strike="noStrike">
                          <a:solidFill>
                            <a:srgbClr val="000000"/>
                          </a:solidFill>
                          <a:effectLst/>
                          <a:latin typeface="Calibri" panose="020F0502020204030204" pitchFamily="34" charset="0"/>
                        </a:rPr>
                      </a:br>
                      <a:r>
                        <a:rPr lang="en-US" sz="900" b="1" i="0" u="none" strike="noStrike">
                          <a:solidFill>
                            <a:srgbClr val="000000"/>
                          </a:solidFill>
                          <a:effectLst/>
                          <a:latin typeface="Calibri" panose="020F0502020204030204" pitchFamily="34" charset="0"/>
                        </a:rPr>
                        <a:t>with opt</a:t>
                      </a:r>
                      <a:br>
                        <a:rPr lang="en-US" sz="900" b="1" i="0" u="none" strike="noStrike">
                          <a:solidFill>
                            <a:srgbClr val="000000"/>
                          </a:solidFill>
                          <a:effectLst/>
                          <a:latin typeface="Calibri" panose="020F0502020204030204" pitchFamily="34" charset="0"/>
                        </a:rPr>
                      </a:br>
                      <a:r>
                        <a:rPr lang="en-US" sz="900" b="1" i="0" u="none" strike="noStrike">
                          <a:solidFill>
                            <a:srgbClr val="000000"/>
                          </a:solidFill>
                          <a:effectLst/>
                          <a:latin typeface="Calibri" panose="020F0502020204030204" pitchFamily="34" charset="0"/>
                        </a:rPr>
                        <a:t>BUF muxes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RRAM</a:t>
                      </a:r>
                      <a:br>
                        <a:rPr lang="en-US" sz="900" b="1" i="0" u="none" strike="noStrike">
                          <a:solidFill>
                            <a:srgbClr val="000000"/>
                          </a:solidFill>
                          <a:effectLst/>
                          <a:latin typeface="Calibri" panose="020F0502020204030204" pitchFamily="34" charset="0"/>
                        </a:rPr>
                      </a:br>
                      <a:r>
                        <a:rPr lang="en-US" sz="900" b="1" i="0" u="none" strike="noStrike">
                          <a:solidFill>
                            <a:srgbClr val="000000"/>
                          </a:solidFill>
                          <a:effectLst/>
                          <a:latin typeface="Calibri" panose="020F0502020204030204" pitchFamily="34" charset="0"/>
                        </a:rPr>
                        <a:t>with opt MUX muxes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NEM relays with decoders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NEM relays with RRAM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314656"/>
                  </a:ext>
                </a:extLst>
              </a:tr>
              <a:tr h="154620">
                <a:tc rowSpan="3">
                  <a:txBody>
                    <a:bodyPr/>
                    <a:lstStyle/>
                    <a:p>
                      <a:pPr algn="ctr" fontAlgn="b"/>
                      <a:r>
                        <a:rPr lang="en-US" sz="1200" b="1" i="0" u="none" strike="noStrike">
                          <a:solidFill>
                            <a:srgbClr val="000000"/>
                          </a:solidFill>
                          <a:effectLst/>
                          <a:latin typeface="Calibri" panose="020F0502020204030204" pitchFamily="34" charset="0"/>
                        </a:rPr>
                        <a:t>Area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Area (um^2)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13306.7341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11029.41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9042.264197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10908.4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6938.69413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00579"/>
                  </a:ext>
                </a:extLst>
              </a:tr>
              <a:tr h="154620">
                <a:tc vMerge="1">
                  <a:txBody>
                    <a:bodyPr/>
                    <a:lstStyle/>
                    <a:p>
                      <a:endParaRPr lang="en-US"/>
                    </a:p>
                  </a:txBody>
                  <a:tcPr/>
                </a:tc>
                <a:tc>
                  <a:txBody>
                    <a:bodyPr/>
                    <a:lstStyle/>
                    <a:p>
                      <a:pPr algn="l" fontAlgn="b"/>
                      <a:r>
                        <a:rPr lang="en-US" sz="900" b="1" i="0" u="none" strike="noStrike">
                          <a:solidFill>
                            <a:srgbClr val="000000"/>
                          </a:solidFill>
                          <a:effectLst/>
                          <a:latin typeface="Calibri" panose="020F0502020204030204" pitchFamily="34" charset="0"/>
                        </a:rPr>
                        <a:t>Area % Imp.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Calibri" panose="020F0502020204030204" pitchFamily="34" charset="0"/>
                        </a:rPr>
                        <a:t>17%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8E4C4"/>
                    </a:solidFill>
                  </a:tcPr>
                </a:tc>
                <a:tc>
                  <a:txBody>
                    <a:bodyPr/>
                    <a:lstStyle/>
                    <a:p>
                      <a:pPr algn="r" fontAlgn="b"/>
                      <a:r>
                        <a:rPr lang="en-US" sz="900" b="0" i="0" u="none" strike="noStrike">
                          <a:solidFill>
                            <a:srgbClr val="000000"/>
                          </a:solidFill>
                          <a:effectLst/>
                          <a:latin typeface="Calibri" panose="020F0502020204030204" pitchFamily="34" charset="0"/>
                        </a:rPr>
                        <a:t>32%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CCD8F"/>
                    </a:solidFill>
                  </a:tcPr>
                </a:tc>
                <a:tc>
                  <a:txBody>
                    <a:bodyPr/>
                    <a:lstStyle/>
                    <a:p>
                      <a:pPr algn="r" fontAlgn="b"/>
                      <a:r>
                        <a:rPr lang="en-US" sz="900" b="0" i="0" u="none" strike="noStrike">
                          <a:solidFill>
                            <a:srgbClr val="000000"/>
                          </a:solidFill>
                          <a:effectLst/>
                          <a:latin typeface="Calibri" panose="020F0502020204030204" pitchFamily="34" charset="0"/>
                        </a:rPr>
                        <a:t>18%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4E3C0"/>
                    </a:solidFill>
                  </a:tcPr>
                </a:tc>
                <a:tc>
                  <a:txBody>
                    <a:bodyPr/>
                    <a:lstStyle/>
                    <a:p>
                      <a:pPr algn="r" fontAlgn="b"/>
                      <a:r>
                        <a:rPr lang="en-US" sz="900" b="0" i="0" u="none" strike="noStrike">
                          <a:solidFill>
                            <a:srgbClr val="000000"/>
                          </a:solidFill>
                          <a:effectLst/>
                          <a:latin typeface="Calibri" panose="020F0502020204030204" pitchFamily="34" charset="0"/>
                        </a:rPr>
                        <a:t>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BB458"/>
                    </a:solidFill>
                  </a:tcPr>
                </a:tc>
                <a:extLst>
                  <a:ext uri="{0D108BD9-81ED-4DB2-BD59-A6C34878D82A}">
                    <a16:rowId xmlns:a16="http://schemas.microsoft.com/office/drawing/2014/main" val="3318257737"/>
                  </a:ext>
                </a:extLst>
              </a:tr>
              <a:tr h="154620">
                <a:tc vMerge="1">
                  <a:txBody>
                    <a:bodyPr/>
                    <a:lstStyle/>
                    <a:p>
                      <a:endParaRPr lang="en-US"/>
                    </a:p>
                  </a:txBody>
                  <a:tcPr/>
                </a:tc>
                <a:tc>
                  <a:txBody>
                    <a:bodyPr/>
                    <a:lstStyle/>
                    <a:p>
                      <a:pPr algn="l" fontAlgn="b"/>
                      <a:r>
                        <a:rPr lang="en-US" sz="900" b="1" i="0" u="none" strike="noStrike">
                          <a:solidFill>
                            <a:srgbClr val="000000"/>
                          </a:solidFill>
                          <a:effectLst/>
                          <a:latin typeface="Calibri" panose="020F0502020204030204" pitchFamily="34" charset="0"/>
                        </a:rPr>
                        <a:t>Area Benefits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1.2064774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1.471615274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1.2198612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1.9177577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0081560"/>
                  </a:ext>
                </a:extLst>
              </a:tr>
              <a:tr h="154620">
                <a:tc rowSpan="6">
                  <a:txBody>
                    <a:bodyPr/>
                    <a:lstStyle/>
                    <a:p>
                      <a:pPr algn="ctr" fontAlgn="b"/>
                      <a:r>
                        <a:rPr lang="en-US" sz="1200" b="1" i="0" u="none" strike="noStrike">
                          <a:solidFill>
                            <a:srgbClr val="000000"/>
                          </a:solidFill>
                          <a:effectLst/>
                          <a:latin typeface="Calibri" panose="020F0502020204030204" pitchFamily="34" charset="0"/>
                        </a:rPr>
                        <a:t>Power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Switch Power (mW)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1.2558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1.2011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1.1004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1.335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1.1663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3158453"/>
                  </a:ext>
                </a:extLst>
              </a:tr>
              <a:tr h="154620">
                <a:tc vMerge="1">
                  <a:txBody>
                    <a:bodyPr/>
                    <a:lstStyle/>
                    <a:p>
                      <a:endParaRPr lang="en-US"/>
                    </a:p>
                  </a:txBody>
                  <a:tcPr/>
                </a:tc>
                <a:tc>
                  <a:txBody>
                    <a:bodyPr/>
                    <a:lstStyle/>
                    <a:p>
                      <a:pPr algn="l" fontAlgn="b"/>
                      <a:r>
                        <a:rPr lang="en-US" sz="900" b="1" i="0" u="none" strike="noStrike">
                          <a:solidFill>
                            <a:srgbClr val="000000"/>
                          </a:solidFill>
                          <a:effectLst/>
                          <a:latin typeface="Calibri" panose="020F0502020204030204" pitchFamily="34" charset="0"/>
                        </a:rPr>
                        <a:t>Int Power (mW)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1.4134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1.296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1.2782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1.5336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1.2512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8682832"/>
                  </a:ext>
                </a:extLst>
              </a:tr>
              <a:tr h="154620">
                <a:tc vMerge="1">
                  <a:txBody>
                    <a:bodyPr/>
                    <a:lstStyle/>
                    <a:p>
                      <a:endParaRPr lang="en-US"/>
                    </a:p>
                  </a:txBody>
                  <a:tcPr/>
                </a:tc>
                <a:tc>
                  <a:txBody>
                    <a:bodyPr/>
                    <a:lstStyle/>
                    <a:p>
                      <a:pPr algn="l" fontAlgn="b"/>
                      <a:r>
                        <a:rPr lang="en-US" sz="900" b="1" i="0" u="none" strike="noStrike">
                          <a:solidFill>
                            <a:srgbClr val="000000"/>
                          </a:solidFill>
                          <a:effectLst/>
                          <a:latin typeface="Calibri" panose="020F0502020204030204" pitchFamily="34" charset="0"/>
                        </a:rPr>
                        <a:t>Leak Power (uW)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1.2309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0.9744835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0.9094669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1.0799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0.8011903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1041827"/>
                  </a:ext>
                </a:extLst>
              </a:tr>
              <a:tr h="154620">
                <a:tc vMerge="1">
                  <a:txBody>
                    <a:bodyPr/>
                    <a:lstStyle/>
                    <a:p>
                      <a:endParaRPr lang="en-US"/>
                    </a:p>
                  </a:txBody>
                  <a:tcPr/>
                </a:tc>
                <a:tc>
                  <a:txBody>
                    <a:bodyPr/>
                    <a:lstStyle/>
                    <a:p>
                      <a:pPr algn="l" fontAlgn="b"/>
                      <a:r>
                        <a:rPr lang="en-US" sz="900" b="1" i="0" u="none" strike="noStrike">
                          <a:solidFill>
                            <a:srgbClr val="000000"/>
                          </a:solidFill>
                          <a:effectLst/>
                          <a:latin typeface="Calibri" panose="020F0502020204030204" pitchFamily="34" charset="0"/>
                        </a:rPr>
                        <a:t>Total Power (mW)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2.6704309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2.4980745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2.379509467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2.8696799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2.41830119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5261750"/>
                  </a:ext>
                </a:extLst>
              </a:tr>
              <a:tr h="154620">
                <a:tc vMerge="1">
                  <a:txBody>
                    <a:bodyPr/>
                    <a:lstStyle/>
                    <a:p>
                      <a:endParaRPr lang="en-US"/>
                    </a:p>
                  </a:txBody>
                  <a:tcPr/>
                </a:tc>
                <a:tc>
                  <a:txBody>
                    <a:bodyPr/>
                    <a:lstStyle/>
                    <a:p>
                      <a:pPr algn="l" fontAlgn="b"/>
                      <a:r>
                        <a:rPr lang="en-US" sz="900" b="1" i="0" u="none" strike="noStrike">
                          <a:solidFill>
                            <a:srgbClr val="000000"/>
                          </a:solidFill>
                          <a:effectLst/>
                          <a:latin typeface="Calibri" panose="020F0502020204030204" pitchFamily="34" charset="0"/>
                        </a:rPr>
                        <a:t>Total Power % Imp.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Calibri" panose="020F0502020204030204" pitchFamily="34" charset="0"/>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FF5E9"/>
                    </a:solidFill>
                  </a:tcPr>
                </a:tc>
                <a:tc>
                  <a:txBody>
                    <a:bodyPr/>
                    <a:lstStyle/>
                    <a:p>
                      <a:pPr algn="r" fontAlgn="b"/>
                      <a:r>
                        <a:rPr lang="en-US" sz="900" b="0" i="0" u="none" strike="noStrike">
                          <a:solidFill>
                            <a:srgbClr val="000000"/>
                          </a:solidFill>
                          <a:effectLst/>
                          <a:latin typeface="Calibri" panose="020F0502020204030204" pitchFamily="34" charset="0"/>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EED9"/>
                    </a:solidFill>
                  </a:tcPr>
                </a:tc>
                <a:tc>
                  <a:txBody>
                    <a:bodyPr/>
                    <a:lstStyle/>
                    <a:p>
                      <a:pPr algn="r" fontAlgn="b"/>
                      <a:r>
                        <a:rPr lang="en-US" sz="900" b="0" i="0" u="none" strike="noStrike">
                          <a:solidFill>
                            <a:srgbClr val="000000"/>
                          </a:solidFill>
                          <a:effectLst/>
                          <a:latin typeface="Calibri" panose="020F0502020204030204" pitchFamily="34" charset="0"/>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8D8"/>
                    </a:solidFill>
                  </a:tcPr>
                </a:tc>
                <a:tc>
                  <a:txBody>
                    <a:bodyPr/>
                    <a:lstStyle/>
                    <a:p>
                      <a:pPr algn="r" fontAlgn="b"/>
                      <a:r>
                        <a:rPr lang="en-US" sz="900" b="0" i="0" u="none" strike="noStrike">
                          <a:solidFill>
                            <a:srgbClr val="000000"/>
                          </a:solidFill>
                          <a:effectLst/>
                          <a:latin typeface="Calibri" panose="020F0502020204030204" pitchFamily="34" charset="0"/>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F1DE"/>
                    </a:solidFill>
                  </a:tcPr>
                </a:tc>
                <a:extLst>
                  <a:ext uri="{0D108BD9-81ED-4DB2-BD59-A6C34878D82A}">
                    <a16:rowId xmlns:a16="http://schemas.microsoft.com/office/drawing/2014/main" val="768315147"/>
                  </a:ext>
                </a:extLst>
              </a:tr>
              <a:tr h="154620">
                <a:tc vMerge="1">
                  <a:txBody>
                    <a:bodyPr/>
                    <a:lstStyle/>
                    <a:p>
                      <a:endParaRPr lang="en-US"/>
                    </a:p>
                  </a:txBody>
                  <a:tcPr/>
                </a:tc>
                <a:tc>
                  <a:txBody>
                    <a:bodyPr/>
                    <a:lstStyle/>
                    <a:p>
                      <a:pPr algn="l" fontAlgn="b"/>
                      <a:r>
                        <a:rPr lang="en-US" sz="900" b="1" i="0" u="none" strike="noStrike">
                          <a:solidFill>
                            <a:srgbClr val="000000"/>
                          </a:solidFill>
                          <a:effectLst/>
                          <a:latin typeface="Calibri" panose="020F0502020204030204" pitchFamily="34" charset="0"/>
                        </a:rPr>
                        <a:t>Total Power Benefits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1.0689957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1.122261095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0.9305675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1.10425902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104166"/>
                  </a:ext>
                </a:extLst>
              </a:tr>
              <a:tr h="154620">
                <a:tc rowSpan="3">
                  <a:txBody>
                    <a:bodyPr/>
                    <a:lstStyle/>
                    <a:p>
                      <a:pPr algn="ctr" fontAlgn="b"/>
                      <a:r>
                        <a:rPr lang="en-US" sz="1200" b="1" i="0" u="none" strike="noStrike">
                          <a:solidFill>
                            <a:srgbClr val="000000"/>
                          </a:solidFill>
                          <a:effectLst/>
                          <a:latin typeface="Calibri" panose="020F0502020204030204" pitchFamily="34" charset="0"/>
                        </a:rPr>
                        <a:t>Crit Path</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Delay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Delay (ns, target=1.8)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1.8225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1.8888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1.7997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1.7995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1.8733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9700600"/>
                  </a:ext>
                </a:extLst>
              </a:tr>
              <a:tr h="154620">
                <a:tc vMerge="1">
                  <a:txBody>
                    <a:bodyPr/>
                    <a:lstStyle/>
                    <a:p>
                      <a:endParaRPr lang="en-US"/>
                    </a:p>
                  </a:txBody>
                  <a:tcPr/>
                </a:tc>
                <a:tc>
                  <a:txBody>
                    <a:bodyPr/>
                    <a:lstStyle/>
                    <a:p>
                      <a:pPr algn="l" fontAlgn="b"/>
                      <a:r>
                        <a:rPr lang="en-US" sz="900" b="1" i="0" u="none" strike="noStrike">
                          <a:solidFill>
                            <a:srgbClr val="000000"/>
                          </a:solidFill>
                          <a:effectLst/>
                          <a:latin typeface="Calibri" panose="020F0502020204030204" pitchFamily="34" charset="0"/>
                        </a:rPr>
                        <a:t>Delay % Imp.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CEC"/>
                    </a:solidFill>
                  </a:tcPr>
                </a:tc>
                <a:tc>
                  <a:txBody>
                    <a:bodyPr/>
                    <a:lstStyle/>
                    <a:p>
                      <a:pPr algn="r" fontAlgn="b"/>
                      <a:r>
                        <a:rPr lang="en-US" sz="9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EFB"/>
                    </a:solidFill>
                  </a:tcPr>
                </a:tc>
                <a:tc>
                  <a:txBody>
                    <a:bodyPr/>
                    <a:lstStyle/>
                    <a:p>
                      <a:pPr algn="r" fontAlgn="b"/>
                      <a:r>
                        <a:rPr lang="en-US" sz="9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EFB"/>
                    </a:solidFill>
                  </a:tcPr>
                </a:tc>
                <a:tc>
                  <a:txBody>
                    <a:bodyPr/>
                    <a:lstStyle/>
                    <a:p>
                      <a:pPr algn="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0F0"/>
                    </a:solidFill>
                  </a:tcPr>
                </a:tc>
                <a:extLst>
                  <a:ext uri="{0D108BD9-81ED-4DB2-BD59-A6C34878D82A}">
                    <a16:rowId xmlns:a16="http://schemas.microsoft.com/office/drawing/2014/main" val="3299079056"/>
                  </a:ext>
                </a:extLst>
              </a:tr>
              <a:tr h="154620">
                <a:tc vMerge="1">
                  <a:txBody>
                    <a:bodyPr/>
                    <a:lstStyle/>
                    <a:p>
                      <a:endParaRPr lang="en-US"/>
                    </a:p>
                  </a:txBody>
                  <a:tcPr/>
                </a:tc>
                <a:tc>
                  <a:txBody>
                    <a:bodyPr/>
                    <a:lstStyle/>
                    <a:p>
                      <a:pPr algn="l" fontAlgn="b"/>
                      <a:r>
                        <a:rPr lang="en-US" sz="900" b="1" i="0" u="none" strike="noStrike">
                          <a:solidFill>
                            <a:srgbClr val="000000"/>
                          </a:solidFill>
                          <a:effectLst/>
                          <a:latin typeface="Calibri" panose="020F0502020204030204" pitchFamily="34" charset="0"/>
                        </a:rPr>
                        <a:t>Delay Benefits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0.9648983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1.012668778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1.0127813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0.97288208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4274427"/>
                  </a:ext>
                </a:extLst>
              </a:tr>
              <a:tr h="154620">
                <a:tc rowSpan="3">
                  <a:txBody>
                    <a:bodyPr/>
                    <a:lstStyle/>
                    <a:p>
                      <a:pPr algn="ctr" fontAlgn="b"/>
                      <a:r>
                        <a:rPr lang="en-US" sz="1200" b="1" i="0" u="none" strike="noStrike">
                          <a:solidFill>
                            <a:srgbClr val="000000"/>
                          </a:solidFill>
                          <a:effectLst/>
                          <a:latin typeface="Calibri" panose="020F0502020204030204" pitchFamily="34" charset="0"/>
                        </a:rPr>
                        <a:t>Energy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Energy Metric (ns*mW)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4.866860315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4.7183631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4.282403188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5.163989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4.53020362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487464"/>
                  </a:ext>
                </a:extLst>
              </a:tr>
              <a:tr h="154620">
                <a:tc vMerge="1">
                  <a:txBody>
                    <a:bodyPr/>
                    <a:lstStyle/>
                    <a:p>
                      <a:endParaRPr lang="en-US"/>
                    </a:p>
                  </a:txBody>
                  <a:tcPr/>
                </a:tc>
                <a:tc>
                  <a:txBody>
                    <a:bodyPr/>
                    <a:lstStyle/>
                    <a:p>
                      <a:pPr algn="l" fontAlgn="b"/>
                      <a:r>
                        <a:rPr lang="en-US" sz="900" b="1" i="0" u="none" strike="noStrike">
                          <a:solidFill>
                            <a:srgbClr val="000000"/>
                          </a:solidFill>
                          <a:effectLst/>
                          <a:latin typeface="Calibri" panose="020F0502020204030204" pitchFamily="34" charset="0"/>
                        </a:rPr>
                        <a:t>Energy % Imp.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BF5"/>
                    </a:solidFill>
                  </a:tcPr>
                </a:tc>
                <a:tc>
                  <a:txBody>
                    <a:bodyPr/>
                    <a:lstStyle/>
                    <a:p>
                      <a:pPr algn="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EDD5"/>
                    </a:solidFill>
                  </a:tcPr>
                </a:tc>
                <a:tc>
                  <a:txBody>
                    <a:bodyPr/>
                    <a:lstStyle/>
                    <a:p>
                      <a:pPr algn="r" fontAlgn="b"/>
                      <a:r>
                        <a:rPr lang="en-US" sz="900" b="0" i="0" u="none" strike="noStrike">
                          <a:solidFill>
                            <a:srgbClr val="000000"/>
                          </a:solidFill>
                          <a:effectLst/>
                          <a:latin typeface="Calibri" panose="020F0502020204030204" pitchFamily="34" charset="0"/>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FDF"/>
                    </a:solidFill>
                  </a:tcPr>
                </a:tc>
                <a:tc>
                  <a:txBody>
                    <a:bodyPr/>
                    <a:lstStyle/>
                    <a:p>
                      <a:pPr algn="r" fontAlgn="b"/>
                      <a:r>
                        <a:rPr lang="en-US" sz="900" b="0" i="0" u="none" strike="noStrike">
                          <a:solidFill>
                            <a:srgbClr val="000000"/>
                          </a:solidFill>
                          <a:effectLst/>
                          <a:latin typeface="Calibri" panose="020F0502020204030204" pitchFamily="34" charset="0"/>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F5E7"/>
                    </a:solidFill>
                  </a:tcPr>
                </a:tc>
                <a:extLst>
                  <a:ext uri="{0D108BD9-81ED-4DB2-BD59-A6C34878D82A}">
                    <a16:rowId xmlns:a16="http://schemas.microsoft.com/office/drawing/2014/main" val="331734520"/>
                  </a:ext>
                </a:extLst>
              </a:tr>
              <a:tr h="154620">
                <a:tc vMerge="1">
                  <a:txBody>
                    <a:bodyPr/>
                    <a:lstStyle/>
                    <a:p>
                      <a:endParaRPr lang="en-US"/>
                    </a:p>
                  </a:txBody>
                  <a:tcPr/>
                </a:tc>
                <a:tc>
                  <a:txBody>
                    <a:bodyPr/>
                    <a:lstStyle/>
                    <a:p>
                      <a:pPr algn="l" fontAlgn="b"/>
                      <a:r>
                        <a:rPr lang="en-US" sz="900" b="1" i="0" u="none" strike="noStrike">
                          <a:solidFill>
                            <a:srgbClr val="000000"/>
                          </a:solidFill>
                          <a:effectLst/>
                          <a:latin typeface="Calibri" panose="020F0502020204030204" pitchFamily="34" charset="0"/>
                        </a:rPr>
                        <a:t>Energy Benefits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1.0314722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1.136478772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0.9424614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1.07431381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1085560"/>
                  </a:ext>
                </a:extLst>
              </a:tr>
              <a:tr h="154620">
                <a:tc rowSpan="3">
                  <a:txBody>
                    <a:bodyPr/>
                    <a:lstStyle/>
                    <a:p>
                      <a:pPr algn="ctr" fontAlgn="b"/>
                      <a:r>
                        <a:rPr lang="en-US" sz="1200" b="1" i="0" u="none" strike="noStrike">
                          <a:solidFill>
                            <a:srgbClr val="000000"/>
                          </a:solidFill>
                          <a:effectLst/>
                          <a:latin typeface="Calibri" panose="020F0502020204030204" pitchFamily="34" charset="0"/>
                        </a:rPr>
                        <a:t>EDP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Calibri" panose="020F0502020204030204" pitchFamily="34" charset="0"/>
                        </a:rPr>
                        <a:t>EDP Metric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8.869852925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8.9120442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7.707041017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9.2925982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8.48643044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4948184"/>
                  </a:ext>
                </a:extLst>
              </a:tr>
              <a:tr h="154620">
                <a:tc vMerge="1">
                  <a:txBody>
                    <a:bodyPr/>
                    <a:lstStyle/>
                    <a:p>
                      <a:endParaRPr lang="en-US"/>
                    </a:p>
                  </a:txBody>
                  <a:tcPr/>
                </a:tc>
                <a:tc>
                  <a:txBody>
                    <a:bodyPr/>
                    <a:lstStyle/>
                    <a:p>
                      <a:pPr algn="l" fontAlgn="b"/>
                      <a:r>
                        <a:rPr lang="en-US" sz="900" b="1" i="0" u="none" strike="noStrike">
                          <a:solidFill>
                            <a:srgbClr val="000000"/>
                          </a:solidFill>
                          <a:effectLst/>
                          <a:latin typeface="Calibri" panose="020F0502020204030204" pitchFamily="34" charset="0"/>
                        </a:rPr>
                        <a:t>EDP % Imp.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CFC"/>
                    </a:solidFill>
                  </a:tcPr>
                </a:tc>
                <a:tc>
                  <a:txBody>
                    <a:bodyPr/>
                    <a:lstStyle/>
                    <a:p>
                      <a:pPr algn="r" fontAlgn="b"/>
                      <a:r>
                        <a:rPr lang="en-US" sz="900" b="0" i="0" u="none" strike="noStrike">
                          <a:solidFill>
                            <a:srgbClr val="000000"/>
                          </a:solidFill>
                          <a:effectLst/>
                          <a:latin typeface="Calibri" panose="020F0502020204030204" pitchFamily="34" charset="0"/>
                        </a:rPr>
                        <a:t>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EBD2"/>
                    </a:solidFill>
                  </a:tcPr>
                </a:tc>
                <a:tc>
                  <a:txBody>
                    <a:bodyPr/>
                    <a:lstStyle/>
                    <a:p>
                      <a:pPr algn="r" fontAlgn="b"/>
                      <a:r>
                        <a:rPr lang="en-US" sz="900" b="0" i="0" u="none" strike="noStrike">
                          <a:solidFill>
                            <a:srgbClr val="000000"/>
                          </a:solidFill>
                          <a:effectLst/>
                          <a:latin typeface="Calibri" panose="020F0502020204030204" pitchFamily="34"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E6"/>
                    </a:solidFill>
                  </a:tcPr>
                </a:tc>
                <a:tc>
                  <a:txBody>
                    <a:bodyPr/>
                    <a:lstStyle/>
                    <a:p>
                      <a:pPr algn="r" fontAlgn="b"/>
                      <a:r>
                        <a:rPr lang="en-US" sz="900" b="0" i="0" u="none" strike="noStrike">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F9F0"/>
                    </a:solidFill>
                  </a:tcPr>
                </a:tc>
                <a:extLst>
                  <a:ext uri="{0D108BD9-81ED-4DB2-BD59-A6C34878D82A}">
                    <a16:rowId xmlns:a16="http://schemas.microsoft.com/office/drawing/2014/main" val="1955057144"/>
                  </a:ext>
                </a:extLst>
              </a:tr>
              <a:tr h="154620">
                <a:tc vMerge="1">
                  <a:txBody>
                    <a:bodyPr/>
                    <a:lstStyle/>
                    <a:p>
                      <a:endParaRPr lang="en-US"/>
                    </a:p>
                  </a:txBody>
                  <a:tcPr/>
                </a:tc>
                <a:tc>
                  <a:txBody>
                    <a:bodyPr/>
                    <a:lstStyle/>
                    <a:p>
                      <a:pPr algn="l" fontAlgn="b"/>
                      <a:r>
                        <a:rPr lang="en-US" sz="900" b="1" i="0" u="none" strike="noStrike">
                          <a:solidFill>
                            <a:srgbClr val="000000"/>
                          </a:solidFill>
                          <a:effectLst/>
                          <a:latin typeface="Calibri" panose="020F0502020204030204" pitchFamily="34" charset="0"/>
                        </a:rPr>
                        <a:t>EDP Benefits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0.9952658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1.150876569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0.9545073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1.04518065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1078316"/>
                  </a:ext>
                </a:extLst>
              </a:tr>
              <a:tr h="154620">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3018672"/>
                  </a:ext>
                </a:extLst>
              </a:tr>
              <a:tr h="154620">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4053375489"/>
                  </a:ext>
                </a:extLst>
              </a:tr>
              <a:tr h="154620">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r>
                        <a:rPr lang="en-US" sz="900" b="1" i="0" u="none" strike="noStrike">
                          <a:solidFill>
                            <a:srgbClr val="000000"/>
                          </a:solidFill>
                          <a:effectLst/>
                          <a:latin typeface="Calibri" panose="020F0502020204030204" pitchFamily="34" charset="0"/>
                        </a:rPr>
                        <a:t>NEM Relay Area</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5888</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41151180"/>
                  </a:ext>
                </a:extLst>
              </a:tr>
            </a:tbl>
          </a:graphicData>
        </a:graphic>
      </p:graphicFrame>
      <p:sp>
        <p:nvSpPr>
          <p:cNvPr id="5" name="Slide Number Placeholder 4">
            <a:extLst>
              <a:ext uri="{FF2B5EF4-FFF2-40B4-BE49-F238E27FC236}">
                <a16:creationId xmlns:a16="http://schemas.microsoft.com/office/drawing/2014/main" id="{F65DD039-092B-8846-A618-08E36F3D3920}"/>
              </a:ext>
            </a:extLst>
          </p:cNvPr>
          <p:cNvSpPr>
            <a:spLocks noGrp="1"/>
          </p:cNvSpPr>
          <p:nvPr>
            <p:ph type="sldNum" sz="quarter" idx="4294967295"/>
          </p:nvPr>
        </p:nvSpPr>
        <p:spPr>
          <a:xfrm>
            <a:off x="0" y="4811713"/>
            <a:ext cx="846138" cy="271462"/>
          </a:xfrm>
        </p:spPr>
        <p:txBody>
          <a:bodyPr/>
          <a:lstStyle/>
          <a:p>
            <a:fld id="{ED592E09-314B-9448-B044-E398C8EABE53}" type="slidenum">
              <a:rPr lang="en-US" smtClean="0"/>
              <a:t>60</a:t>
            </a:fld>
            <a:endParaRPr lang="en-US"/>
          </a:p>
        </p:txBody>
      </p:sp>
    </p:spTree>
    <p:extLst>
      <p:ext uri="{BB962C8B-B14F-4D97-AF65-F5344CB8AC3E}">
        <p14:creationId xmlns:p14="http://schemas.microsoft.com/office/powerpoint/2010/main" val="2805377039"/>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4BA78-77D2-6B4C-BAB2-FE403F631652}"/>
              </a:ext>
            </a:extLst>
          </p:cNvPr>
          <p:cNvSpPr>
            <a:spLocks noGrp="1"/>
          </p:cNvSpPr>
          <p:nvPr>
            <p:ph type="title"/>
          </p:nvPr>
        </p:nvSpPr>
        <p:spPr/>
        <p:txBody>
          <a:bodyPr/>
          <a:lstStyle/>
          <a:p>
            <a:r>
              <a:rPr lang="en-US" dirty="0"/>
              <a:t>Next steps for hybrid design</a:t>
            </a:r>
          </a:p>
        </p:txBody>
      </p:sp>
      <p:sp>
        <p:nvSpPr>
          <p:cNvPr id="3" name="Content Placeholder 2">
            <a:extLst>
              <a:ext uri="{FF2B5EF4-FFF2-40B4-BE49-F238E27FC236}">
                <a16:creationId xmlns:a16="http://schemas.microsoft.com/office/drawing/2014/main" id="{A3C2ABE7-3CDA-364C-BA8D-7684AA7DDE34}"/>
              </a:ext>
            </a:extLst>
          </p:cNvPr>
          <p:cNvSpPr>
            <a:spLocks noGrp="1"/>
          </p:cNvSpPr>
          <p:nvPr>
            <p:ph sz="quarter" idx="10"/>
          </p:nvPr>
        </p:nvSpPr>
        <p:spPr/>
        <p:txBody>
          <a:bodyPr/>
          <a:lstStyle/>
          <a:p>
            <a:pPr>
              <a:buFont typeface="Arial" panose="020B0604020202020204" pitchFamily="34" charset="0"/>
              <a:buChar char="•"/>
            </a:pPr>
            <a:r>
              <a:rPr lang="en-US" dirty="0"/>
              <a:t>Use better SPICE models for NEM relays/RRAM</a:t>
            </a:r>
          </a:p>
          <a:p>
            <a:pPr>
              <a:buFont typeface="Arial" panose="020B0604020202020204" pitchFamily="34" charset="0"/>
              <a:buChar char="•"/>
            </a:pPr>
            <a:r>
              <a:rPr lang="en-US" dirty="0"/>
              <a:t>Use better power/delay models than SiliconSmart-generated Liberty</a:t>
            </a:r>
          </a:p>
          <a:p>
            <a:pPr>
              <a:buFont typeface="Arial" panose="020B0604020202020204" pitchFamily="34" charset="0"/>
              <a:buChar char="•"/>
            </a:pPr>
            <a:r>
              <a:rPr lang="en-US" dirty="0"/>
              <a:t>Do 3D place-and-route and estimate real performance</a:t>
            </a:r>
          </a:p>
          <a:p>
            <a:pPr>
              <a:buFont typeface="Arial" panose="020B0604020202020204" pitchFamily="34" charset="0"/>
              <a:buChar char="•"/>
            </a:pPr>
            <a:r>
              <a:rPr lang="en-US" dirty="0"/>
              <a:t>Verify hybrid scheme experimentally at least at small-scale</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1368164982"/>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8E45C-85F5-9247-AEB6-1CE4C7C80903}"/>
              </a:ext>
            </a:extLst>
          </p:cNvPr>
          <p:cNvSpPr>
            <a:spLocks noGrp="1"/>
          </p:cNvSpPr>
          <p:nvPr>
            <p:ph type="title"/>
          </p:nvPr>
        </p:nvSpPr>
        <p:spPr/>
        <p:txBody>
          <a:bodyPr/>
          <a:lstStyle/>
          <a:p>
            <a:r>
              <a:rPr lang="en-US" altLang="en-US" dirty="0">
                <a:latin typeface="Arial" panose="020B0604020202020204" pitchFamily="34" charset="0"/>
                <a:ea typeface="ＭＳ Ｐゴシック" panose="020B0600070205080204" pitchFamily="34" charset="-128"/>
              </a:rPr>
              <a:t>Experimental &amp; theoretical demos with 2R AlO</a:t>
            </a:r>
            <a:r>
              <a:rPr lang="en-US" altLang="en-US" baseline="-25000" dirty="0">
                <a:latin typeface="Arial" panose="020B0604020202020204" pitchFamily="34" charset="0"/>
                <a:ea typeface="ＭＳ Ｐゴシック" panose="020B0600070205080204" pitchFamily="34" charset="-128"/>
              </a:rPr>
              <a:t>x</a:t>
            </a:r>
            <a:r>
              <a:rPr lang="en-US" altLang="en-US" dirty="0">
                <a:latin typeface="Arial" panose="020B0604020202020204" pitchFamily="34" charset="0"/>
                <a:ea typeface="ＭＳ Ｐゴシック" panose="020B0600070205080204" pitchFamily="34" charset="-128"/>
              </a:rPr>
              <a:t>N</a:t>
            </a:r>
            <a:r>
              <a:rPr lang="en-US" altLang="en-US" baseline="-25000" dirty="0">
                <a:latin typeface="Arial" panose="020B0604020202020204" pitchFamily="34" charset="0"/>
                <a:ea typeface="ＭＳ Ｐゴシック" panose="020B0600070205080204" pitchFamily="34" charset="-128"/>
              </a:rPr>
              <a:t>y</a:t>
            </a:r>
            <a:endParaRPr lang="en-US" dirty="0"/>
          </a:p>
        </p:txBody>
      </p:sp>
      <p:sp>
        <p:nvSpPr>
          <p:cNvPr id="3" name="Text Placeholder 2">
            <a:extLst>
              <a:ext uri="{FF2B5EF4-FFF2-40B4-BE49-F238E27FC236}">
                <a16:creationId xmlns:a16="http://schemas.microsoft.com/office/drawing/2014/main" id="{078E2D8B-A535-8A41-BE71-6DBB776176A8}"/>
              </a:ext>
            </a:extLst>
          </p:cNvPr>
          <p:cNvSpPr>
            <a:spLocks noGrp="1"/>
          </p:cNvSpPr>
          <p:nvPr>
            <p:ph type="body" sz="half" idx="2"/>
          </p:nvPr>
        </p:nvSpPr>
        <p:spPr/>
        <p:txBody>
          <a:bodyPr/>
          <a:lstStyle/>
          <a:p>
            <a:r>
              <a:rPr lang="en-US" dirty="0"/>
              <a:t>Project Description</a:t>
            </a:r>
          </a:p>
          <a:p>
            <a:endParaRPr lang="en-US" dirty="0"/>
          </a:p>
        </p:txBody>
      </p:sp>
      <p:sp>
        <p:nvSpPr>
          <p:cNvPr id="4" name="Picture Placeholder 3">
            <a:extLst>
              <a:ext uri="{FF2B5EF4-FFF2-40B4-BE49-F238E27FC236}">
                <a16:creationId xmlns:a16="http://schemas.microsoft.com/office/drawing/2014/main" id="{7AEBE33C-63EB-CA4E-AFA4-43ECBAB3BDE6}"/>
              </a:ext>
            </a:extLst>
          </p:cNvPr>
          <p:cNvSpPr>
            <a:spLocks noGrp="1"/>
          </p:cNvSpPr>
          <p:nvPr>
            <p:ph type="pic" sz="quarter" idx="13"/>
          </p:nvPr>
        </p:nvSpPr>
        <p:spPr/>
      </p:sp>
    </p:spTree>
    <p:extLst>
      <p:ext uri="{BB962C8B-B14F-4D97-AF65-F5344CB8AC3E}">
        <p14:creationId xmlns:p14="http://schemas.microsoft.com/office/powerpoint/2010/main" val="4203121621"/>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6C4E0A-2FAE-804E-BD50-BAAF0024712D}"/>
              </a:ext>
            </a:extLst>
          </p:cNvPr>
          <p:cNvSpPr>
            <a:spLocks noGrp="1"/>
          </p:cNvSpPr>
          <p:nvPr>
            <p:ph type="title"/>
          </p:nvPr>
        </p:nvSpPr>
        <p:spPr/>
        <p:txBody>
          <a:bodyPr/>
          <a:lstStyle/>
          <a:p>
            <a:r>
              <a:rPr lang="en-US" dirty="0"/>
              <a:t>Motivation</a:t>
            </a:r>
          </a:p>
        </p:txBody>
      </p:sp>
      <p:sp>
        <p:nvSpPr>
          <p:cNvPr id="6" name="Content Placeholder 5">
            <a:extLst>
              <a:ext uri="{FF2B5EF4-FFF2-40B4-BE49-F238E27FC236}">
                <a16:creationId xmlns:a16="http://schemas.microsoft.com/office/drawing/2014/main" id="{23D21419-BB51-364C-88D5-A2059B818534}"/>
              </a:ext>
            </a:extLst>
          </p:cNvPr>
          <p:cNvSpPr>
            <a:spLocks noGrp="1"/>
          </p:cNvSpPr>
          <p:nvPr>
            <p:ph sz="quarter" idx="10"/>
          </p:nvPr>
        </p:nvSpPr>
        <p:spPr/>
        <p:txBody>
          <a:bodyPr>
            <a:normAutofit fontScale="85000" lnSpcReduction="10000"/>
          </a:bodyPr>
          <a:lstStyle/>
          <a:p>
            <a:pPr>
              <a:buFont typeface="Arial" panose="020B0604020202020204" pitchFamily="34" charset="0"/>
              <a:buChar char="•"/>
            </a:pPr>
            <a:r>
              <a:rPr lang="en-US" dirty="0"/>
              <a:t>There is a tradeoff between read speed and read power in RRAM memory devices</a:t>
            </a:r>
          </a:p>
          <a:p>
            <a:pPr>
              <a:buFont typeface="Arial" panose="020B0604020202020204" pitchFamily="34" charset="0"/>
              <a:buChar char="•"/>
            </a:pPr>
            <a:r>
              <a:rPr lang="en-US" dirty="0"/>
              <a:t>In standard 1T1R configuration:</a:t>
            </a:r>
          </a:p>
          <a:p>
            <a:pPr lvl="2">
              <a:buFont typeface="Arial" panose="020B0604020202020204" pitchFamily="34" charset="0"/>
              <a:buChar char="•"/>
            </a:pPr>
            <a:r>
              <a:rPr lang="en-US" dirty="0"/>
              <a:t>Read speed is highly dependent on resistance of HRS</a:t>
            </a:r>
          </a:p>
          <a:p>
            <a:pPr lvl="2">
              <a:buFont typeface="Arial" panose="020B0604020202020204" pitchFamily="34" charset="0"/>
              <a:buChar char="•"/>
            </a:pPr>
            <a:r>
              <a:rPr lang="en-US" dirty="0"/>
              <a:t>Max read power is highly dependent on resistance of LRS</a:t>
            </a:r>
          </a:p>
          <a:p>
            <a:pPr lvl="2">
              <a:buFont typeface="Arial" panose="020B0604020202020204" pitchFamily="34" charset="0"/>
              <a:buChar char="•"/>
            </a:pPr>
            <a:r>
              <a:rPr lang="en-US" dirty="0"/>
              <a:t>Area is highly dependent on transistor</a:t>
            </a:r>
          </a:p>
          <a:p>
            <a:pPr lvl="2">
              <a:buFont typeface="Arial" panose="020B0604020202020204" pitchFamily="34" charset="0"/>
              <a:buChar char="•"/>
            </a:pPr>
            <a:r>
              <a:rPr lang="en-US" dirty="0"/>
              <a:t>Write speed is highly dependent on conduction mechanism, ON/OFF ratio, and current density achievable in technology</a:t>
            </a:r>
          </a:p>
          <a:p>
            <a:pPr>
              <a:buFont typeface="Arial" panose="020B0604020202020204" pitchFamily="34" charset="0"/>
              <a:buChar char="•"/>
            </a:pPr>
            <a:r>
              <a:rPr lang="en-US" dirty="0"/>
              <a:t>Alternatives:</a:t>
            </a:r>
          </a:p>
          <a:p>
            <a:pPr lvl="2">
              <a:buFont typeface="Arial" panose="020B0604020202020204" pitchFamily="34" charset="0"/>
              <a:buChar char="•"/>
            </a:pPr>
            <a:r>
              <a:rPr lang="en-US" dirty="0"/>
              <a:t>Use selector-less design to reduce area and enable better 3D integration</a:t>
            </a:r>
          </a:p>
          <a:p>
            <a:pPr lvl="3"/>
            <a:r>
              <a:rPr lang="en-US" b="1" dirty="0"/>
              <a:t>Problem: </a:t>
            </a:r>
            <a:r>
              <a:rPr lang="en-US" dirty="0"/>
              <a:t>suffers from sneak paths that prevent proper current sensing</a:t>
            </a:r>
          </a:p>
          <a:p>
            <a:pPr lvl="2">
              <a:buFont typeface="Arial" panose="020B0604020202020204" pitchFamily="34" charset="0"/>
              <a:buChar char="•"/>
            </a:pPr>
            <a:r>
              <a:rPr lang="en-US" dirty="0"/>
              <a:t>Use 2R voltage divider scheme to prevent sneak path issues and get low power/high read speed</a:t>
            </a:r>
          </a:p>
          <a:p>
            <a:pPr lvl="3"/>
            <a:r>
              <a:rPr lang="en-US" b="1" dirty="0"/>
              <a:t>Tradeoff: </a:t>
            </a:r>
            <a:r>
              <a:rPr lang="en-US" dirty="0"/>
              <a:t>write may be slower/higher power, area may be larger than 1R case</a:t>
            </a:r>
          </a:p>
        </p:txBody>
      </p:sp>
    </p:spTree>
    <p:extLst>
      <p:ext uri="{BB962C8B-B14F-4D97-AF65-F5344CB8AC3E}">
        <p14:creationId xmlns:p14="http://schemas.microsoft.com/office/powerpoint/2010/main" val="202183720"/>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80130-6864-5940-8712-4801F7F82FB0}"/>
              </a:ext>
            </a:extLst>
          </p:cNvPr>
          <p:cNvSpPr>
            <a:spLocks noGrp="1"/>
          </p:cNvSpPr>
          <p:nvPr>
            <p:ph type="title"/>
          </p:nvPr>
        </p:nvSpPr>
        <p:spPr/>
        <p:txBody>
          <a:bodyPr/>
          <a:lstStyle/>
          <a:p>
            <a:r>
              <a:rPr lang="en-US" dirty="0"/>
              <a:t>Background: Complementary Resistive Switches</a:t>
            </a:r>
          </a:p>
        </p:txBody>
      </p:sp>
      <p:pic>
        <p:nvPicPr>
          <p:cNvPr id="5" name="Content Placeholder 9">
            <a:extLst>
              <a:ext uri="{FF2B5EF4-FFF2-40B4-BE49-F238E27FC236}">
                <a16:creationId xmlns:a16="http://schemas.microsoft.com/office/drawing/2014/main" id="{E30B09D7-9080-ED4A-902C-55D70E88C3D9}"/>
              </a:ext>
            </a:extLst>
          </p:cNvPr>
          <p:cNvPicPr>
            <a:picLocks noGrp="1" noChangeAspect="1"/>
          </p:cNvPicPr>
          <p:nvPr>
            <p:ph sz="half" idx="1"/>
          </p:nvPr>
        </p:nvPicPr>
        <p:blipFill rotWithShape="1">
          <a:blip r:embed="rId3"/>
          <a:srcRect b="53958"/>
          <a:stretch/>
        </p:blipFill>
        <p:spPr>
          <a:xfrm>
            <a:off x="1138978" y="1340713"/>
            <a:ext cx="3257550" cy="2771636"/>
          </a:xfrm>
          <a:prstGeom prst="rect">
            <a:avLst/>
          </a:prstGeom>
        </p:spPr>
      </p:pic>
      <p:pic>
        <p:nvPicPr>
          <p:cNvPr id="6" name="Content Placeholder 9">
            <a:extLst>
              <a:ext uri="{FF2B5EF4-FFF2-40B4-BE49-F238E27FC236}">
                <a16:creationId xmlns:a16="http://schemas.microsoft.com/office/drawing/2014/main" id="{847ACAAF-4785-2C4D-8004-38FB2AF42818}"/>
              </a:ext>
            </a:extLst>
          </p:cNvPr>
          <p:cNvPicPr>
            <a:picLocks noGrp="1" noChangeAspect="1"/>
          </p:cNvPicPr>
          <p:nvPr>
            <p:ph sz="half" idx="2"/>
          </p:nvPr>
        </p:nvPicPr>
        <p:blipFill rotWithShape="1">
          <a:blip r:embed="rId3"/>
          <a:srcRect t="46698" b="-1"/>
          <a:stretch/>
        </p:blipFill>
        <p:spPr>
          <a:xfrm>
            <a:off x="5207212" y="1122164"/>
            <a:ext cx="3257550" cy="3208734"/>
          </a:xfrm>
          <a:prstGeom prst="rect">
            <a:avLst/>
          </a:prstGeom>
        </p:spPr>
      </p:pic>
      <p:sp>
        <p:nvSpPr>
          <p:cNvPr id="9" name="TextBox 8">
            <a:extLst>
              <a:ext uri="{FF2B5EF4-FFF2-40B4-BE49-F238E27FC236}">
                <a16:creationId xmlns:a16="http://schemas.microsoft.com/office/drawing/2014/main" id="{5ACBF2F9-8058-B643-9E97-036D49AB4B53}"/>
              </a:ext>
            </a:extLst>
          </p:cNvPr>
          <p:cNvSpPr txBox="1"/>
          <p:nvPr/>
        </p:nvSpPr>
        <p:spPr>
          <a:xfrm>
            <a:off x="949325" y="4436254"/>
            <a:ext cx="8018393" cy="430887"/>
          </a:xfrm>
          <a:prstGeom prst="rect">
            <a:avLst/>
          </a:prstGeom>
          <a:noFill/>
        </p:spPr>
        <p:txBody>
          <a:bodyPr wrap="square" rtlCol="0">
            <a:spAutoFit/>
          </a:bodyPr>
          <a:lstStyle/>
          <a:p>
            <a:r>
              <a:rPr lang="en-US" sz="1100" dirty="0"/>
              <a:t>Linn, Eike, Roland </a:t>
            </a:r>
            <a:r>
              <a:rPr lang="en-US" sz="1100" dirty="0" err="1"/>
              <a:t>Rosezin</a:t>
            </a:r>
            <a:r>
              <a:rPr lang="en-US" sz="1100" dirty="0"/>
              <a:t>, Carsten </a:t>
            </a:r>
            <a:r>
              <a:rPr lang="en-US" sz="1100" dirty="0" err="1"/>
              <a:t>Kügeler</a:t>
            </a:r>
            <a:r>
              <a:rPr lang="en-US" sz="1100" dirty="0"/>
              <a:t>, and Rainer </a:t>
            </a:r>
            <a:r>
              <a:rPr lang="en-US" sz="1100" dirty="0" err="1"/>
              <a:t>Waser</a:t>
            </a:r>
            <a:r>
              <a:rPr lang="en-US" sz="1100" dirty="0"/>
              <a:t>. "Complementary resistive switches for passive nanocrossbar memories." </a:t>
            </a:r>
            <a:r>
              <a:rPr lang="en-US" sz="1100" i="1" dirty="0"/>
              <a:t>Nature materials</a:t>
            </a:r>
            <a:r>
              <a:rPr lang="en-US" sz="1100" dirty="0"/>
              <a:t> 9, no. 5 (2010): 403.</a:t>
            </a:r>
          </a:p>
        </p:txBody>
      </p:sp>
    </p:spTree>
    <p:extLst>
      <p:ext uri="{BB962C8B-B14F-4D97-AF65-F5344CB8AC3E}">
        <p14:creationId xmlns:p14="http://schemas.microsoft.com/office/powerpoint/2010/main" val="24266563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E9134-BE87-5F44-A02E-555D059FDB31}"/>
              </a:ext>
            </a:extLst>
          </p:cNvPr>
          <p:cNvSpPr>
            <a:spLocks noGrp="1"/>
          </p:cNvSpPr>
          <p:nvPr>
            <p:ph type="title"/>
          </p:nvPr>
        </p:nvSpPr>
        <p:spPr/>
        <p:txBody>
          <a:bodyPr/>
          <a:lstStyle/>
          <a:p>
            <a:r>
              <a:rPr lang="en-US" dirty="0"/>
              <a:t>Sneak Path Problem and Destructive Readout</a:t>
            </a:r>
          </a:p>
        </p:txBody>
      </p:sp>
      <p:pic>
        <p:nvPicPr>
          <p:cNvPr id="5" name="Content Placeholder 4">
            <a:extLst>
              <a:ext uri="{FF2B5EF4-FFF2-40B4-BE49-F238E27FC236}">
                <a16:creationId xmlns:a16="http://schemas.microsoft.com/office/drawing/2014/main" id="{B260CB22-0880-724C-9F76-954BD033B8B4}"/>
              </a:ext>
            </a:extLst>
          </p:cNvPr>
          <p:cNvPicPr>
            <a:picLocks noGrp="1" noChangeAspect="1"/>
          </p:cNvPicPr>
          <p:nvPr>
            <p:ph sz="half" idx="1"/>
          </p:nvPr>
        </p:nvPicPr>
        <p:blipFill>
          <a:blip r:embed="rId3"/>
          <a:stretch>
            <a:fillRect/>
          </a:stretch>
        </p:blipFill>
        <p:spPr>
          <a:xfrm>
            <a:off x="1023303" y="3148836"/>
            <a:ext cx="3257550" cy="1095375"/>
          </a:xfrm>
          <a:prstGeom prst="rect">
            <a:avLst/>
          </a:prstGeom>
        </p:spPr>
      </p:pic>
      <p:graphicFrame>
        <p:nvGraphicFramePr>
          <p:cNvPr id="13" name="Content Placeholder 12">
            <a:extLst>
              <a:ext uri="{FF2B5EF4-FFF2-40B4-BE49-F238E27FC236}">
                <a16:creationId xmlns:a16="http://schemas.microsoft.com/office/drawing/2014/main" id="{B3F441C9-D493-5141-8E20-AA74046C62DD}"/>
              </a:ext>
            </a:extLst>
          </p:cNvPr>
          <p:cNvGraphicFramePr>
            <a:graphicFrameLocks noGrp="1"/>
          </p:cNvGraphicFramePr>
          <p:nvPr>
            <p:ph sz="half" idx="2"/>
          </p:nvPr>
        </p:nvGraphicFramePr>
        <p:xfrm>
          <a:off x="4709478" y="3030831"/>
          <a:ext cx="3886200" cy="1331390"/>
        </p:xfrm>
        <a:graphic>
          <a:graphicData uri="http://schemas.openxmlformats.org/drawingml/2006/table">
            <a:tbl>
              <a:tblPr/>
              <a:tblGrid>
                <a:gridCol w="492919">
                  <a:extLst>
                    <a:ext uri="{9D8B030D-6E8A-4147-A177-3AD203B41FA5}">
                      <a16:colId xmlns:a16="http://schemas.microsoft.com/office/drawing/2014/main" val="3783326450"/>
                    </a:ext>
                  </a:extLst>
                </a:gridCol>
                <a:gridCol w="1114425">
                  <a:extLst>
                    <a:ext uri="{9D8B030D-6E8A-4147-A177-3AD203B41FA5}">
                      <a16:colId xmlns:a16="http://schemas.microsoft.com/office/drawing/2014/main" val="1789516625"/>
                    </a:ext>
                  </a:extLst>
                </a:gridCol>
                <a:gridCol w="1125141">
                  <a:extLst>
                    <a:ext uri="{9D8B030D-6E8A-4147-A177-3AD203B41FA5}">
                      <a16:colId xmlns:a16="http://schemas.microsoft.com/office/drawing/2014/main" val="3575473628"/>
                    </a:ext>
                  </a:extLst>
                </a:gridCol>
                <a:gridCol w="1153715">
                  <a:extLst>
                    <a:ext uri="{9D8B030D-6E8A-4147-A177-3AD203B41FA5}">
                      <a16:colId xmlns:a16="http://schemas.microsoft.com/office/drawing/2014/main" val="4139620390"/>
                    </a:ext>
                  </a:extLst>
                </a:gridCol>
              </a:tblGrid>
              <a:tr h="321141">
                <a:tc>
                  <a:txBody>
                    <a:bodyPr/>
                    <a:lstStyle/>
                    <a:p>
                      <a:pPr algn="l" fontAlgn="t"/>
                      <a:r>
                        <a:rPr lang="en-US" sz="900" b="1" dirty="0">
                          <a:effectLst/>
                        </a:rPr>
                        <a:t>CRS state</a:t>
                      </a:r>
                    </a:p>
                  </a:txBody>
                  <a:tcPr marL="23411" marR="23411" marT="23411" marB="23411">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EEEEEE"/>
                    </a:solidFill>
                  </a:tcPr>
                </a:tc>
                <a:tc>
                  <a:txBody>
                    <a:bodyPr/>
                    <a:lstStyle/>
                    <a:p>
                      <a:pPr algn="l" fontAlgn="t"/>
                      <a:r>
                        <a:rPr lang="en-US" sz="900" b="1">
                          <a:effectLst/>
                        </a:rPr>
                        <a:t>Memristive element A</a:t>
                      </a:r>
                    </a:p>
                  </a:txBody>
                  <a:tcPr marL="23411" marR="23411" marT="23411" marB="23411">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EEEEEE"/>
                    </a:solidFill>
                  </a:tcPr>
                </a:tc>
                <a:tc>
                  <a:txBody>
                    <a:bodyPr/>
                    <a:lstStyle/>
                    <a:p>
                      <a:pPr algn="l" fontAlgn="t"/>
                      <a:r>
                        <a:rPr lang="en-US" sz="900" b="1">
                          <a:effectLst/>
                        </a:rPr>
                        <a:t>Memristive element B</a:t>
                      </a:r>
                    </a:p>
                  </a:txBody>
                  <a:tcPr marL="23411" marR="23411" marT="23411" marB="23411">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EEEEEE"/>
                    </a:solidFill>
                  </a:tcPr>
                </a:tc>
                <a:tc>
                  <a:txBody>
                    <a:bodyPr/>
                    <a:lstStyle/>
                    <a:p>
                      <a:pPr algn="l" fontAlgn="t"/>
                      <a:r>
                        <a:rPr lang="en-US" sz="900" b="1" dirty="0">
                          <a:effectLst/>
                        </a:rPr>
                        <a:t>Resistance CRS</a:t>
                      </a:r>
                    </a:p>
                  </a:txBody>
                  <a:tcPr marL="23411" marR="23411" marT="23411" marB="23411">
                    <a:lnL w="19050" cap="flat" cmpd="sng" algn="ctr">
                      <a:solidFill>
                        <a:srgbClr val="D5D5D5"/>
                      </a:solidFill>
                      <a:prstDash val="solid"/>
                      <a:round/>
                      <a:headEnd type="none" w="med" len="med"/>
                      <a:tailEnd type="none" w="med" len="med"/>
                    </a:lnL>
                    <a:lnR w="9525"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EEEEEE"/>
                    </a:solidFill>
                  </a:tcPr>
                </a:tc>
                <a:extLst>
                  <a:ext uri="{0D108BD9-81ED-4DB2-BD59-A6C34878D82A}">
                    <a16:rowId xmlns:a16="http://schemas.microsoft.com/office/drawing/2014/main" val="2556300314"/>
                  </a:ext>
                </a:extLst>
              </a:tr>
              <a:tr h="183981">
                <a:tc>
                  <a:txBody>
                    <a:bodyPr/>
                    <a:lstStyle/>
                    <a:p>
                      <a:pPr algn="l" fontAlgn="ctr"/>
                      <a:r>
                        <a:rPr lang="en-US" sz="900">
                          <a:effectLst/>
                        </a:rPr>
                        <a:t>0</a:t>
                      </a:r>
                    </a:p>
                  </a:txBody>
                  <a:tcPr marL="23411" marR="23411" marT="23411" marB="23411"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a:effectLst/>
                        </a:rPr>
                        <a:t>HRS</a:t>
                      </a:r>
                    </a:p>
                  </a:txBody>
                  <a:tcPr marL="23411" marR="23411" marT="23411" marB="23411"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a:effectLst/>
                        </a:rPr>
                        <a:t>LRS</a:t>
                      </a:r>
                    </a:p>
                  </a:txBody>
                  <a:tcPr marL="23411" marR="23411" marT="23411" marB="23411"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dirty="0">
                          <a:effectLst/>
                        </a:rPr>
                        <a:t>≈HRS</a:t>
                      </a:r>
                    </a:p>
                  </a:txBody>
                  <a:tcPr marL="23411" marR="23411" marT="23411" marB="23411" anchor="ctr">
                    <a:lnL w="19050" cap="flat" cmpd="sng" algn="ctr">
                      <a:solidFill>
                        <a:srgbClr val="D5D5D5"/>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3799859138"/>
                  </a:ext>
                </a:extLst>
              </a:tr>
              <a:tr h="183981">
                <a:tc>
                  <a:txBody>
                    <a:bodyPr/>
                    <a:lstStyle/>
                    <a:p>
                      <a:pPr algn="l" fontAlgn="ctr"/>
                      <a:r>
                        <a:rPr lang="en-US" sz="900">
                          <a:effectLst/>
                        </a:rPr>
                        <a:t>1</a:t>
                      </a:r>
                    </a:p>
                  </a:txBody>
                  <a:tcPr marL="23411" marR="23411" marT="23411" marB="23411"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a:effectLst/>
                        </a:rPr>
                        <a:t>LRS</a:t>
                      </a:r>
                    </a:p>
                  </a:txBody>
                  <a:tcPr marL="23411" marR="23411" marT="23411" marB="23411"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a:effectLst/>
                        </a:rPr>
                        <a:t>HRS</a:t>
                      </a:r>
                    </a:p>
                  </a:txBody>
                  <a:tcPr marL="23411" marR="23411" marT="23411" marB="23411"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a:effectLst/>
                        </a:rPr>
                        <a:t>≈HRS</a:t>
                      </a:r>
                    </a:p>
                  </a:txBody>
                  <a:tcPr marL="23411" marR="23411" marT="23411" marB="23411" anchor="ctr">
                    <a:lnL w="19050" cap="flat" cmpd="sng" algn="ctr">
                      <a:solidFill>
                        <a:srgbClr val="D5D5D5"/>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2642971352"/>
                  </a:ext>
                </a:extLst>
              </a:tr>
              <a:tr h="321141">
                <a:tc>
                  <a:txBody>
                    <a:bodyPr/>
                    <a:lstStyle/>
                    <a:p>
                      <a:pPr algn="l" fontAlgn="ctr"/>
                      <a:r>
                        <a:rPr lang="en-US" sz="900">
                          <a:effectLst/>
                        </a:rPr>
                        <a:t>ON</a:t>
                      </a:r>
                    </a:p>
                  </a:txBody>
                  <a:tcPr marL="23411" marR="23411" marT="23411" marB="23411"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a:effectLst/>
                        </a:rPr>
                        <a:t>LRS</a:t>
                      </a:r>
                    </a:p>
                  </a:txBody>
                  <a:tcPr marL="23411" marR="23411" marT="23411" marB="23411"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dirty="0">
                          <a:effectLst/>
                        </a:rPr>
                        <a:t>LRS</a:t>
                      </a:r>
                    </a:p>
                  </a:txBody>
                  <a:tcPr marL="23411" marR="23411" marT="23411" marB="23411"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a:effectLst/>
                        </a:rPr>
                        <a:t>LRS+LRS; only during read operation</a:t>
                      </a:r>
                    </a:p>
                  </a:txBody>
                  <a:tcPr marL="23411" marR="23411" marT="23411" marB="23411" anchor="ctr">
                    <a:lnL w="19050" cap="flat" cmpd="sng" algn="ctr">
                      <a:solidFill>
                        <a:srgbClr val="D5D5D5"/>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9525"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1016876002"/>
                  </a:ext>
                </a:extLst>
              </a:tr>
              <a:tr h="321141">
                <a:tc>
                  <a:txBody>
                    <a:bodyPr/>
                    <a:lstStyle/>
                    <a:p>
                      <a:pPr algn="l" fontAlgn="ctr"/>
                      <a:r>
                        <a:rPr lang="en-US" sz="900">
                          <a:effectLst/>
                        </a:rPr>
                        <a:t>OFF</a:t>
                      </a:r>
                    </a:p>
                  </a:txBody>
                  <a:tcPr marL="23411" marR="23411" marT="23411" marB="23411"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a:effectLst/>
                        </a:rPr>
                        <a:t>HRS</a:t>
                      </a:r>
                    </a:p>
                  </a:txBody>
                  <a:tcPr marL="23411" marR="23411" marT="23411" marB="23411"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a:effectLst/>
                        </a:rPr>
                        <a:t>HRS</a:t>
                      </a:r>
                    </a:p>
                  </a:txBody>
                  <a:tcPr marL="23411" marR="23411" marT="23411" marB="23411"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dirty="0">
                          <a:effectLst/>
                          <a:latin typeface="npg-stix-regular"/>
                        </a:rPr>
                        <a:t>≫</a:t>
                      </a:r>
                      <a:r>
                        <a:rPr lang="en-US" sz="900" dirty="0">
                          <a:effectLst/>
                        </a:rPr>
                        <a:t>HRS; only in initial state</a:t>
                      </a:r>
                    </a:p>
                  </a:txBody>
                  <a:tcPr marL="23411" marR="23411" marT="23411" marB="23411" anchor="ctr">
                    <a:lnL w="19050" cap="flat" cmpd="sng" algn="ctr">
                      <a:solidFill>
                        <a:srgbClr val="D5D5D5"/>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1754640327"/>
                  </a:ext>
                </a:extLst>
              </a:tr>
            </a:tbl>
          </a:graphicData>
        </a:graphic>
      </p:graphicFrame>
      <p:pic>
        <p:nvPicPr>
          <p:cNvPr id="15" name="Content Placeholder 9">
            <a:extLst>
              <a:ext uri="{FF2B5EF4-FFF2-40B4-BE49-F238E27FC236}">
                <a16:creationId xmlns:a16="http://schemas.microsoft.com/office/drawing/2014/main" id="{68EB00C6-7B35-8A4F-83AE-D79D4594BF92}"/>
              </a:ext>
            </a:extLst>
          </p:cNvPr>
          <p:cNvPicPr>
            <a:picLocks noChangeAspect="1"/>
          </p:cNvPicPr>
          <p:nvPr/>
        </p:nvPicPr>
        <p:blipFill rotWithShape="1">
          <a:blip r:embed="rId4"/>
          <a:srcRect t="46698" b="29115"/>
          <a:stretch/>
        </p:blipFill>
        <p:spPr>
          <a:xfrm>
            <a:off x="2270389" y="899289"/>
            <a:ext cx="4603221" cy="2057504"/>
          </a:xfrm>
          <a:prstGeom prst="rect">
            <a:avLst/>
          </a:prstGeom>
        </p:spPr>
      </p:pic>
      <p:sp>
        <p:nvSpPr>
          <p:cNvPr id="7" name="TextBox 6">
            <a:extLst>
              <a:ext uri="{FF2B5EF4-FFF2-40B4-BE49-F238E27FC236}">
                <a16:creationId xmlns:a16="http://schemas.microsoft.com/office/drawing/2014/main" id="{564B4583-A02B-2845-8FCC-942F3903D165}"/>
              </a:ext>
            </a:extLst>
          </p:cNvPr>
          <p:cNvSpPr txBox="1"/>
          <p:nvPr/>
        </p:nvSpPr>
        <p:spPr>
          <a:xfrm>
            <a:off x="949325" y="4436254"/>
            <a:ext cx="8018393" cy="430887"/>
          </a:xfrm>
          <a:prstGeom prst="rect">
            <a:avLst/>
          </a:prstGeom>
          <a:noFill/>
        </p:spPr>
        <p:txBody>
          <a:bodyPr wrap="square" rtlCol="0">
            <a:spAutoFit/>
          </a:bodyPr>
          <a:lstStyle/>
          <a:p>
            <a:r>
              <a:rPr lang="en-US" sz="1100" dirty="0"/>
              <a:t>Linn, Eike, Roland </a:t>
            </a:r>
            <a:r>
              <a:rPr lang="en-US" sz="1100" dirty="0" err="1"/>
              <a:t>Rosezin</a:t>
            </a:r>
            <a:r>
              <a:rPr lang="en-US" sz="1100" dirty="0"/>
              <a:t>, Carsten </a:t>
            </a:r>
            <a:r>
              <a:rPr lang="en-US" sz="1100" dirty="0" err="1"/>
              <a:t>Kügeler</a:t>
            </a:r>
            <a:r>
              <a:rPr lang="en-US" sz="1100" dirty="0"/>
              <a:t>, and Rainer </a:t>
            </a:r>
            <a:r>
              <a:rPr lang="en-US" sz="1100" dirty="0" err="1"/>
              <a:t>Waser</a:t>
            </a:r>
            <a:r>
              <a:rPr lang="en-US" sz="1100" dirty="0"/>
              <a:t>. "Complementary resistive switches for passive nanocrossbar memories." </a:t>
            </a:r>
            <a:r>
              <a:rPr lang="en-US" sz="1100" i="1" dirty="0"/>
              <a:t>Nature materials</a:t>
            </a:r>
            <a:r>
              <a:rPr lang="en-US" sz="1100" dirty="0"/>
              <a:t> 9, no. 5 (2010): 403.</a:t>
            </a:r>
          </a:p>
        </p:txBody>
      </p:sp>
    </p:spTree>
    <p:extLst>
      <p:ext uri="{BB962C8B-B14F-4D97-AF65-F5344CB8AC3E}">
        <p14:creationId xmlns:p14="http://schemas.microsoft.com/office/powerpoint/2010/main" val="26614324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64F63A-D398-8C4D-B73B-2E4F743CAB00}"/>
              </a:ext>
            </a:extLst>
          </p:cNvPr>
          <p:cNvSpPr>
            <a:spLocks noGrp="1"/>
          </p:cNvSpPr>
          <p:nvPr>
            <p:ph type="title"/>
          </p:nvPr>
        </p:nvSpPr>
        <p:spPr/>
        <p:txBody>
          <a:bodyPr/>
          <a:lstStyle/>
          <a:p>
            <a:r>
              <a:rPr lang="en-US" dirty="0"/>
              <a:t>Non-destructive Read: Capacitive Voltage Divider with Voltage Readout</a:t>
            </a:r>
          </a:p>
        </p:txBody>
      </p:sp>
      <p:pic>
        <p:nvPicPr>
          <p:cNvPr id="7" name="Content Placeholder 6">
            <a:extLst>
              <a:ext uri="{FF2B5EF4-FFF2-40B4-BE49-F238E27FC236}">
                <a16:creationId xmlns:a16="http://schemas.microsoft.com/office/drawing/2014/main" id="{1E533791-96D8-4649-B9FF-28C46F94C627}"/>
              </a:ext>
            </a:extLst>
          </p:cNvPr>
          <p:cNvPicPr>
            <a:picLocks noGrp="1" noChangeAspect="1"/>
          </p:cNvPicPr>
          <p:nvPr>
            <p:ph idx="1"/>
          </p:nvPr>
        </p:nvPicPr>
        <p:blipFill>
          <a:blip r:embed="rId3"/>
          <a:stretch>
            <a:fillRect/>
          </a:stretch>
        </p:blipFill>
        <p:spPr>
          <a:xfrm>
            <a:off x="1427003" y="1128835"/>
            <a:ext cx="6289993" cy="3263504"/>
          </a:xfrm>
          <a:prstGeom prst="rect">
            <a:avLst/>
          </a:prstGeom>
        </p:spPr>
      </p:pic>
      <p:sp>
        <p:nvSpPr>
          <p:cNvPr id="8" name="Rectangle 7">
            <a:extLst>
              <a:ext uri="{FF2B5EF4-FFF2-40B4-BE49-F238E27FC236}">
                <a16:creationId xmlns:a16="http://schemas.microsoft.com/office/drawing/2014/main" id="{9DC5E86B-4E7A-1044-9774-B45D48219C6F}"/>
              </a:ext>
            </a:extLst>
          </p:cNvPr>
          <p:cNvSpPr/>
          <p:nvPr/>
        </p:nvSpPr>
        <p:spPr>
          <a:xfrm>
            <a:off x="949324" y="4465700"/>
            <a:ext cx="8046727" cy="369332"/>
          </a:xfrm>
          <a:prstGeom prst="rect">
            <a:avLst/>
          </a:prstGeom>
        </p:spPr>
        <p:txBody>
          <a:bodyPr wrap="square">
            <a:spAutoFit/>
          </a:bodyPr>
          <a:lstStyle/>
          <a:p>
            <a:r>
              <a:rPr lang="en-US" sz="900" dirty="0" err="1">
                <a:solidFill>
                  <a:srgbClr val="222222"/>
                </a:solidFill>
                <a:latin typeface="Arial" panose="020B0604020202020204" pitchFamily="34" charset="0"/>
              </a:rPr>
              <a:t>Tappertzhofen</a:t>
            </a:r>
            <a:r>
              <a:rPr lang="en-US" sz="900" dirty="0">
                <a:solidFill>
                  <a:srgbClr val="222222"/>
                </a:solidFill>
                <a:latin typeface="Arial" panose="020B0604020202020204" pitchFamily="34" charset="0"/>
              </a:rPr>
              <a:t>, S., E. Linn, L. </a:t>
            </a:r>
            <a:r>
              <a:rPr lang="en-US" sz="900" dirty="0" err="1">
                <a:solidFill>
                  <a:srgbClr val="222222"/>
                </a:solidFill>
                <a:latin typeface="Arial" panose="020B0604020202020204" pitchFamily="34" charset="0"/>
              </a:rPr>
              <a:t>Nielen</a:t>
            </a:r>
            <a:r>
              <a:rPr lang="en-US" sz="900" dirty="0">
                <a:solidFill>
                  <a:srgbClr val="222222"/>
                </a:solidFill>
                <a:latin typeface="Arial" panose="020B0604020202020204" pitchFamily="34" charset="0"/>
              </a:rPr>
              <a:t>, R. </a:t>
            </a:r>
            <a:r>
              <a:rPr lang="en-US" sz="900" dirty="0" err="1">
                <a:solidFill>
                  <a:srgbClr val="222222"/>
                </a:solidFill>
                <a:latin typeface="Arial" panose="020B0604020202020204" pitchFamily="34" charset="0"/>
              </a:rPr>
              <a:t>Rosezin</a:t>
            </a:r>
            <a:r>
              <a:rPr lang="en-US" sz="900" dirty="0">
                <a:solidFill>
                  <a:srgbClr val="222222"/>
                </a:solidFill>
                <a:latin typeface="Arial" panose="020B0604020202020204" pitchFamily="34" charset="0"/>
              </a:rPr>
              <a:t>, F. Lentz, R. </a:t>
            </a:r>
            <a:r>
              <a:rPr lang="en-US" sz="900" dirty="0" err="1">
                <a:solidFill>
                  <a:srgbClr val="222222"/>
                </a:solidFill>
                <a:latin typeface="Arial" panose="020B0604020202020204" pitchFamily="34" charset="0"/>
              </a:rPr>
              <a:t>Bruchhaus</a:t>
            </a:r>
            <a:r>
              <a:rPr lang="en-US" sz="900" dirty="0">
                <a:solidFill>
                  <a:srgbClr val="222222"/>
                </a:solidFill>
                <a:latin typeface="Arial" panose="020B0604020202020204" pitchFamily="34" charset="0"/>
              </a:rPr>
              <a:t>, I. </a:t>
            </a:r>
            <a:r>
              <a:rPr lang="en-US" sz="900" dirty="0" err="1">
                <a:solidFill>
                  <a:srgbClr val="222222"/>
                </a:solidFill>
                <a:latin typeface="Arial" panose="020B0604020202020204" pitchFamily="34" charset="0"/>
              </a:rPr>
              <a:t>Valov</a:t>
            </a:r>
            <a:r>
              <a:rPr lang="en-US" sz="900" dirty="0">
                <a:solidFill>
                  <a:srgbClr val="222222"/>
                </a:solidFill>
                <a:latin typeface="Arial" panose="020B0604020202020204" pitchFamily="34" charset="0"/>
              </a:rPr>
              <a:t>, U. </a:t>
            </a:r>
            <a:r>
              <a:rPr lang="en-US" sz="900" dirty="0" err="1">
                <a:solidFill>
                  <a:srgbClr val="222222"/>
                </a:solidFill>
                <a:latin typeface="Arial" panose="020B0604020202020204" pitchFamily="34" charset="0"/>
              </a:rPr>
              <a:t>Böttger</a:t>
            </a:r>
            <a:r>
              <a:rPr lang="en-US" sz="900" dirty="0">
                <a:solidFill>
                  <a:srgbClr val="222222"/>
                </a:solidFill>
                <a:latin typeface="Arial" panose="020B0604020202020204" pitchFamily="34" charset="0"/>
              </a:rPr>
              <a:t>, and R. </a:t>
            </a:r>
            <a:r>
              <a:rPr lang="en-US" sz="900" dirty="0" err="1">
                <a:solidFill>
                  <a:srgbClr val="222222"/>
                </a:solidFill>
                <a:latin typeface="Arial" panose="020B0604020202020204" pitchFamily="34" charset="0"/>
              </a:rPr>
              <a:t>Waser</a:t>
            </a:r>
            <a:r>
              <a:rPr lang="en-US" sz="900" dirty="0">
                <a:solidFill>
                  <a:srgbClr val="222222"/>
                </a:solidFill>
                <a:latin typeface="Arial" panose="020B0604020202020204" pitchFamily="34" charset="0"/>
              </a:rPr>
              <a:t>. "Capacity based nondestructive readout for complementary resistive switches." </a:t>
            </a:r>
            <a:r>
              <a:rPr lang="en-US" sz="900" i="1" dirty="0">
                <a:solidFill>
                  <a:srgbClr val="222222"/>
                </a:solidFill>
                <a:latin typeface="Arial" panose="020B0604020202020204" pitchFamily="34" charset="0"/>
              </a:rPr>
              <a:t>Nanotechnology</a:t>
            </a:r>
            <a:r>
              <a:rPr lang="en-US" sz="900" dirty="0">
                <a:solidFill>
                  <a:srgbClr val="222222"/>
                </a:solidFill>
                <a:latin typeface="Arial" panose="020B0604020202020204" pitchFamily="34" charset="0"/>
              </a:rPr>
              <a:t> 22, no. 39 (2011): 395203.</a:t>
            </a:r>
            <a:endParaRPr lang="en-US" sz="900" dirty="0"/>
          </a:p>
        </p:txBody>
      </p:sp>
    </p:spTree>
    <p:extLst>
      <p:ext uri="{BB962C8B-B14F-4D97-AF65-F5344CB8AC3E}">
        <p14:creationId xmlns:p14="http://schemas.microsoft.com/office/powerpoint/2010/main" val="1204794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5291-9CAB-C34A-9C7E-5337992C313A}"/>
              </a:ext>
            </a:extLst>
          </p:cNvPr>
          <p:cNvSpPr>
            <a:spLocks noGrp="1"/>
          </p:cNvSpPr>
          <p:nvPr>
            <p:ph type="title"/>
          </p:nvPr>
        </p:nvSpPr>
        <p:spPr/>
        <p:txBody>
          <a:bodyPr>
            <a:normAutofit fontScale="90000"/>
          </a:bodyPr>
          <a:lstStyle/>
          <a:p>
            <a:r>
              <a:rPr lang="en-US" dirty="0"/>
              <a:t>Non-destructive Read: Resistive Voltage Divider with Voltage Readout</a:t>
            </a:r>
          </a:p>
        </p:txBody>
      </p:sp>
      <p:pic>
        <p:nvPicPr>
          <p:cNvPr id="4" name="Content Placeholder 3">
            <a:extLst>
              <a:ext uri="{FF2B5EF4-FFF2-40B4-BE49-F238E27FC236}">
                <a16:creationId xmlns:a16="http://schemas.microsoft.com/office/drawing/2014/main" id="{EE5F70DD-66AD-0744-9167-5191BEB73B09}"/>
              </a:ext>
            </a:extLst>
          </p:cNvPr>
          <p:cNvPicPr>
            <a:picLocks noGrp="1" noChangeAspect="1"/>
          </p:cNvPicPr>
          <p:nvPr>
            <p:ph idx="1"/>
          </p:nvPr>
        </p:nvPicPr>
        <p:blipFill>
          <a:blip r:embed="rId3"/>
          <a:stretch>
            <a:fillRect/>
          </a:stretch>
        </p:blipFill>
        <p:spPr>
          <a:xfrm>
            <a:off x="628651" y="1475091"/>
            <a:ext cx="4634687" cy="3263504"/>
          </a:xfrm>
          <a:prstGeom prst="rect">
            <a:avLst/>
          </a:prstGeom>
        </p:spPr>
      </p:pic>
      <p:sp>
        <p:nvSpPr>
          <p:cNvPr id="14" name="Rectangle 13">
            <a:extLst>
              <a:ext uri="{FF2B5EF4-FFF2-40B4-BE49-F238E27FC236}">
                <a16:creationId xmlns:a16="http://schemas.microsoft.com/office/drawing/2014/main" id="{D023BC3D-6BE1-644D-A49E-AD81F4512D89}"/>
              </a:ext>
            </a:extLst>
          </p:cNvPr>
          <p:cNvSpPr/>
          <p:nvPr/>
        </p:nvSpPr>
        <p:spPr>
          <a:xfrm>
            <a:off x="5656891" y="2364650"/>
            <a:ext cx="3407596" cy="2031325"/>
          </a:xfrm>
          <a:prstGeom prst="rect">
            <a:avLst/>
          </a:prstGeom>
        </p:spPr>
        <p:txBody>
          <a:bodyPr wrap="square">
            <a:spAutoFit/>
          </a:bodyPr>
          <a:lstStyle/>
          <a:p>
            <a:r>
              <a:rPr lang="en-US" dirty="0"/>
              <a:t>Chiu, Pi-Feng, and </a:t>
            </a:r>
            <a:r>
              <a:rPr lang="en-US" dirty="0" err="1"/>
              <a:t>Borivoje</a:t>
            </a:r>
            <a:r>
              <a:rPr lang="en-US" dirty="0"/>
              <a:t> </a:t>
            </a:r>
            <a:r>
              <a:rPr lang="en-US" dirty="0" err="1"/>
              <a:t>Nikolić</a:t>
            </a:r>
            <a:r>
              <a:rPr lang="en-US" dirty="0"/>
              <a:t>. "A differential 2R crosspoint RRAM array with zero standby current." IEEE Transactions on Circuits and Systems II: Express Briefs 62, no. 5 (2014): 461-465.</a:t>
            </a:r>
          </a:p>
        </p:txBody>
      </p:sp>
    </p:spTree>
    <p:extLst>
      <p:ext uri="{BB962C8B-B14F-4D97-AF65-F5344CB8AC3E}">
        <p14:creationId xmlns:p14="http://schemas.microsoft.com/office/powerpoint/2010/main" val="6232985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C3D39-631B-8048-9EFB-0F2056E5C6B6}"/>
              </a:ext>
            </a:extLst>
          </p:cNvPr>
          <p:cNvSpPr>
            <a:spLocks noGrp="1"/>
          </p:cNvSpPr>
          <p:nvPr>
            <p:ph type="title"/>
          </p:nvPr>
        </p:nvSpPr>
        <p:spPr/>
        <p:txBody>
          <a:bodyPr/>
          <a:lstStyle/>
          <a:p>
            <a:r>
              <a:rPr lang="en-US" dirty="0"/>
              <a:t>Differential 2R Crosspoint (DX) Array</a:t>
            </a:r>
          </a:p>
        </p:txBody>
      </p:sp>
      <p:pic>
        <p:nvPicPr>
          <p:cNvPr id="4" name="Content Placeholder 3">
            <a:extLst>
              <a:ext uri="{FF2B5EF4-FFF2-40B4-BE49-F238E27FC236}">
                <a16:creationId xmlns:a16="http://schemas.microsoft.com/office/drawing/2014/main" id="{A2487360-CB02-D14B-83A6-ABBB4DA2E5B0}"/>
              </a:ext>
            </a:extLst>
          </p:cNvPr>
          <p:cNvPicPr>
            <a:picLocks noGrp="1" noChangeAspect="1"/>
          </p:cNvPicPr>
          <p:nvPr>
            <p:ph sz="quarter" idx="10"/>
          </p:nvPr>
        </p:nvPicPr>
        <p:blipFill>
          <a:blip r:embed="rId3"/>
          <a:stretch>
            <a:fillRect/>
          </a:stretch>
        </p:blipFill>
        <p:spPr>
          <a:xfrm>
            <a:off x="1549168" y="908050"/>
            <a:ext cx="6513977" cy="3759200"/>
          </a:xfrm>
          <a:prstGeom prst="rect">
            <a:avLst/>
          </a:prstGeom>
        </p:spPr>
      </p:pic>
      <p:sp>
        <p:nvSpPr>
          <p:cNvPr id="7" name="Rectangle 6">
            <a:extLst>
              <a:ext uri="{FF2B5EF4-FFF2-40B4-BE49-F238E27FC236}">
                <a16:creationId xmlns:a16="http://schemas.microsoft.com/office/drawing/2014/main" id="{55715071-163C-EC4C-9099-F614A853E107}"/>
              </a:ext>
            </a:extLst>
          </p:cNvPr>
          <p:cNvSpPr/>
          <p:nvPr/>
        </p:nvSpPr>
        <p:spPr>
          <a:xfrm>
            <a:off x="1426683" y="4568515"/>
            <a:ext cx="7229955" cy="430887"/>
          </a:xfrm>
          <a:prstGeom prst="rect">
            <a:avLst/>
          </a:prstGeom>
        </p:spPr>
        <p:txBody>
          <a:bodyPr wrap="square">
            <a:spAutoFit/>
          </a:bodyPr>
          <a:lstStyle/>
          <a:p>
            <a:r>
              <a:rPr lang="en-US" sz="1050" dirty="0"/>
              <a:t>Chiu, Pi-Feng, and </a:t>
            </a:r>
            <a:r>
              <a:rPr lang="en-US" sz="1050" dirty="0" err="1"/>
              <a:t>Borivoje</a:t>
            </a:r>
            <a:r>
              <a:rPr lang="en-US" sz="1050" dirty="0"/>
              <a:t> </a:t>
            </a:r>
            <a:r>
              <a:rPr lang="en-US" sz="1050" dirty="0" err="1"/>
              <a:t>Nikolić</a:t>
            </a:r>
            <a:r>
              <a:rPr lang="en-US" sz="1050" dirty="0"/>
              <a:t>. "A differential 2R crosspoint RRAM array with zero standby current." IEEE Transactions on Circuits and Systems II: Express Briefs 62, no. 5 (2014): 461-465.</a:t>
            </a:r>
          </a:p>
        </p:txBody>
      </p:sp>
    </p:spTree>
    <p:extLst>
      <p:ext uri="{BB962C8B-B14F-4D97-AF65-F5344CB8AC3E}">
        <p14:creationId xmlns:p14="http://schemas.microsoft.com/office/powerpoint/2010/main" val="3357261054"/>
      </p:ext>
    </p:extLst>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25BAA9-F9A9-F34B-92AA-8895DE59A822}"/>
              </a:ext>
            </a:extLst>
          </p:cNvPr>
          <p:cNvSpPr>
            <a:spLocks noGrp="1"/>
          </p:cNvSpPr>
          <p:nvPr>
            <p:ph type="title"/>
          </p:nvPr>
        </p:nvSpPr>
        <p:spPr/>
        <p:txBody>
          <a:bodyPr/>
          <a:lstStyle/>
          <a:p>
            <a:r>
              <a:rPr lang="en-US" dirty="0"/>
              <a:t>CRS Addition Unit</a:t>
            </a:r>
          </a:p>
        </p:txBody>
      </p:sp>
      <p:pic>
        <p:nvPicPr>
          <p:cNvPr id="8" name="Content Placeholder 7">
            <a:extLst>
              <a:ext uri="{FF2B5EF4-FFF2-40B4-BE49-F238E27FC236}">
                <a16:creationId xmlns:a16="http://schemas.microsoft.com/office/drawing/2014/main" id="{D8A136F0-0954-C648-B2B3-0EE8CC2C8E0D}"/>
              </a:ext>
            </a:extLst>
          </p:cNvPr>
          <p:cNvPicPr>
            <a:picLocks noGrp="1" noChangeAspect="1"/>
          </p:cNvPicPr>
          <p:nvPr>
            <p:ph sz="half" idx="1"/>
          </p:nvPr>
        </p:nvPicPr>
        <p:blipFill>
          <a:blip r:embed="rId3"/>
          <a:stretch>
            <a:fillRect/>
          </a:stretch>
        </p:blipFill>
        <p:spPr>
          <a:xfrm>
            <a:off x="861287" y="1268016"/>
            <a:ext cx="3420926" cy="3263504"/>
          </a:xfrm>
          <a:prstGeom prst="rect">
            <a:avLst/>
          </a:prstGeom>
        </p:spPr>
      </p:pic>
      <p:pic>
        <p:nvPicPr>
          <p:cNvPr id="9" name="Content Placeholder 8">
            <a:extLst>
              <a:ext uri="{FF2B5EF4-FFF2-40B4-BE49-F238E27FC236}">
                <a16:creationId xmlns:a16="http://schemas.microsoft.com/office/drawing/2014/main" id="{385F17BE-5858-E64C-8E03-8E44CA916E70}"/>
              </a:ext>
            </a:extLst>
          </p:cNvPr>
          <p:cNvPicPr>
            <a:picLocks noGrp="1" noChangeAspect="1"/>
          </p:cNvPicPr>
          <p:nvPr>
            <p:ph sz="half" idx="2"/>
          </p:nvPr>
        </p:nvPicPr>
        <p:blipFill>
          <a:blip r:embed="rId4"/>
          <a:stretch>
            <a:fillRect/>
          </a:stretch>
        </p:blipFill>
        <p:spPr>
          <a:xfrm>
            <a:off x="5128582" y="1268016"/>
            <a:ext cx="2887336" cy="3263504"/>
          </a:xfrm>
          <a:prstGeom prst="rect">
            <a:avLst/>
          </a:prstGeom>
        </p:spPr>
      </p:pic>
      <p:sp>
        <p:nvSpPr>
          <p:cNvPr id="10" name="TextBox 9">
            <a:extLst>
              <a:ext uri="{FF2B5EF4-FFF2-40B4-BE49-F238E27FC236}">
                <a16:creationId xmlns:a16="http://schemas.microsoft.com/office/drawing/2014/main" id="{6A6D61A6-C9D2-DB44-B466-AE4BBCDD036D}"/>
              </a:ext>
            </a:extLst>
          </p:cNvPr>
          <p:cNvSpPr txBox="1"/>
          <p:nvPr/>
        </p:nvSpPr>
        <p:spPr>
          <a:xfrm>
            <a:off x="861287" y="4531520"/>
            <a:ext cx="7886700" cy="430887"/>
          </a:xfrm>
          <a:prstGeom prst="rect">
            <a:avLst/>
          </a:prstGeom>
          <a:noFill/>
        </p:spPr>
        <p:txBody>
          <a:bodyPr wrap="square" rtlCol="0">
            <a:spAutoFit/>
          </a:bodyPr>
          <a:lstStyle/>
          <a:p>
            <a:r>
              <a:rPr lang="en-US" sz="1050" dirty="0" err="1"/>
              <a:t>Siemon</a:t>
            </a:r>
            <a:r>
              <a:rPr lang="en-US" sz="1050" dirty="0"/>
              <a:t>, Anne, Stephan Menzel, Rainer </a:t>
            </a:r>
            <a:r>
              <a:rPr lang="en-US" sz="1050" dirty="0" err="1"/>
              <a:t>Waser</a:t>
            </a:r>
            <a:r>
              <a:rPr lang="en-US" sz="1050" dirty="0"/>
              <a:t>, and Eike Linn. "A complementary resistive switch-based crossbar array adder." </a:t>
            </a:r>
            <a:r>
              <a:rPr lang="en-US" sz="1050" i="1" dirty="0"/>
              <a:t>IEEE journal on emerging and selected topics in circuits and systems</a:t>
            </a:r>
            <a:r>
              <a:rPr lang="en-US" sz="1050" dirty="0"/>
              <a:t> 5, no. 1 (2015): 64-74.</a:t>
            </a:r>
          </a:p>
        </p:txBody>
      </p:sp>
    </p:spTree>
    <p:extLst>
      <p:ext uri="{BB962C8B-B14F-4D97-AF65-F5344CB8AC3E}">
        <p14:creationId xmlns:p14="http://schemas.microsoft.com/office/powerpoint/2010/main" val="1122763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4236-0456-1B42-995A-FAEC1444D8B6}"/>
              </a:ext>
            </a:extLst>
          </p:cNvPr>
          <p:cNvSpPr>
            <a:spLocks noGrp="1"/>
          </p:cNvSpPr>
          <p:nvPr>
            <p:ph type="title"/>
          </p:nvPr>
        </p:nvSpPr>
        <p:spPr/>
        <p:txBody>
          <a:bodyPr/>
          <a:lstStyle/>
          <a:p>
            <a:r>
              <a:rPr lang="en-US" dirty="0"/>
              <a:t>Connection Box (CB)</a:t>
            </a:r>
          </a:p>
        </p:txBody>
      </p:sp>
      <p:sp>
        <p:nvSpPr>
          <p:cNvPr id="4" name="Rectangle 3">
            <a:extLst>
              <a:ext uri="{FF2B5EF4-FFF2-40B4-BE49-F238E27FC236}">
                <a16:creationId xmlns:a16="http://schemas.microsoft.com/office/drawing/2014/main" id="{DCC8900C-0A25-024D-BCF4-981A91B26DE8}"/>
              </a:ext>
            </a:extLst>
          </p:cNvPr>
          <p:cNvSpPr/>
          <p:nvPr/>
        </p:nvSpPr>
        <p:spPr>
          <a:xfrm>
            <a:off x="2979669" y="1285298"/>
            <a:ext cx="3278124" cy="3480828"/>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a:extLst>
              <a:ext uri="{FF2B5EF4-FFF2-40B4-BE49-F238E27FC236}">
                <a16:creationId xmlns:a16="http://schemas.microsoft.com/office/drawing/2014/main" id="{7C1E6131-1D27-5849-8592-FC35816B42EA}"/>
              </a:ext>
            </a:extLst>
          </p:cNvPr>
          <p:cNvSpPr/>
          <p:nvPr/>
        </p:nvSpPr>
        <p:spPr>
          <a:xfrm>
            <a:off x="3140792" y="1648073"/>
            <a:ext cx="1523745" cy="15224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PE</a:t>
            </a:r>
            <a:endParaRPr lang="en-US" sz="1500" b="1" dirty="0"/>
          </a:p>
        </p:txBody>
      </p:sp>
      <p:sp>
        <p:nvSpPr>
          <p:cNvPr id="341" name="Trapezoid 340">
            <a:extLst>
              <a:ext uri="{FF2B5EF4-FFF2-40B4-BE49-F238E27FC236}">
                <a16:creationId xmlns:a16="http://schemas.microsoft.com/office/drawing/2014/main" id="{E939E363-6B69-E34C-B9E4-785998D0C891}"/>
              </a:ext>
            </a:extLst>
          </p:cNvPr>
          <p:cNvSpPr/>
          <p:nvPr/>
        </p:nvSpPr>
        <p:spPr>
          <a:xfrm rot="16200000">
            <a:off x="4760366" y="1944561"/>
            <a:ext cx="829161" cy="337247"/>
          </a:xfrm>
          <a:prstGeom prst="trapezoid">
            <a:avLst>
              <a:gd name="adj" fmla="val 40728"/>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t>CB</a:t>
            </a:r>
          </a:p>
        </p:txBody>
      </p:sp>
      <p:cxnSp>
        <p:nvCxnSpPr>
          <p:cNvPr id="343" name="Straight Connector 342">
            <a:extLst>
              <a:ext uri="{FF2B5EF4-FFF2-40B4-BE49-F238E27FC236}">
                <a16:creationId xmlns:a16="http://schemas.microsoft.com/office/drawing/2014/main" id="{F249382B-32C6-6C46-A6F5-3806F8AF0482}"/>
              </a:ext>
            </a:extLst>
          </p:cNvPr>
          <p:cNvCxnSpPr>
            <a:cxnSpLocks/>
            <a:endCxn id="341" idx="0"/>
          </p:cNvCxnSpPr>
          <p:nvPr/>
        </p:nvCxnSpPr>
        <p:spPr>
          <a:xfrm>
            <a:off x="4664538" y="2113183"/>
            <a:ext cx="341786" cy="2"/>
          </a:xfrm>
          <a:prstGeom prst="line">
            <a:avLst/>
          </a:prstGeom>
          <a:ln w="28575">
            <a:headEnd type="triangle" w="lg" len="lg"/>
            <a:tailEnd type="none" w="med" len="med"/>
          </a:ln>
        </p:spPr>
        <p:style>
          <a:lnRef idx="2">
            <a:schemeClr val="accent6"/>
          </a:lnRef>
          <a:fillRef idx="0">
            <a:schemeClr val="accent6"/>
          </a:fillRef>
          <a:effectRef idx="1">
            <a:schemeClr val="accent6"/>
          </a:effectRef>
          <a:fontRef idx="minor">
            <a:schemeClr val="tx1"/>
          </a:fontRef>
        </p:style>
      </p:cxnSp>
      <p:sp>
        <p:nvSpPr>
          <p:cNvPr id="439" name="Rectangle 438">
            <a:extLst>
              <a:ext uri="{FF2B5EF4-FFF2-40B4-BE49-F238E27FC236}">
                <a16:creationId xmlns:a16="http://schemas.microsoft.com/office/drawing/2014/main" id="{DB0B98F6-FB43-DF4F-9F65-92B00E1AE264}"/>
              </a:ext>
            </a:extLst>
          </p:cNvPr>
          <p:cNvSpPr/>
          <p:nvPr/>
        </p:nvSpPr>
        <p:spPr>
          <a:xfrm>
            <a:off x="5093413" y="2742147"/>
            <a:ext cx="163068" cy="1647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440" name="Straight Arrow Connector 439">
            <a:extLst>
              <a:ext uri="{FF2B5EF4-FFF2-40B4-BE49-F238E27FC236}">
                <a16:creationId xmlns:a16="http://schemas.microsoft.com/office/drawing/2014/main" id="{899EE3BC-A2ED-2C45-8311-DC3A5035F73C}"/>
              </a:ext>
            </a:extLst>
          </p:cNvPr>
          <p:cNvCxnSpPr>
            <a:cxnSpLocks/>
            <a:stCxn id="439" idx="0"/>
            <a:endCxn id="341" idx="1"/>
          </p:cNvCxnSpPr>
          <p:nvPr/>
        </p:nvCxnSpPr>
        <p:spPr>
          <a:xfrm flipV="1">
            <a:off x="5174947" y="2459088"/>
            <a:ext cx="0" cy="283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5535D95-6003-9F48-9C64-66AB90D0FA86}"/>
              </a:ext>
            </a:extLst>
          </p:cNvPr>
          <p:cNvSpPr txBox="1"/>
          <p:nvPr/>
        </p:nvSpPr>
        <p:spPr>
          <a:xfrm>
            <a:off x="6345800" y="1301365"/>
            <a:ext cx="1882247" cy="461665"/>
          </a:xfrm>
          <a:prstGeom prst="rect">
            <a:avLst/>
          </a:prstGeom>
          <a:noFill/>
        </p:spPr>
        <p:txBody>
          <a:bodyPr wrap="none" rtlCol="0">
            <a:spAutoFit/>
          </a:bodyPr>
          <a:lstStyle/>
          <a:p>
            <a:r>
              <a:rPr lang="en-US" sz="1200" dirty="0"/>
              <a:t>10 vertical 16 bit tracks</a:t>
            </a:r>
          </a:p>
          <a:p>
            <a:r>
              <a:rPr lang="en-US" sz="1200" dirty="0"/>
              <a:t>5 driven up, 5 driven down</a:t>
            </a:r>
          </a:p>
        </p:txBody>
      </p:sp>
      <p:sp>
        <p:nvSpPr>
          <p:cNvPr id="441" name="TextBox 440">
            <a:extLst>
              <a:ext uri="{FF2B5EF4-FFF2-40B4-BE49-F238E27FC236}">
                <a16:creationId xmlns:a16="http://schemas.microsoft.com/office/drawing/2014/main" id="{06AD2899-58EE-C246-A143-2ACDB05C34E8}"/>
              </a:ext>
            </a:extLst>
          </p:cNvPr>
          <p:cNvSpPr txBox="1"/>
          <p:nvPr/>
        </p:nvSpPr>
        <p:spPr>
          <a:xfrm>
            <a:off x="888458" y="4113111"/>
            <a:ext cx="1864613" cy="461665"/>
          </a:xfrm>
          <a:prstGeom prst="rect">
            <a:avLst/>
          </a:prstGeom>
          <a:noFill/>
        </p:spPr>
        <p:txBody>
          <a:bodyPr wrap="none" rtlCol="0">
            <a:spAutoFit/>
          </a:bodyPr>
          <a:lstStyle/>
          <a:p>
            <a:r>
              <a:rPr lang="en-US" sz="1200" dirty="0"/>
              <a:t>10 horizontal 16 bit tracks</a:t>
            </a:r>
          </a:p>
          <a:p>
            <a:r>
              <a:rPr lang="en-US" sz="1200" dirty="0"/>
              <a:t>5 driven left, 5 driven right</a:t>
            </a:r>
          </a:p>
        </p:txBody>
      </p:sp>
      <p:sp>
        <p:nvSpPr>
          <p:cNvPr id="16" name="TextBox 15">
            <a:extLst>
              <a:ext uri="{FF2B5EF4-FFF2-40B4-BE49-F238E27FC236}">
                <a16:creationId xmlns:a16="http://schemas.microsoft.com/office/drawing/2014/main" id="{E6A2FC90-79E3-1E40-9400-62FD7FD0865C}"/>
              </a:ext>
            </a:extLst>
          </p:cNvPr>
          <p:cNvSpPr txBox="1"/>
          <p:nvPr/>
        </p:nvSpPr>
        <p:spPr>
          <a:xfrm>
            <a:off x="4396880" y="1370024"/>
            <a:ext cx="1244976" cy="369332"/>
          </a:xfrm>
          <a:prstGeom prst="rect">
            <a:avLst/>
          </a:prstGeom>
          <a:noFill/>
        </p:spPr>
        <p:txBody>
          <a:bodyPr wrap="square" rtlCol="0">
            <a:spAutoFit/>
          </a:bodyPr>
          <a:lstStyle/>
          <a:p>
            <a:pPr algn="ctr"/>
            <a:r>
              <a:rPr lang="en-US" dirty="0"/>
              <a:t>10:1 mux</a:t>
            </a:r>
          </a:p>
        </p:txBody>
      </p:sp>
      <p:sp>
        <p:nvSpPr>
          <p:cNvPr id="24" name="TextBox 23">
            <a:extLst>
              <a:ext uri="{FF2B5EF4-FFF2-40B4-BE49-F238E27FC236}">
                <a16:creationId xmlns:a16="http://schemas.microsoft.com/office/drawing/2014/main" id="{8EE12148-4DA3-2B4E-98B9-44FD8AF702D6}"/>
              </a:ext>
            </a:extLst>
          </p:cNvPr>
          <p:cNvSpPr txBox="1"/>
          <p:nvPr/>
        </p:nvSpPr>
        <p:spPr>
          <a:xfrm>
            <a:off x="4756622" y="1820123"/>
            <a:ext cx="309700" cy="369332"/>
          </a:xfrm>
          <a:prstGeom prst="rect">
            <a:avLst/>
          </a:prstGeom>
          <a:noFill/>
        </p:spPr>
        <p:txBody>
          <a:bodyPr wrap="none" rtlCol="0">
            <a:spAutoFit/>
          </a:bodyPr>
          <a:lstStyle/>
          <a:p>
            <a:r>
              <a:rPr lang="en-US" dirty="0"/>
              <a:t>A</a:t>
            </a:r>
          </a:p>
        </p:txBody>
      </p:sp>
      <p:sp>
        <p:nvSpPr>
          <p:cNvPr id="467" name="TextBox 466">
            <a:extLst>
              <a:ext uri="{FF2B5EF4-FFF2-40B4-BE49-F238E27FC236}">
                <a16:creationId xmlns:a16="http://schemas.microsoft.com/office/drawing/2014/main" id="{FFB75A34-DDE1-204C-A0C3-1257B7647803}"/>
              </a:ext>
            </a:extLst>
          </p:cNvPr>
          <p:cNvSpPr txBox="1"/>
          <p:nvPr/>
        </p:nvSpPr>
        <p:spPr>
          <a:xfrm>
            <a:off x="3318022" y="3243026"/>
            <a:ext cx="320922" cy="369332"/>
          </a:xfrm>
          <a:prstGeom prst="rect">
            <a:avLst/>
          </a:prstGeom>
          <a:noFill/>
        </p:spPr>
        <p:txBody>
          <a:bodyPr wrap="none" rtlCol="0">
            <a:spAutoFit/>
          </a:bodyPr>
          <a:lstStyle/>
          <a:p>
            <a:r>
              <a:rPr lang="en-US" dirty="0"/>
              <a:t>B</a:t>
            </a:r>
          </a:p>
        </p:txBody>
      </p:sp>
      <p:grpSp>
        <p:nvGrpSpPr>
          <p:cNvPr id="22" name="Group 21">
            <a:extLst>
              <a:ext uri="{FF2B5EF4-FFF2-40B4-BE49-F238E27FC236}">
                <a16:creationId xmlns:a16="http://schemas.microsoft.com/office/drawing/2014/main" id="{59BF73A2-7E5F-7444-B20E-5A513E4492C6}"/>
              </a:ext>
            </a:extLst>
          </p:cNvPr>
          <p:cNvGrpSpPr/>
          <p:nvPr/>
        </p:nvGrpSpPr>
        <p:grpSpPr>
          <a:xfrm>
            <a:off x="5467710" y="1128080"/>
            <a:ext cx="606640" cy="2075249"/>
            <a:chOff x="7451643" y="1504107"/>
            <a:chExt cx="808853" cy="2509732"/>
          </a:xfrm>
        </p:grpSpPr>
        <p:cxnSp>
          <p:nvCxnSpPr>
            <p:cNvPr id="449" name="Straight Connector 448">
              <a:extLst>
                <a:ext uri="{FF2B5EF4-FFF2-40B4-BE49-F238E27FC236}">
                  <a16:creationId xmlns:a16="http://schemas.microsoft.com/office/drawing/2014/main" id="{DCECFACA-07A5-BF4A-B275-4118DC2813A8}"/>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0" name="Straight Connector 449">
              <a:extLst>
                <a:ext uri="{FF2B5EF4-FFF2-40B4-BE49-F238E27FC236}">
                  <a16:creationId xmlns:a16="http://schemas.microsoft.com/office/drawing/2014/main" id="{9FC65DC2-420A-7A40-AFC4-26B0943BB572}"/>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1" name="Straight Connector 450">
              <a:extLst>
                <a:ext uri="{FF2B5EF4-FFF2-40B4-BE49-F238E27FC236}">
                  <a16:creationId xmlns:a16="http://schemas.microsoft.com/office/drawing/2014/main" id="{7BDA733B-433D-7442-BD06-53CAB218FA75}"/>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2" name="Straight Connector 451">
              <a:extLst>
                <a:ext uri="{FF2B5EF4-FFF2-40B4-BE49-F238E27FC236}">
                  <a16:creationId xmlns:a16="http://schemas.microsoft.com/office/drawing/2014/main" id="{8758624D-8B29-D341-8C07-64AE75E7DB23}"/>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3" name="Straight Connector 452">
              <a:extLst>
                <a:ext uri="{FF2B5EF4-FFF2-40B4-BE49-F238E27FC236}">
                  <a16:creationId xmlns:a16="http://schemas.microsoft.com/office/drawing/2014/main" id="{2D186A8B-E43E-AB4D-B8F4-8DA9E8ED2179}"/>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21" name="Group 20">
            <a:extLst>
              <a:ext uri="{FF2B5EF4-FFF2-40B4-BE49-F238E27FC236}">
                <a16:creationId xmlns:a16="http://schemas.microsoft.com/office/drawing/2014/main" id="{4B786349-9BB7-8A41-9D91-35E9FCFD59B3}"/>
              </a:ext>
            </a:extLst>
          </p:cNvPr>
          <p:cNvGrpSpPr/>
          <p:nvPr/>
        </p:nvGrpSpPr>
        <p:grpSpPr>
          <a:xfrm>
            <a:off x="5467710" y="3059495"/>
            <a:ext cx="606640" cy="1882299"/>
            <a:chOff x="7463112" y="1526872"/>
            <a:chExt cx="808853" cy="4804920"/>
          </a:xfrm>
        </p:grpSpPr>
        <p:cxnSp>
          <p:nvCxnSpPr>
            <p:cNvPr id="108" name="Straight Connector 107">
              <a:extLst>
                <a:ext uri="{FF2B5EF4-FFF2-40B4-BE49-F238E27FC236}">
                  <a16:creationId xmlns:a16="http://schemas.microsoft.com/office/drawing/2014/main" id="{33527499-DCC1-2A4C-BEBF-B28EF6D10CF3}"/>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09" name="Straight Connector 108">
              <a:extLst>
                <a:ext uri="{FF2B5EF4-FFF2-40B4-BE49-F238E27FC236}">
                  <a16:creationId xmlns:a16="http://schemas.microsoft.com/office/drawing/2014/main" id="{9AF68693-810E-0442-B259-BE7FB04B4A3F}"/>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1" name="Straight Connector 110">
              <a:extLst>
                <a:ext uri="{FF2B5EF4-FFF2-40B4-BE49-F238E27FC236}">
                  <a16:creationId xmlns:a16="http://schemas.microsoft.com/office/drawing/2014/main" id="{4ECF6256-69AD-A644-927E-D343176398E1}"/>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2" name="Straight Connector 111">
              <a:extLst>
                <a:ext uri="{FF2B5EF4-FFF2-40B4-BE49-F238E27FC236}">
                  <a16:creationId xmlns:a16="http://schemas.microsoft.com/office/drawing/2014/main" id="{0B6755AB-CF3C-EE4E-8DD1-784AC23135F9}"/>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447" name="Straight Connector 446">
              <a:extLst>
                <a:ext uri="{FF2B5EF4-FFF2-40B4-BE49-F238E27FC236}">
                  <a16:creationId xmlns:a16="http://schemas.microsoft.com/office/drawing/2014/main" id="{BC075D64-F76E-C84C-BFF3-3CB1D7387E4D}"/>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nvGrpSpPr>
          <p:cNvPr id="455" name="Group 454">
            <a:extLst>
              <a:ext uri="{FF2B5EF4-FFF2-40B4-BE49-F238E27FC236}">
                <a16:creationId xmlns:a16="http://schemas.microsoft.com/office/drawing/2014/main" id="{50F2FFBB-C858-F647-BBC5-E7CD4C7F8FA3}"/>
              </a:ext>
            </a:extLst>
          </p:cNvPr>
          <p:cNvGrpSpPr/>
          <p:nvPr/>
        </p:nvGrpSpPr>
        <p:grpSpPr>
          <a:xfrm flipV="1">
            <a:off x="5542542" y="2669475"/>
            <a:ext cx="606640" cy="2272319"/>
            <a:chOff x="7451643" y="1504107"/>
            <a:chExt cx="808853" cy="2509732"/>
          </a:xfrm>
        </p:grpSpPr>
        <p:cxnSp>
          <p:nvCxnSpPr>
            <p:cNvPr id="462" name="Straight Connector 461">
              <a:extLst>
                <a:ext uri="{FF2B5EF4-FFF2-40B4-BE49-F238E27FC236}">
                  <a16:creationId xmlns:a16="http://schemas.microsoft.com/office/drawing/2014/main" id="{92229569-7BDC-2F46-9BF6-1FBBD5CB37F8}"/>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3" name="Straight Connector 462">
              <a:extLst>
                <a:ext uri="{FF2B5EF4-FFF2-40B4-BE49-F238E27FC236}">
                  <a16:creationId xmlns:a16="http://schemas.microsoft.com/office/drawing/2014/main" id="{CC55DCCB-EFEA-2843-894D-79BE5F992E8D}"/>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4" name="Straight Connector 463">
              <a:extLst>
                <a:ext uri="{FF2B5EF4-FFF2-40B4-BE49-F238E27FC236}">
                  <a16:creationId xmlns:a16="http://schemas.microsoft.com/office/drawing/2014/main" id="{84E77EDE-AF11-1D46-AA95-F83370F16ADA}"/>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5" name="Straight Connector 464">
              <a:extLst>
                <a:ext uri="{FF2B5EF4-FFF2-40B4-BE49-F238E27FC236}">
                  <a16:creationId xmlns:a16="http://schemas.microsoft.com/office/drawing/2014/main" id="{37888E23-806C-5B47-BA1E-259FE282D333}"/>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6" name="Straight Connector 465">
              <a:extLst>
                <a:ext uri="{FF2B5EF4-FFF2-40B4-BE49-F238E27FC236}">
                  <a16:creationId xmlns:a16="http://schemas.microsoft.com/office/drawing/2014/main" id="{E43A2BE6-45A1-2745-97A0-D6152025346A}"/>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456" name="Group 455">
            <a:extLst>
              <a:ext uri="{FF2B5EF4-FFF2-40B4-BE49-F238E27FC236}">
                <a16:creationId xmlns:a16="http://schemas.microsoft.com/office/drawing/2014/main" id="{528479A6-A600-F445-8E98-507D285A7564}"/>
              </a:ext>
            </a:extLst>
          </p:cNvPr>
          <p:cNvGrpSpPr/>
          <p:nvPr/>
        </p:nvGrpSpPr>
        <p:grpSpPr>
          <a:xfrm flipV="1">
            <a:off x="5542542" y="1128080"/>
            <a:ext cx="606640" cy="1700288"/>
            <a:chOff x="7463112" y="1526872"/>
            <a:chExt cx="808853" cy="4804920"/>
          </a:xfrm>
        </p:grpSpPr>
        <p:cxnSp>
          <p:nvCxnSpPr>
            <p:cNvPr id="457" name="Straight Connector 456">
              <a:extLst>
                <a:ext uri="{FF2B5EF4-FFF2-40B4-BE49-F238E27FC236}">
                  <a16:creationId xmlns:a16="http://schemas.microsoft.com/office/drawing/2014/main" id="{0671F501-6E17-2B42-A7C9-D14ABEE1258C}"/>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58" name="Straight Connector 457">
              <a:extLst>
                <a:ext uri="{FF2B5EF4-FFF2-40B4-BE49-F238E27FC236}">
                  <a16:creationId xmlns:a16="http://schemas.microsoft.com/office/drawing/2014/main" id="{83E59629-B2E4-1B42-9CFF-2C1BC77371C2}"/>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59" name="Straight Connector 458">
              <a:extLst>
                <a:ext uri="{FF2B5EF4-FFF2-40B4-BE49-F238E27FC236}">
                  <a16:creationId xmlns:a16="http://schemas.microsoft.com/office/drawing/2014/main" id="{4EB65C64-4AAF-3645-B4E3-2A852CC65BC8}"/>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60" name="Straight Connector 459">
              <a:extLst>
                <a:ext uri="{FF2B5EF4-FFF2-40B4-BE49-F238E27FC236}">
                  <a16:creationId xmlns:a16="http://schemas.microsoft.com/office/drawing/2014/main" id="{1FF9AB9E-FD89-D349-AEA2-DA1F7140C4D2}"/>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61" name="Straight Connector 460">
              <a:extLst>
                <a:ext uri="{FF2B5EF4-FFF2-40B4-BE49-F238E27FC236}">
                  <a16:creationId xmlns:a16="http://schemas.microsoft.com/office/drawing/2014/main" id="{C8DDD14C-8BF5-8A40-9AFD-BB5DB0F689A8}"/>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nvGrpSpPr>
          <p:cNvPr id="47" name="Group 46">
            <a:extLst>
              <a:ext uri="{FF2B5EF4-FFF2-40B4-BE49-F238E27FC236}">
                <a16:creationId xmlns:a16="http://schemas.microsoft.com/office/drawing/2014/main" id="{B71BBC2D-DC0B-3A40-BF2A-C7DCD7227C30}"/>
              </a:ext>
            </a:extLst>
          </p:cNvPr>
          <p:cNvGrpSpPr/>
          <p:nvPr/>
        </p:nvGrpSpPr>
        <p:grpSpPr>
          <a:xfrm>
            <a:off x="5339482" y="1771771"/>
            <a:ext cx="809699" cy="687786"/>
            <a:chOff x="7280674" y="2045837"/>
            <a:chExt cx="1079598" cy="917048"/>
          </a:xfrm>
        </p:grpSpPr>
        <p:cxnSp>
          <p:nvCxnSpPr>
            <p:cNvPr id="344" name="Straight Connector 343">
              <a:extLst>
                <a:ext uri="{FF2B5EF4-FFF2-40B4-BE49-F238E27FC236}">
                  <a16:creationId xmlns:a16="http://schemas.microsoft.com/office/drawing/2014/main" id="{307B1271-4E82-324D-AB9D-C9FE4FE68C06}"/>
                </a:ext>
              </a:extLst>
            </p:cNvPr>
            <p:cNvCxnSpPr>
              <a:cxnSpLocks/>
            </p:cNvCxnSpPr>
            <p:nvPr/>
          </p:nvCxnSpPr>
          <p:spPr>
            <a:xfrm>
              <a:off x="7280674" y="2147731"/>
              <a:ext cx="979822"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345" name="Straight Connector 344">
              <a:extLst>
                <a:ext uri="{FF2B5EF4-FFF2-40B4-BE49-F238E27FC236}">
                  <a16:creationId xmlns:a16="http://schemas.microsoft.com/office/drawing/2014/main" id="{24ECB24E-86A6-DC4F-9050-8816B2E4C34D}"/>
                </a:ext>
              </a:extLst>
            </p:cNvPr>
            <p:cNvCxnSpPr>
              <a:cxnSpLocks/>
            </p:cNvCxnSpPr>
            <p:nvPr/>
          </p:nvCxnSpPr>
          <p:spPr>
            <a:xfrm>
              <a:off x="7280674" y="2351519"/>
              <a:ext cx="77760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346" name="Straight Connector 345">
              <a:extLst>
                <a:ext uri="{FF2B5EF4-FFF2-40B4-BE49-F238E27FC236}">
                  <a16:creationId xmlns:a16="http://schemas.microsoft.com/office/drawing/2014/main" id="{36B2524B-A970-BE48-BA26-8EF23A989EAC}"/>
                </a:ext>
              </a:extLst>
            </p:cNvPr>
            <p:cNvCxnSpPr>
              <a:cxnSpLocks/>
            </p:cNvCxnSpPr>
            <p:nvPr/>
          </p:nvCxnSpPr>
          <p:spPr>
            <a:xfrm>
              <a:off x="7280674" y="2555307"/>
              <a:ext cx="57539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347" name="Straight Connector 346">
              <a:extLst>
                <a:ext uri="{FF2B5EF4-FFF2-40B4-BE49-F238E27FC236}">
                  <a16:creationId xmlns:a16="http://schemas.microsoft.com/office/drawing/2014/main" id="{3EC0A4E1-6C97-BF45-B6D9-CAAD407A97DD}"/>
                </a:ext>
              </a:extLst>
            </p:cNvPr>
            <p:cNvCxnSpPr>
              <a:cxnSpLocks/>
            </p:cNvCxnSpPr>
            <p:nvPr/>
          </p:nvCxnSpPr>
          <p:spPr>
            <a:xfrm>
              <a:off x="7280674" y="2860989"/>
              <a:ext cx="27074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68" name="Straight Connector 467">
              <a:extLst>
                <a:ext uri="{FF2B5EF4-FFF2-40B4-BE49-F238E27FC236}">
                  <a16:creationId xmlns:a16="http://schemas.microsoft.com/office/drawing/2014/main" id="{CF305FE1-9C36-DF44-9BAE-A3761479FA7D}"/>
                </a:ext>
              </a:extLst>
            </p:cNvPr>
            <p:cNvCxnSpPr>
              <a:cxnSpLocks/>
            </p:cNvCxnSpPr>
            <p:nvPr/>
          </p:nvCxnSpPr>
          <p:spPr>
            <a:xfrm flipV="1">
              <a:off x="7280674" y="2758973"/>
              <a:ext cx="373182" cy="122"/>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69" name="Straight Connector 468">
              <a:extLst>
                <a:ext uri="{FF2B5EF4-FFF2-40B4-BE49-F238E27FC236}">
                  <a16:creationId xmlns:a16="http://schemas.microsoft.com/office/drawing/2014/main" id="{27A5BD4E-0815-2148-B0D8-284C2045CBDC}"/>
                </a:ext>
              </a:extLst>
            </p:cNvPr>
            <p:cNvCxnSpPr>
              <a:cxnSpLocks/>
            </p:cNvCxnSpPr>
            <p:nvPr/>
          </p:nvCxnSpPr>
          <p:spPr>
            <a:xfrm>
              <a:off x="7280674" y="2453413"/>
              <a:ext cx="675171"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70" name="Straight Connector 469">
              <a:extLst>
                <a:ext uri="{FF2B5EF4-FFF2-40B4-BE49-F238E27FC236}">
                  <a16:creationId xmlns:a16="http://schemas.microsoft.com/office/drawing/2014/main" id="{F91B897A-27C5-7F4F-8762-FAB57FD6F758}"/>
                </a:ext>
              </a:extLst>
            </p:cNvPr>
            <p:cNvCxnSpPr>
              <a:cxnSpLocks/>
            </p:cNvCxnSpPr>
            <p:nvPr/>
          </p:nvCxnSpPr>
          <p:spPr>
            <a:xfrm>
              <a:off x="7280674" y="2657201"/>
              <a:ext cx="47295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71" name="Straight Connector 470">
              <a:extLst>
                <a:ext uri="{FF2B5EF4-FFF2-40B4-BE49-F238E27FC236}">
                  <a16:creationId xmlns:a16="http://schemas.microsoft.com/office/drawing/2014/main" id="{946D84FF-3F9D-244F-938E-E3E7527C2F07}"/>
                </a:ext>
              </a:extLst>
            </p:cNvPr>
            <p:cNvCxnSpPr>
              <a:cxnSpLocks/>
            </p:cNvCxnSpPr>
            <p:nvPr/>
          </p:nvCxnSpPr>
          <p:spPr>
            <a:xfrm>
              <a:off x="7280674" y="2962885"/>
              <a:ext cx="17096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72" name="Straight Connector 471">
              <a:extLst>
                <a:ext uri="{FF2B5EF4-FFF2-40B4-BE49-F238E27FC236}">
                  <a16:creationId xmlns:a16="http://schemas.microsoft.com/office/drawing/2014/main" id="{9AC11629-6B3E-3548-9F9A-D5BD6CDFB0D3}"/>
                </a:ext>
              </a:extLst>
            </p:cNvPr>
            <p:cNvCxnSpPr>
              <a:cxnSpLocks/>
            </p:cNvCxnSpPr>
            <p:nvPr/>
          </p:nvCxnSpPr>
          <p:spPr>
            <a:xfrm>
              <a:off x="7280674" y="2249625"/>
              <a:ext cx="877384"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73" name="Straight Connector 472">
              <a:extLst>
                <a:ext uri="{FF2B5EF4-FFF2-40B4-BE49-F238E27FC236}">
                  <a16:creationId xmlns:a16="http://schemas.microsoft.com/office/drawing/2014/main" id="{B94EDE5F-34D6-5948-BA38-A192E3095DE2}"/>
                </a:ext>
              </a:extLst>
            </p:cNvPr>
            <p:cNvCxnSpPr>
              <a:cxnSpLocks/>
            </p:cNvCxnSpPr>
            <p:nvPr/>
          </p:nvCxnSpPr>
          <p:spPr>
            <a:xfrm>
              <a:off x="7280674" y="2045837"/>
              <a:ext cx="1079598" cy="2135"/>
            </a:xfrm>
            <a:prstGeom prst="line">
              <a:avLst/>
            </a:prstGeom>
            <a:ln w="28575"/>
          </p:spPr>
          <p:style>
            <a:lnRef idx="2">
              <a:schemeClr val="accent6"/>
            </a:lnRef>
            <a:fillRef idx="0">
              <a:schemeClr val="accent6"/>
            </a:fillRef>
            <a:effectRef idx="1">
              <a:schemeClr val="accent6"/>
            </a:effectRef>
            <a:fontRef idx="minor">
              <a:schemeClr val="tx1"/>
            </a:fontRef>
          </p:style>
        </p:cxnSp>
      </p:grpSp>
      <p:sp>
        <p:nvSpPr>
          <p:cNvPr id="474" name="TextBox 473">
            <a:extLst>
              <a:ext uri="{FF2B5EF4-FFF2-40B4-BE49-F238E27FC236}">
                <a16:creationId xmlns:a16="http://schemas.microsoft.com/office/drawing/2014/main" id="{F687463B-6431-5C4F-A1F6-99C3EB5E6436}"/>
              </a:ext>
            </a:extLst>
          </p:cNvPr>
          <p:cNvSpPr txBox="1"/>
          <p:nvPr/>
        </p:nvSpPr>
        <p:spPr>
          <a:xfrm>
            <a:off x="6637779" y="3592660"/>
            <a:ext cx="2319906" cy="830997"/>
          </a:xfrm>
          <a:prstGeom prst="rect">
            <a:avLst/>
          </a:prstGeom>
          <a:noFill/>
        </p:spPr>
        <p:txBody>
          <a:bodyPr wrap="square" rtlCol="0">
            <a:spAutoFit/>
          </a:bodyPr>
          <a:lstStyle/>
          <a:p>
            <a:r>
              <a:rPr lang="en-US" sz="1200" dirty="0"/>
              <a:t>There are similar 1 bit CBs for feeding 1 bit inputs from 10 horizontal and vertical 1 bit tracks</a:t>
            </a:r>
          </a:p>
        </p:txBody>
      </p:sp>
      <p:grpSp>
        <p:nvGrpSpPr>
          <p:cNvPr id="475" name="Group 474">
            <a:extLst>
              <a:ext uri="{FF2B5EF4-FFF2-40B4-BE49-F238E27FC236}">
                <a16:creationId xmlns:a16="http://schemas.microsoft.com/office/drawing/2014/main" id="{F7AFD2EF-EC8F-8F46-9CB9-D28C767A9120}"/>
              </a:ext>
            </a:extLst>
          </p:cNvPr>
          <p:cNvGrpSpPr/>
          <p:nvPr/>
        </p:nvGrpSpPr>
        <p:grpSpPr>
          <a:xfrm rot="16200000" flipH="1">
            <a:off x="4225755" y="2454389"/>
            <a:ext cx="809699" cy="3620765"/>
            <a:chOff x="7280674" y="1504106"/>
            <a:chExt cx="1079598" cy="4827686"/>
          </a:xfrm>
        </p:grpSpPr>
        <p:grpSp>
          <p:nvGrpSpPr>
            <p:cNvPr id="476" name="Group 475">
              <a:extLst>
                <a:ext uri="{FF2B5EF4-FFF2-40B4-BE49-F238E27FC236}">
                  <a16:creationId xmlns:a16="http://schemas.microsoft.com/office/drawing/2014/main" id="{5C196D6F-1E9F-1543-8A8A-E281FE5CC020}"/>
                </a:ext>
              </a:extLst>
            </p:cNvPr>
            <p:cNvGrpSpPr/>
            <p:nvPr/>
          </p:nvGrpSpPr>
          <p:grpSpPr>
            <a:xfrm>
              <a:off x="7451643" y="1504107"/>
              <a:ext cx="808853" cy="4827685"/>
              <a:chOff x="7451643" y="1504107"/>
              <a:chExt cx="808853" cy="4827685"/>
            </a:xfrm>
          </p:grpSpPr>
          <p:grpSp>
            <p:nvGrpSpPr>
              <p:cNvPr id="499" name="Group 498">
                <a:extLst>
                  <a:ext uri="{FF2B5EF4-FFF2-40B4-BE49-F238E27FC236}">
                    <a16:creationId xmlns:a16="http://schemas.microsoft.com/office/drawing/2014/main" id="{83300633-CC48-6949-AED3-500C1C94970C}"/>
                  </a:ext>
                </a:extLst>
              </p:cNvPr>
              <p:cNvGrpSpPr/>
              <p:nvPr/>
            </p:nvGrpSpPr>
            <p:grpSpPr>
              <a:xfrm>
                <a:off x="7451643" y="1504107"/>
                <a:ext cx="808853" cy="2509732"/>
                <a:chOff x="7451643" y="1504107"/>
                <a:chExt cx="808853" cy="2509732"/>
              </a:xfrm>
            </p:grpSpPr>
            <p:cxnSp>
              <p:nvCxnSpPr>
                <p:cNvPr id="506" name="Straight Connector 505">
                  <a:extLst>
                    <a:ext uri="{FF2B5EF4-FFF2-40B4-BE49-F238E27FC236}">
                      <a16:creationId xmlns:a16="http://schemas.microsoft.com/office/drawing/2014/main" id="{B77E5D49-0C78-764C-A0AD-45AF77AF2758}"/>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507" name="Straight Connector 506">
                  <a:extLst>
                    <a:ext uri="{FF2B5EF4-FFF2-40B4-BE49-F238E27FC236}">
                      <a16:creationId xmlns:a16="http://schemas.microsoft.com/office/drawing/2014/main" id="{C6253440-DCCE-1C42-A370-6604CC017B3D}"/>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508" name="Straight Connector 507">
                  <a:extLst>
                    <a:ext uri="{FF2B5EF4-FFF2-40B4-BE49-F238E27FC236}">
                      <a16:creationId xmlns:a16="http://schemas.microsoft.com/office/drawing/2014/main" id="{6FBB0FF9-1377-8B48-A137-4579F7F75348}"/>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509" name="Straight Connector 508">
                  <a:extLst>
                    <a:ext uri="{FF2B5EF4-FFF2-40B4-BE49-F238E27FC236}">
                      <a16:creationId xmlns:a16="http://schemas.microsoft.com/office/drawing/2014/main" id="{7738CE73-142F-D744-B346-ADDD47174308}"/>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510" name="Straight Connector 509">
                  <a:extLst>
                    <a:ext uri="{FF2B5EF4-FFF2-40B4-BE49-F238E27FC236}">
                      <a16:creationId xmlns:a16="http://schemas.microsoft.com/office/drawing/2014/main" id="{2D61486C-BE61-2F4A-9683-D5DA37E77AE6}"/>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500" name="Group 499">
                <a:extLst>
                  <a:ext uri="{FF2B5EF4-FFF2-40B4-BE49-F238E27FC236}">
                    <a16:creationId xmlns:a16="http://schemas.microsoft.com/office/drawing/2014/main" id="{ACCC8A81-C532-194C-88E8-BB1270E8F282}"/>
                  </a:ext>
                </a:extLst>
              </p:cNvPr>
              <p:cNvGrpSpPr/>
              <p:nvPr/>
            </p:nvGrpSpPr>
            <p:grpSpPr>
              <a:xfrm>
                <a:off x="7451643" y="3822060"/>
                <a:ext cx="808853" cy="2509732"/>
                <a:chOff x="7463112" y="1526872"/>
                <a:chExt cx="808853" cy="4804920"/>
              </a:xfrm>
            </p:grpSpPr>
            <p:cxnSp>
              <p:nvCxnSpPr>
                <p:cNvPr id="501" name="Straight Connector 500">
                  <a:extLst>
                    <a:ext uri="{FF2B5EF4-FFF2-40B4-BE49-F238E27FC236}">
                      <a16:creationId xmlns:a16="http://schemas.microsoft.com/office/drawing/2014/main" id="{D0131710-F0C4-C143-8675-201672BE194E}"/>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502" name="Straight Connector 501">
                  <a:extLst>
                    <a:ext uri="{FF2B5EF4-FFF2-40B4-BE49-F238E27FC236}">
                      <a16:creationId xmlns:a16="http://schemas.microsoft.com/office/drawing/2014/main" id="{D9760E9B-AD31-494F-9BED-AE05A5F7085E}"/>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503" name="Straight Connector 502">
                  <a:extLst>
                    <a:ext uri="{FF2B5EF4-FFF2-40B4-BE49-F238E27FC236}">
                      <a16:creationId xmlns:a16="http://schemas.microsoft.com/office/drawing/2014/main" id="{B046A9AF-DED1-F34C-86CF-12E99FE0ACD0}"/>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504" name="Straight Connector 503">
                  <a:extLst>
                    <a:ext uri="{FF2B5EF4-FFF2-40B4-BE49-F238E27FC236}">
                      <a16:creationId xmlns:a16="http://schemas.microsoft.com/office/drawing/2014/main" id="{B452046F-1044-A340-A9A7-6AB4412E41BB}"/>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505" name="Straight Connector 504">
                  <a:extLst>
                    <a:ext uri="{FF2B5EF4-FFF2-40B4-BE49-F238E27FC236}">
                      <a16:creationId xmlns:a16="http://schemas.microsoft.com/office/drawing/2014/main" id="{5BBBA6E3-3FE9-034C-B135-D380C24B1DC6}"/>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grpSp>
          <p:nvGrpSpPr>
            <p:cNvPr id="477" name="Group 476">
              <a:extLst>
                <a:ext uri="{FF2B5EF4-FFF2-40B4-BE49-F238E27FC236}">
                  <a16:creationId xmlns:a16="http://schemas.microsoft.com/office/drawing/2014/main" id="{38497F45-6E16-1244-8161-2C13A7776281}"/>
                </a:ext>
              </a:extLst>
            </p:cNvPr>
            <p:cNvGrpSpPr/>
            <p:nvPr/>
          </p:nvGrpSpPr>
          <p:grpSpPr>
            <a:xfrm flipV="1">
              <a:off x="7551419" y="3559300"/>
              <a:ext cx="808853" cy="2772491"/>
              <a:chOff x="7451643" y="1504107"/>
              <a:chExt cx="808853" cy="2509732"/>
            </a:xfrm>
          </p:grpSpPr>
          <p:cxnSp>
            <p:nvCxnSpPr>
              <p:cNvPr id="494" name="Straight Connector 493">
                <a:extLst>
                  <a:ext uri="{FF2B5EF4-FFF2-40B4-BE49-F238E27FC236}">
                    <a16:creationId xmlns:a16="http://schemas.microsoft.com/office/drawing/2014/main" id="{9DE4EFA8-7C9D-2145-A3D1-E11E6DEF0F40}"/>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95" name="Straight Connector 494">
                <a:extLst>
                  <a:ext uri="{FF2B5EF4-FFF2-40B4-BE49-F238E27FC236}">
                    <a16:creationId xmlns:a16="http://schemas.microsoft.com/office/drawing/2014/main" id="{80CC9879-99D6-5749-BE06-C72AC5CF25C9}"/>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96" name="Straight Connector 495">
                <a:extLst>
                  <a:ext uri="{FF2B5EF4-FFF2-40B4-BE49-F238E27FC236}">
                    <a16:creationId xmlns:a16="http://schemas.microsoft.com/office/drawing/2014/main" id="{1EDF94A7-3652-3F43-B7FF-49F8D2A1E2C3}"/>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97" name="Straight Connector 496">
                <a:extLst>
                  <a:ext uri="{FF2B5EF4-FFF2-40B4-BE49-F238E27FC236}">
                    <a16:creationId xmlns:a16="http://schemas.microsoft.com/office/drawing/2014/main" id="{06BEAE19-7D3A-2F48-B13B-99D77AF31598}"/>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98" name="Straight Connector 497">
                <a:extLst>
                  <a:ext uri="{FF2B5EF4-FFF2-40B4-BE49-F238E27FC236}">
                    <a16:creationId xmlns:a16="http://schemas.microsoft.com/office/drawing/2014/main" id="{DFC77677-152A-A843-9EE7-F0E147342784}"/>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478" name="Group 477">
              <a:extLst>
                <a:ext uri="{FF2B5EF4-FFF2-40B4-BE49-F238E27FC236}">
                  <a16:creationId xmlns:a16="http://schemas.microsoft.com/office/drawing/2014/main" id="{1E8126AA-1897-F840-9B40-50D3C249B1F9}"/>
                </a:ext>
              </a:extLst>
            </p:cNvPr>
            <p:cNvGrpSpPr/>
            <p:nvPr/>
          </p:nvGrpSpPr>
          <p:grpSpPr>
            <a:xfrm flipV="1">
              <a:off x="7551419" y="1504106"/>
              <a:ext cx="808853" cy="2267051"/>
              <a:chOff x="7463112" y="1526872"/>
              <a:chExt cx="808853" cy="4804920"/>
            </a:xfrm>
          </p:grpSpPr>
          <p:cxnSp>
            <p:nvCxnSpPr>
              <p:cNvPr id="489" name="Straight Connector 488">
                <a:extLst>
                  <a:ext uri="{FF2B5EF4-FFF2-40B4-BE49-F238E27FC236}">
                    <a16:creationId xmlns:a16="http://schemas.microsoft.com/office/drawing/2014/main" id="{C57BDE99-F2BC-FF4B-97CE-384A3C1DE0C4}"/>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90" name="Straight Connector 489">
                <a:extLst>
                  <a:ext uri="{FF2B5EF4-FFF2-40B4-BE49-F238E27FC236}">
                    <a16:creationId xmlns:a16="http://schemas.microsoft.com/office/drawing/2014/main" id="{EE9CE7E4-B809-9141-A3E8-78CCC8EB9182}"/>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91" name="Straight Connector 490">
                <a:extLst>
                  <a:ext uri="{FF2B5EF4-FFF2-40B4-BE49-F238E27FC236}">
                    <a16:creationId xmlns:a16="http://schemas.microsoft.com/office/drawing/2014/main" id="{6BEC2791-3D5A-094D-AD98-E46FAEDEE41F}"/>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92" name="Straight Connector 491">
                <a:extLst>
                  <a:ext uri="{FF2B5EF4-FFF2-40B4-BE49-F238E27FC236}">
                    <a16:creationId xmlns:a16="http://schemas.microsoft.com/office/drawing/2014/main" id="{1328240A-2D9E-2D49-A431-8A294EAFC325}"/>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93" name="Straight Connector 492">
                <a:extLst>
                  <a:ext uri="{FF2B5EF4-FFF2-40B4-BE49-F238E27FC236}">
                    <a16:creationId xmlns:a16="http://schemas.microsoft.com/office/drawing/2014/main" id="{40489B67-2750-BE4E-8FE8-0A79B3516D67}"/>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cxnSp>
          <p:nvCxnSpPr>
            <p:cNvPr id="479" name="Straight Connector 478">
              <a:extLst>
                <a:ext uri="{FF2B5EF4-FFF2-40B4-BE49-F238E27FC236}">
                  <a16:creationId xmlns:a16="http://schemas.microsoft.com/office/drawing/2014/main" id="{8291CB14-874F-FA47-BF5B-1A8B8DADDEEE}"/>
                </a:ext>
              </a:extLst>
            </p:cNvPr>
            <p:cNvCxnSpPr>
              <a:cxnSpLocks/>
            </p:cNvCxnSpPr>
            <p:nvPr/>
          </p:nvCxnSpPr>
          <p:spPr>
            <a:xfrm>
              <a:off x="7280674" y="2147731"/>
              <a:ext cx="979822"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0" name="Straight Connector 479">
              <a:extLst>
                <a:ext uri="{FF2B5EF4-FFF2-40B4-BE49-F238E27FC236}">
                  <a16:creationId xmlns:a16="http://schemas.microsoft.com/office/drawing/2014/main" id="{A4E934C3-62BC-824D-80A1-217D9CEB6C64}"/>
                </a:ext>
              </a:extLst>
            </p:cNvPr>
            <p:cNvCxnSpPr>
              <a:cxnSpLocks/>
            </p:cNvCxnSpPr>
            <p:nvPr/>
          </p:nvCxnSpPr>
          <p:spPr>
            <a:xfrm>
              <a:off x="7280674" y="2351519"/>
              <a:ext cx="77760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1" name="Straight Connector 480">
              <a:extLst>
                <a:ext uri="{FF2B5EF4-FFF2-40B4-BE49-F238E27FC236}">
                  <a16:creationId xmlns:a16="http://schemas.microsoft.com/office/drawing/2014/main" id="{A1ED7EC3-6401-F448-9318-26C24D141F53}"/>
                </a:ext>
              </a:extLst>
            </p:cNvPr>
            <p:cNvCxnSpPr>
              <a:cxnSpLocks/>
            </p:cNvCxnSpPr>
            <p:nvPr/>
          </p:nvCxnSpPr>
          <p:spPr>
            <a:xfrm>
              <a:off x="7280674" y="2555307"/>
              <a:ext cx="57539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2" name="Straight Connector 481">
              <a:extLst>
                <a:ext uri="{FF2B5EF4-FFF2-40B4-BE49-F238E27FC236}">
                  <a16:creationId xmlns:a16="http://schemas.microsoft.com/office/drawing/2014/main" id="{BCAD376B-B628-BB47-A80F-870C167AAB17}"/>
                </a:ext>
              </a:extLst>
            </p:cNvPr>
            <p:cNvCxnSpPr>
              <a:cxnSpLocks/>
            </p:cNvCxnSpPr>
            <p:nvPr/>
          </p:nvCxnSpPr>
          <p:spPr>
            <a:xfrm>
              <a:off x="7280674" y="2860989"/>
              <a:ext cx="27074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3" name="Straight Connector 482">
              <a:extLst>
                <a:ext uri="{FF2B5EF4-FFF2-40B4-BE49-F238E27FC236}">
                  <a16:creationId xmlns:a16="http://schemas.microsoft.com/office/drawing/2014/main" id="{24EA90B4-89E9-AA4D-8AA2-7DB4854B768C}"/>
                </a:ext>
              </a:extLst>
            </p:cNvPr>
            <p:cNvCxnSpPr>
              <a:cxnSpLocks/>
            </p:cNvCxnSpPr>
            <p:nvPr/>
          </p:nvCxnSpPr>
          <p:spPr>
            <a:xfrm flipV="1">
              <a:off x="7280674" y="2758973"/>
              <a:ext cx="373182" cy="122"/>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4" name="Straight Connector 483">
              <a:extLst>
                <a:ext uri="{FF2B5EF4-FFF2-40B4-BE49-F238E27FC236}">
                  <a16:creationId xmlns:a16="http://schemas.microsoft.com/office/drawing/2014/main" id="{49C64F2E-A2D8-4848-BE2C-31B64C5108E5}"/>
                </a:ext>
              </a:extLst>
            </p:cNvPr>
            <p:cNvCxnSpPr>
              <a:cxnSpLocks/>
            </p:cNvCxnSpPr>
            <p:nvPr/>
          </p:nvCxnSpPr>
          <p:spPr>
            <a:xfrm>
              <a:off x="7280674" y="2453413"/>
              <a:ext cx="675171"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5" name="Straight Connector 484">
              <a:extLst>
                <a:ext uri="{FF2B5EF4-FFF2-40B4-BE49-F238E27FC236}">
                  <a16:creationId xmlns:a16="http://schemas.microsoft.com/office/drawing/2014/main" id="{61A09322-1A11-7643-824C-61848114CA46}"/>
                </a:ext>
              </a:extLst>
            </p:cNvPr>
            <p:cNvCxnSpPr>
              <a:cxnSpLocks/>
            </p:cNvCxnSpPr>
            <p:nvPr/>
          </p:nvCxnSpPr>
          <p:spPr>
            <a:xfrm>
              <a:off x="7280674" y="2657201"/>
              <a:ext cx="47295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6" name="Straight Connector 485">
              <a:extLst>
                <a:ext uri="{FF2B5EF4-FFF2-40B4-BE49-F238E27FC236}">
                  <a16:creationId xmlns:a16="http://schemas.microsoft.com/office/drawing/2014/main" id="{6C868803-680B-2A46-891F-31C1C780CB0F}"/>
                </a:ext>
              </a:extLst>
            </p:cNvPr>
            <p:cNvCxnSpPr>
              <a:cxnSpLocks/>
            </p:cNvCxnSpPr>
            <p:nvPr/>
          </p:nvCxnSpPr>
          <p:spPr>
            <a:xfrm>
              <a:off x="7280674" y="2962885"/>
              <a:ext cx="17096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7" name="Straight Connector 486">
              <a:extLst>
                <a:ext uri="{FF2B5EF4-FFF2-40B4-BE49-F238E27FC236}">
                  <a16:creationId xmlns:a16="http://schemas.microsoft.com/office/drawing/2014/main" id="{B4A3C677-290F-E946-857E-4FCF93E8A3E8}"/>
                </a:ext>
              </a:extLst>
            </p:cNvPr>
            <p:cNvCxnSpPr>
              <a:cxnSpLocks/>
            </p:cNvCxnSpPr>
            <p:nvPr/>
          </p:nvCxnSpPr>
          <p:spPr>
            <a:xfrm>
              <a:off x="7280674" y="2249625"/>
              <a:ext cx="877384"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8" name="Straight Connector 487">
              <a:extLst>
                <a:ext uri="{FF2B5EF4-FFF2-40B4-BE49-F238E27FC236}">
                  <a16:creationId xmlns:a16="http://schemas.microsoft.com/office/drawing/2014/main" id="{C3504D40-EFA3-8147-BF8C-A4576169B3B6}"/>
                </a:ext>
              </a:extLst>
            </p:cNvPr>
            <p:cNvCxnSpPr>
              <a:cxnSpLocks/>
            </p:cNvCxnSpPr>
            <p:nvPr/>
          </p:nvCxnSpPr>
          <p:spPr>
            <a:xfrm>
              <a:off x="7280674" y="2045837"/>
              <a:ext cx="1079598" cy="2135"/>
            </a:xfrm>
            <a:prstGeom prst="line">
              <a:avLst/>
            </a:prstGeom>
            <a:ln w="28575"/>
          </p:spPr>
          <p:style>
            <a:lnRef idx="2">
              <a:schemeClr val="accent6"/>
            </a:lnRef>
            <a:fillRef idx="0">
              <a:schemeClr val="accent6"/>
            </a:fillRef>
            <a:effectRef idx="1">
              <a:schemeClr val="accent6"/>
            </a:effectRef>
            <a:fontRef idx="minor">
              <a:schemeClr val="tx1"/>
            </a:fontRef>
          </p:style>
        </p:cxnSp>
      </p:grpSp>
      <p:grpSp>
        <p:nvGrpSpPr>
          <p:cNvPr id="45" name="Group 44">
            <a:extLst>
              <a:ext uri="{FF2B5EF4-FFF2-40B4-BE49-F238E27FC236}">
                <a16:creationId xmlns:a16="http://schemas.microsoft.com/office/drawing/2014/main" id="{2478419F-8599-EA44-9920-76295A09C4EE}"/>
              </a:ext>
            </a:extLst>
          </p:cNvPr>
          <p:cNvGrpSpPr/>
          <p:nvPr/>
        </p:nvGrpSpPr>
        <p:grpSpPr>
          <a:xfrm rot="16200000" flipH="1">
            <a:off x="3417970" y="2914949"/>
            <a:ext cx="679032" cy="1208264"/>
            <a:chOff x="4561293" y="3758350"/>
            <a:chExt cx="905376" cy="1611019"/>
          </a:xfrm>
        </p:grpSpPr>
        <p:sp>
          <p:nvSpPr>
            <p:cNvPr id="511" name="Trapezoid 510">
              <a:extLst>
                <a:ext uri="{FF2B5EF4-FFF2-40B4-BE49-F238E27FC236}">
                  <a16:creationId xmlns:a16="http://schemas.microsoft.com/office/drawing/2014/main" id="{C4306EBA-9975-244C-BE39-327759EC7E69}"/>
                </a:ext>
              </a:extLst>
            </p:cNvPr>
            <p:cNvSpPr/>
            <p:nvPr/>
          </p:nvSpPr>
          <p:spPr>
            <a:xfrm rot="16200000">
              <a:off x="4689064" y="4086292"/>
              <a:ext cx="1105548" cy="449663"/>
            </a:xfrm>
            <a:prstGeom prst="trapezoid">
              <a:avLst>
                <a:gd name="adj" fmla="val 40728"/>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t>CB</a:t>
              </a:r>
            </a:p>
          </p:txBody>
        </p:sp>
        <p:cxnSp>
          <p:nvCxnSpPr>
            <p:cNvPr id="512" name="Straight Connector 511">
              <a:extLst>
                <a:ext uri="{FF2B5EF4-FFF2-40B4-BE49-F238E27FC236}">
                  <a16:creationId xmlns:a16="http://schemas.microsoft.com/office/drawing/2014/main" id="{8AAFCA7E-6F1F-E247-B88D-55AD4FD608C1}"/>
                </a:ext>
              </a:extLst>
            </p:cNvPr>
            <p:cNvCxnSpPr>
              <a:cxnSpLocks/>
              <a:endCxn id="511" idx="0"/>
            </p:cNvCxnSpPr>
            <p:nvPr/>
          </p:nvCxnSpPr>
          <p:spPr>
            <a:xfrm>
              <a:off x="4561293" y="4311122"/>
              <a:ext cx="455715" cy="2"/>
            </a:xfrm>
            <a:prstGeom prst="line">
              <a:avLst/>
            </a:prstGeom>
            <a:ln w="28575">
              <a:headEnd type="triangle" w="lg" len="lg"/>
              <a:tailEnd type="none" w="med" len="med"/>
            </a:ln>
          </p:spPr>
          <p:style>
            <a:lnRef idx="2">
              <a:schemeClr val="accent6"/>
            </a:lnRef>
            <a:fillRef idx="0">
              <a:schemeClr val="accent6"/>
            </a:fillRef>
            <a:effectRef idx="1">
              <a:schemeClr val="accent6"/>
            </a:effectRef>
            <a:fontRef idx="minor">
              <a:schemeClr val="tx1"/>
            </a:fontRef>
          </p:style>
        </p:cxnSp>
        <p:sp>
          <p:nvSpPr>
            <p:cNvPr id="513" name="Rectangle 512">
              <a:extLst>
                <a:ext uri="{FF2B5EF4-FFF2-40B4-BE49-F238E27FC236}">
                  <a16:creationId xmlns:a16="http://schemas.microsoft.com/office/drawing/2014/main" id="{BE7073A6-0979-0647-9447-8EEA32CECA06}"/>
                </a:ext>
              </a:extLst>
            </p:cNvPr>
            <p:cNvSpPr/>
            <p:nvPr/>
          </p:nvSpPr>
          <p:spPr>
            <a:xfrm>
              <a:off x="5133127" y="5149741"/>
              <a:ext cx="217424" cy="2196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514" name="Straight Arrow Connector 513">
              <a:extLst>
                <a:ext uri="{FF2B5EF4-FFF2-40B4-BE49-F238E27FC236}">
                  <a16:creationId xmlns:a16="http://schemas.microsoft.com/office/drawing/2014/main" id="{C1EFA80A-27D4-494E-9AC5-3C98644099BA}"/>
                </a:ext>
              </a:extLst>
            </p:cNvPr>
            <p:cNvCxnSpPr>
              <a:cxnSpLocks/>
              <a:stCxn id="513" idx="0"/>
              <a:endCxn id="511" idx="1"/>
            </p:cNvCxnSpPr>
            <p:nvPr/>
          </p:nvCxnSpPr>
          <p:spPr>
            <a:xfrm flipV="1">
              <a:off x="5241839" y="4772329"/>
              <a:ext cx="0" cy="377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Rectangle 131">
            <a:extLst>
              <a:ext uri="{FF2B5EF4-FFF2-40B4-BE49-F238E27FC236}">
                <a16:creationId xmlns:a16="http://schemas.microsoft.com/office/drawing/2014/main" id="{EB356B0E-AE44-1A4B-BBD6-240107AB126A}"/>
              </a:ext>
            </a:extLst>
          </p:cNvPr>
          <p:cNvSpPr/>
          <p:nvPr/>
        </p:nvSpPr>
        <p:spPr>
          <a:xfrm>
            <a:off x="5354488" y="3873438"/>
            <a:ext cx="898976" cy="892688"/>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r>
              <a:rPr lang="en-US" kern="0" dirty="0">
                <a:solidFill>
                  <a:prstClr val="white"/>
                </a:solidFill>
                <a:latin typeface="Calibri"/>
                <a:ea typeface="+mn-ea"/>
              </a:rPr>
              <a:t>SB</a:t>
            </a:r>
          </a:p>
        </p:txBody>
      </p:sp>
      <p:sp>
        <p:nvSpPr>
          <p:cNvPr id="3" name="TextBox 2">
            <a:extLst>
              <a:ext uri="{FF2B5EF4-FFF2-40B4-BE49-F238E27FC236}">
                <a16:creationId xmlns:a16="http://schemas.microsoft.com/office/drawing/2014/main" id="{69A0FDB7-D07C-DC4D-A1B9-BA4A2B5FDAF4}"/>
              </a:ext>
            </a:extLst>
          </p:cNvPr>
          <p:cNvSpPr txBox="1"/>
          <p:nvPr/>
        </p:nvSpPr>
        <p:spPr>
          <a:xfrm>
            <a:off x="759573" y="2324474"/>
            <a:ext cx="2005713" cy="1200329"/>
          </a:xfrm>
          <a:prstGeom prst="rect">
            <a:avLst/>
          </a:prstGeom>
          <a:noFill/>
        </p:spPr>
        <p:txBody>
          <a:bodyPr wrap="square" rtlCol="0">
            <a:spAutoFit/>
          </a:bodyPr>
          <a:lstStyle/>
          <a:p>
            <a:r>
              <a:rPr lang="en-US" dirty="0">
                <a:solidFill>
                  <a:srgbClr val="FF0000"/>
                </a:solidFill>
              </a:rPr>
              <a:t>Each PE needs two 10:1 CB muxes and control registers for them</a:t>
            </a:r>
          </a:p>
        </p:txBody>
      </p:sp>
    </p:spTree>
    <p:extLst>
      <p:ext uri="{BB962C8B-B14F-4D97-AF65-F5344CB8AC3E}">
        <p14:creationId xmlns:p14="http://schemas.microsoft.com/office/powerpoint/2010/main" val="380126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05B6E1-BAD0-0A45-94B9-8BF7E78E1639}"/>
              </a:ext>
            </a:extLst>
          </p:cNvPr>
          <p:cNvSpPr>
            <a:spLocks noGrp="1"/>
          </p:cNvSpPr>
          <p:nvPr>
            <p:ph type="title"/>
          </p:nvPr>
        </p:nvSpPr>
        <p:spPr/>
        <p:txBody>
          <a:bodyPr/>
          <a:lstStyle/>
          <a:p>
            <a:r>
              <a:rPr lang="en-US" dirty="0"/>
              <a:t>Binarized DX Crosspoint MAC Unit</a:t>
            </a:r>
          </a:p>
        </p:txBody>
      </p:sp>
      <p:sp>
        <p:nvSpPr>
          <p:cNvPr id="7" name="Content Placeholder 6">
            <a:extLst>
              <a:ext uri="{FF2B5EF4-FFF2-40B4-BE49-F238E27FC236}">
                <a16:creationId xmlns:a16="http://schemas.microsoft.com/office/drawing/2014/main" id="{8E80AFE7-821A-364E-921D-C16F043DDBC4}"/>
              </a:ext>
            </a:extLst>
          </p:cNvPr>
          <p:cNvSpPr>
            <a:spLocks noGrp="1"/>
          </p:cNvSpPr>
          <p:nvPr>
            <p:ph sz="half" idx="2"/>
          </p:nvPr>
        </p:nvSpPr>
        <p:spPr/>
        <p:txBody>
          <a:bodyPr>
            <a:normAutofit fontScale="77500" lnSpcReduction="20000"/>
          </a:bodyPr>
          <a:lstStyle/>
          <a:p>
            <a:pPr marL="0" indent="0"/>
            <a:r>
              <a:rPr lang="en-US" dirty="0"/>
              <a:t>Table I lists the four cases of multiplying two binary numbers (+1 and -1), where X is the input, W is the weight, and Y is the output. To represent an input of -1, WL is tied to ground and WLB is connected to V. The connections are flipped when representing input of +1. For different weight values, the top memristor (</a:t>
            </a:r>
            <a:r>
              <a:rPr lang="en-US" dirty="0" err="1"/>
              <a:t>R</a:t>
            </a:r>
            <a:r>
              <a:rPr lang="en-US" baseline="-25000" dirty="0" err="1"/>
              <a:t>top</a:t>
            </a:r>
            <a:r>
              <a:rPr lang="en-US" dirty="0"/>
              <a:t>) is programmed to HRS (R</a:t>
            </a:r>
            <a:r>
              <a:rPr lang="en-US" baseline="-25000" dirty="0"/>
              <a:t>H</a:t>
            </a:r>
            <a:r>
              <a:rPr lang="en-US" dirty="0"/>
              <a:t>) when W is -1 and to LRS (Rd when W is +1. The bottom memristor (</a:t>
            </a:r>
            <a:r>
              <a:rPr lang="en-US" dirty="0" err="1"/>
              <a:t>R</a:t>
            </a:r>
            <a:r>
              <a:rPr lang="en-US" baseline="-25000" dirty="0" err="1"/>
              <a:t>bot</a:t>
            </a:r>
            <a:r>
              <a:rPr lang="en-US" dirty="0"/>
              <a:t>) is programmed in the opposite fashion. As a result, the output voltage on BL matches the truth table perfectly. V</a:t>
            </a:r>
            <a:r>
              <a:rPr lang="en-US" baseline="-25000" dirty="0"/>
              <a:t>H</a:t>
            </a:r>
            <a:r>
              <a:rPr lang="en-US" dirty="0"/>
              <a:t> = V (RH / (RH + RL)) corresponds to Y = +1 and V</a:t>
            </a:r>
            <a:r>
              <a:rPr lang="en-US" baseline="-25000" dirty="0"/>
              <a:t>L</a:t>
            </a:r>
            <a:r>
              <a:rPr lang="en-US" dirty="0"/>
              <a:t> = V (RL / (RH + RL)) corresponds to Y = -1.</a:t>
            </a:r>
          </a:p>
          <a:p>
            <a:pPr marL="0" indent="0"/>
            <a:endParaRPr lang="en-US" dirty="0"/>
          </a:p>
          <a:p>
            <a:pPr marL="0" indent="0"/>
            <a:r>
              <a:rPr lang="en-US" dirty="0"/>
              <a:t>Accumulation value works out with HRS/LRS &gt; 10</a:t>
            </a:r>
            <a:r>
              <a:rPr lang="en-US" baseline="30000" dirty="0"/>
              <a:t>5</a:t>
            </a:r>
            <a:r>
              <a:rPr lang="en-US" dirty="0"/>
              <a:t>: activate all </a:t>
            </a:r>
          </a:p>
        </p:txBody>
      </p:sp>
      <p:pic>
        <p:nvPicPr>
          <p:cNvPr id="11" name="Content Placeholder 10">
            <a:extLst>
              <a:ext uri="{FF2B5EF4-FFF2-40B4-BE49-F238E27FC236}">
                <a16:creationId xmlns:a16="http://schemas.microsoft.com/office/drawing/2014/main" id="{EC43DC5F-BA7F-034B-BE6E-A01A1DF851F6}"/>
              </a:ext>
            </a:extLst>
          </p:cNvPr>
          <p:cNvPicPr>
            <a:picLocks noGrp="1" noChangeAspect="1"/>
          </p:cNvPicPr>
          <p:nvPr>
            <p:ph sz="half" idx="1"/>
          </p:nvPr>
        </p:nvPicPr>
        <p:blipFill>
          <a:blip r:embed="rId3"/>
          <a:stretch>
            <a:fillRect/>
          </a:stretch>
        </p:blipFill>
        <p:spPr>
          <a:xfrm>
            <a:off x="628650" y="1173719"/>
            <a:ext cx="3886200" cy="1554480"/>
          </a:xfrm>
          <a:prstGeom prst="rect">
            <a:avLst/>
          </a:prstGeom>
        </p:spPr>
      </p:pic>
      <p:pic>
        <p:nvPicPr>
          <p:cNvPr id="13" name="Picture 12">
            <a:extLst>
              <a:ext uri="{FF2B5EF4-FFF2-40B4-BE49-F238E27FC236}">
                <a16:creationId xmlns:a16="http://schemas.microsoft.com/office/drawing/2014/main" id="{7870CC42-C88B-4740-BF34-7C50900BDDA5}"/>
              </a:ext>
            </a:extLst>
          </p:cNvPr>
          <p:cNvPicPr>
            <a:picLocks noChangeAspect="1"/>
          </p:cNvPicPr>
          <p:nvPr/>
        </p:nvPicPr>
        <p:blipFill>
          <a:blip r:embed="rId4"/>
          <a:stretch>
            <a:fillRect/>
          </a:stretch>
        </p:blipFill>
        <p:spPr>
          <a:xfrm>
            <a:off x="628650" y="2571751"/>
            <a:ext cx="3886200" cy="2445755"/>
          </a:xfrm>
          <a:prstGeom prst="rect">
            <a:avLst/>
          </a:prstGeom>
        </p:spPr>
      </p:pic>
      <p:sp>
        <p:nvSpPr>
          <p:cNvPr id="14" name="TextBox 13">
            <a:extLst>
              <a:ext uri="{FF2B5EF4-FFF2-40B4-BE49-F238E27FC236}">
                <a16:creationId xmlns:a16="http://schemas.microsoft.com/office/drawing/2014/main" id="{C6E840EE-E52B-E845-BBB6-906E7F21BA7D}"/>
              </a:ext>
            </a:extLst>
          </p:cNvPr>
          <p:cNvSpPr txBox="1"/>
          <p:nvPr/>
        </p:nvSpPr>
        <p:spPr>
          <a:xfrm>
            <a:off x="4572000" y="4371175"/>
            <a:ext cx="4514850" cy="415498"/>
          </a:xfrm>
          <a:prstGeom prst="rect">
            <a:avLst/>
          </a:prstGeom>
          <a:noFill/>
        </p:spPr>
        <p:txBody>
          <a:bodyPr wrap="square" rtlCol="0">
            <a:spAutoFit/>
          </a:bodyPr>
          <a:lstStyle/>
          <a:p>
            <a:r>
              <a:rPr lang="en-US" sz="700" dirty="0"/>
              <a:t>Chiu, Pi-Feng, Won Ho Choi, Wen Ma, </a:t>
            </a:r>
            <a:r>
              <a:rPr lang="en-US" sz="700" dirty="0" err="1"/>
              <a:t>Minghai</a:t>
            </a:r>
            <a:r>
              <a:rPr lang="en-US" sz="700" dirty="0"/>
              <a:t> Qin, and Martin </a:t>
            </a:r>
            <a:r>
              <a:rPr lang="en-US" sz="700" dirty="0" err="1"/>
              <a:t>Lueker</a:t>
            </a:r>
            <a:r>
              <a:rPr lang="en-US" sz="700" dirty="0"/>
              <a:t>-Boden. "A Binarized Neural Network Accelerator with Differential Crosspoint Memristor Array for Energy-Efficient MAC Operations." In </a:t>
            </a:r>
            <a:r>
              <a:rPr lang="en-US" sz="700" i="1" dirty="0"/>
              <a:t>2019 IEEE International Symposium on Circuits and Systems (ISCAS)</a:t>
            </a:r>
            <a:r>
              <a:rPr lang="en-US" sz="700" dirty="0"/>
              <a:t>, pp. 1-5. IEEE, 2019.</a:t>
            </a:r>
          </a:p>
        </p:txBody>
      </p:sp>
    </p:spTree>
    <p:extLst>
      <p:ext uri="{BB962C8B-B14F-4D97-AF65-F5344CB8AC3E}">
        <p14:creationId xmlns:p14="http://schemas.microsoft.com/office/powerpoint/2010/main" val="1519767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00998-6741-5B40-AF41-F5A3B96C197C}"/>
              </a:ext>
            </a:extLst>
          </p:cNvPr>
          <p:cNvSpPr>
            <a:spLocks noGrp="1"/>
          </p:cNvSpPr>
          <p:nvPr>
            <p:ph type="title"/>
          </p:nvPr>
        </p:nvSpPr>
        <p:spPr/>
        <p:txBody>
          <a:bodyPr/>
          <a:lstStyle/>
          <a:p>
            <a:r>
              <a:rPr lang="en-US" dirty="0"/>
              <a:t>2R vs. 1T2R: Programmable Voltage Divider</a:t>
            </a:r>
          </a:p>
        </p:txBody>
      </p:sp>
      <p:pic>
        <p:nvPicPr>
          <p:cNvPr id="5" name="Content Placeholder 4">
            <a:extLst>
              <a:ext uri="{FF2B5EF4-FFF2-40B4-BE49-F238E27FC236}">
                <a16:creationId xmlns:a16="http://schemas.microsoft.com/office/drawing/2014/main" id="{E0956249-0066-B848-BE07-F3FDC4EF9840}"/>
              </a:ext>
            </a:extLst>
          </p:cNvPr>
          <p:cNvPicPr>
            <a:picLocks noGrp="1" noChangeAspect="1"/>
          </p:cNvPicPr>
          <p:nvPr>
            <p:ph sz="half" idx="1"/>
          </p:nvPr>
        </p:nvPicPr>
        <p:blipFill rotWithShape="1">
          <a:blip r:embed="rId3"/>
          <a:srcRect t="943"/>
          <a:stretch/>
        </p:blipFill>
        <p:spPr>
          <a:xfrm>
            <a:off x="818942" y="1369219"/>
            <a:ext cx="3267075" cy="2547498"/>
          </a:xfrm>
          <a:prstGeom prst="rect">
            <a:avLst/>
          </a:prstGeom>
        </p:spPr>
      </p:pic>
      <p:sp>
        <p:nvSpPr>
          <p:cNvPr id="4" name="Content Placeholder 3">
            <a:extLst>
              <a:ext uri="{FF2B5EF4-FFF2-40B4-BE49-F238E27FC236}">
                <a16:creationId xmlns:a16="http://schemas.microsoft.com/office/drawing/2014/main" id="{B4EF4690-34A2-C94C-856A-8CE54293D3D6}"/>
              </a:ext>
            </a:extLst>
          </p:cNvPr>
          <p:cNvSpPr>
            <a:spLocks noGrp="1"/>
          </p:cNvSpPr>
          <p:nvPr>
            <p:ph sz="half" idx="2"/>
          </p:nvPr>
        </p:nvSpPr>
        <p:spPr/>
        <p:txBody>
          <a:bodyPr/>
          <a:lstStyle/>
          <a:p>
            <a:r>
              <a:rPr lang="en-US" dirty="0"/>
              <a:t>Alternative:</a:t>
            </a:r>
          </a:p>
          <a:p>
            <a:pPr lvl="1"/>
            <a:r>
              <a:rPr lang="en-US" dirty="0"/>
              <a:t>Program directly from LBL to RBL</a:t>
            </a:r>
          </a:p>
          <a:p>
            <a:pPr lvl="1"/>
            <a:r>
              <a:rPr lang="en-US" dirty="0"/>
              <a:t>No programming WL needed for full 3D</a:t>
            </a:r>
          </a:p>
          <a:p>
            <a:pPr lvl="1"/>
            <a:r>
              <a:rPr lang="en-US" dirty="0"/>
              <a:t>Direct control plane memory</a:t>
            </a:r>
          </a:p>
          <a:p>
            <a:pPr lvl="1"/>
            <a:r>
              <a:rPr lang="en-US" dirty="0"/>
              <a:t>Small static current w/high HRS</a:t>
            </a:r>
          </a:p>
        </p:txBody>
      </p:sp>
      <p:pic>
        <p:nvPicPr>
          <p:cNvPr id="6" name="Picture 5">
            <a:extLst>
              <a:ext uri="{FF2B5EF4-FFF2-40B4-BE49-F238E27FC236}">
                <a16:creationId xmlns:a16="http://schemas.microsoft.com/office/drawing/2014/main" id="{AD20A8B3-60A4-C444-9746-A6650EB0655D}"/>
              </a:ext>
            </a:extLst>
          </p:cNvPr>
          <p:cNvPicPr>
            <a:picLocks noChangeAspect="1"/>
          </p:cNvPicPr>
          <p:nvPr/>
        </p:nvPicPr>
        <p:blipFill>
          <a:blip r:embed="rId4"/>
          <a:stretch>
            <a:fillRect/>
          </a:stretch>
        </p:blipFill>
        <p:spPr>
          <a:xfrm>
            <a:off x="5934075" y="3504906"/>
            <a:ext cx="1165433" cy="1026027"/>
          </a:xfrm>
          <a:prstGeom prst="rect">
            <a:avLst/>
          </a:prstGeom>
        </p:spPr>
      </p:pic>
      <p:sp>
        <p:nvSpPr>
          <p:cNvPr id="12" name="Rectangle 11">
            <a:extLst>
              <a:ext uri="{FF2B5EF4-FFF2-40B4-BE49-F238E27FC236}">
                <a16:creationId xmlns:a16="http://schemas.microsoft.com/office/drawing/2014/main" id="{D3509FFF-DBE3-124C-A0BB-BB3CB798A546}"/>
              </a:ext>
            </a:extLst>
          </p:cNvPr>
          <p:cNvSpPr/>
          <p:nvPr/>
        </p:nvSpPr>
        <p:spPr>
          <a:xfrm>
            <a:off x="818942" y="4017920"/>
            <a:ext cx="4572000" cy="769441"/>
          </a:xfrm>
          <a:prstGeom prst="rect">
            <a:avLst/>
          </a:prstGeom>
        </p:spPr>
        <p:txBody>
          <a:bodyPr>
            <a:spAutoFit/>
          </a:bodyPr>
          <a:lstStyle/>
          <a:p>
            <a:r>
              <a:rPr lang="en-US" sz="1100" dirty="0" err="1"/>
              <a:t>Liauw</a:t>
            </a:r>
            <a:r>
              <a:rPr lang="en-US" sz="1100" dirty="0"/>
              <a:t>, Young Yang, </a:t>
            </a:r>
            <a:r>
              <a:rPr lang="en-US" sz="1100" dirty="0" err="1"/>
              <a:t>Zhiping</a:t>
            </a:r>
            <a:r>
              <a:rPr lang="en-US" sz="1100" dirty="0"/>
              <a:t> Zhang, </a:t>
            </a:r>
            <a:r>
              <a:rPr lang="en-US" sz="1100" dirty="0" err="1"/>
              <a:t>Wanki</a:t>
            </a:r>
            <a:r>
              <a:rPr lang="en-US" sz="1100" dirty="0"/>
              <a:t> Kim, Abbas El Gamal, and S. Simon Wong. "Nonvolatile 3D-FPGA with monolithically stacked RRAM-based configuration memory." In 2012 IEEE International Solid-State Circuits Conference, pp. 406-408. IEEE, 2012.</a:t>
            </a:r>
          </a:p>
        </p:txBody>
      </p:sp>
    </p:spTree>
    <p:extLst>
      <p:ext uri="{BB962C8B-B14F-4D97-AF65-F5344CB8AC3E}">
        <p14:creationId xmlns:p14="http://schemas.microsoft.com/office/powerpoint/2010/main" val="18703197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AB805D-E826-5F4D-8780-14F85B8B70EE}"/>
              </a:ext>
            </a:extLst>
          </p:cNvPr>
          <p:cNvSpPr>
            <a:spLocks noGrp="1"/>
          </p:cNvSpPr>
          <p:nvPr>
            <p:ph type="title"/>
          </p:nvPr>
        </p:nvSpPr>
        <p:spPr/>
        <p:txBody>
          <a:bodyPr/>
          <a:lstStyle/>
          <a:p>
            <a:r>
              <a:rPr lang="en-US" altLang="en-US" dirty="0">
                <a:latin typeface="Arial" panose="020B0604020202020204" pitchFamily="34" charset="0"/>
                <a:ea typeface="ＭＳ Ｐゴシック" panose="020B0600070205080204" pitchFamily="34" charset="-128"/>
              </a:rPr>
              <a:t>Multi-bit-per-cell RRAM</a:t>
            </a:r>
            <a:endParaRPr lang="en-US" dirty="0"/>
          </a:p>
        </p:txBody>
      </p:sp>
      <p:sp>
        <p:nvSpPr>
          <p:cNvPr id="7" name="Text Placeholder 6">
            <a:extLst>
              <a:ext uri="{FF2B5EF4-FFF2-40B4-BE49-F238E27FC236}">
                <a16:creationId xmlns:a16="http://schemas.microsoft.com/office/drawing/2014/main" id="{EA1149D2-6E5C-F34B-B69D-A04855FD8404}"/>
              </a:ext>
            </a:extLst>
          </p:cNvPr>
          <p:cNvSpPr>
            <a:spLocks noGrp="1"/>
          </p:cNvSpPr>
          <p:nvPr>
            <p:ph type="body" sz="half" idx="2"/>
          </p:nvPr>
        </p:nvSpPr>
        <p:spPr/>
        <p:txBody>
          <a:bodyPr/>
          <a:lstStyle/>
          <a:p>
            <a:r>
              <a:rPr lang="en-US" dirty="0"/>
              <a:t>Project Description</a:t>
            </a:r>
          </a:p>
        </p:txBody>
      </p:sp>
      <p:sp>
        <p:nvSpPr>
          <p:cNvPr id="8" name="Picture Placeholder 7">
            <a:extLst>
              <a:ext uri="{FF2B5EF4-FFF2-40B4-BE49-F238E27FC236}">
                <a16:creationId xmlns:a16="http://schemas.microsoft.com/office/drawing/2014/main" id="{5DBC9380-0FF4-4646-8215-80B9B20F54E0}"/>
              </a:ext>
            </a:extLst>
          </p:cNvPr>
          <p:cNvSpPr>
            <a:spLocks noGrp="1"/>
          </p:cNvSpPr>
          <p:nvPr>
            <p:ph type="pic" sz="quarter" idx="13"/>
          </p:nvPr>
        </p:nvSpPr>
        <p:spPr/>
      </p:sp>
      <p:sp>
        <p:nvSpPr>
          <p:cNvPr id="5" name="Slide Number Placeholder 4">
            <a:extLst>
              <a:ext uri="{FF2B5EF4-FFF2-40B4-BE49-F238E27FC236}">
                <a16:creationId xmlns:a16="http://schemas.microsoft.com/office/drawing/2014/main" id="{B5CDC7E8-BBE5-DD43-AB76-B0D6E06C9E9D}"/>
              </a:ext>
            </a:extLst>
          </p:cNvPr>
          <p:cNvSpPr>
            <a:spLocks noGrp="1"/>
          </p:cNvSpPr>
          <p:nvPr>
            <p:ph type="sldNum" sz="quarter" idx="4294967295"/>
          </p:nvPr>
        </p:nvSpPr>
        <p:spPr>
          <a:xfrm>
            <a:off x="0" y="4811713"/>
            <a:ext cx="846138" cy="271462"/>
          </a:xfrm>
        </p:spPr>
        <p:txBody>
          <a:bodyPr/>
          <a:lstStyle/>
          <a:p>
            <a:fld id="{ED592E09-314B-9448-B044-E398C8EABE53}" type="slidenum">
              <a:rPr lang="en-US" smtClean="0"/>
              <a:t>72</a:t>
            </a:fld>
            <a:endParaRPr lang="en-US"/>
          </a:p>
        </p:txBody>
      </p:sp>
    </p:spTree>
    <p:extLst>
      <p:ext uri="{BB962C8B-B14F-4D97-AF65-F5344CB8AC3E}">
        <p14:creationId xmlns:p14="http://schemas.microsoft.com/office/powerpoint/2010/main" val="2212420221"/>
      </p:ext>
    </p:extLst>
  </p:cSld>
  <p:clrMapOvr>
    <a:masterClrMapping/>
  </p:clrMapOvr>
  <p:transition spd="slow">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A22ECA-8D90-5646-803D-B6CF15F6CA35}"/>
              </a:ext>
            </a:extLst>
          </p:cNvPr>
          <p:cNvSpPr>
            <a:spLocks noGrp="1"/>
          </p:cNvSpPr>
          <p:nvPr>
            <p:ph type="title"/>
          </p:nvPr>
        </p:nvSpPr>
        <p:spPr/>
        <p:txBody>
          <a:bodyPr/>
          <a:lstStyle/>
          <a:p>
            <a:r>
              <a:rPr lang="en-US" dirty="0"/>
              <a:t>Optimal Programming Algorithm</a:t>
            </a:r>
          </a:p>
        </p:txBody>
      </p:sp>
      <p:sp>
        <p:nvSpPr>
          <p:cNvPr id="6" name="Content Placeholder 5">
            <a:extLst>
              <a:ext uri="{FF2B5EF4-FFF2-40B4-BE49-F238E27FC236}">
                <a16:creationId xmlns:a16="http://schemas.microsoft.com/office/drawing/2014/main" id="{AB0C6630-DBB3-C641-BF9B-528E86779832}"/>
              </a:ext>
            </a:extLst>
          </p:cNvPr>
          <p:cNvSpPr>
            <a:spLocks noGrp="1"/>
          </p:cNvSpPr>
          <p:nvPr>
            <p:ph sz="quarter" idx="10"/>
          </p:nvPr>
        </p:nvSpPr>
        <p:spPr/>
        <p:txBody>
          <a:bodyPr/>
          <a:lstStyle/>
          <a:p>
            <a:r>
              <a:rPr lang="en-US" dirty="0"/>
              <a:t>Examine process technology and effect of PW/BL/WL on tuning</a:t>
            </a:r>
          </a:p>
          <a:p>
            <a:r>
              <a:rPr lang="en-US" dirty="0"/>
              <a:t>Sigma-based level range allocation</a:t>
            </a:r>
          </a:p>
          <a:p>
            <a:r>
              <a:rPr lang="en-US" dirty="0" err="1"/>
              <a:t>Thresholded</a:t>
            </a:r>
            <a:r>
              <a:rPr lang="en-US" dirty="0"/>
              <a:t> push-in (</a:t>
            </a:r>
            <a:r>
              <a:rPr lang="en-US" dirty="0" err="1"/>
              <a:t>ThreshPush</a:t>
            </a:r>
            <a:r>
              <a:rPr lang="en-US" dirty="0"/>
              <a:t>) algorithm</a:t>
            </a:r>
          </a:p>
          <a:p>
            <a:endParaRPr lang="en-US" dirty="0"/>
          </a:p>
          <a:p>
            <a:r>
              <a:rPr lang="en-US" dirty="0"/>
              <a:t>Tradeoffs in power/speed/complexity:</a:t>
            </a:r>
          </a:p>
          <a:p>
            <a:pPr>
              <a:buFont typeface="Arial" panose="020B0604020202020204" pitchFamily="34" charset="0"/>
              <a:buChar char="•"/>
            </a:pPr>
            <a:r>
              <a:rPr lang="en-US" dirty="0"/>
              <a:t>Longer pulse widths give better resistance control but use more power</a:t>
            </a:r>
          </a:p>
          <a:p>
            <a:pPr>
              <a:buFont typeface="Arial" panose="020B0604020202020204" pitchFamily="34" charset="0"/>
              <a:buChar char="•"/>
            </a:pPr>
            <a:r>
              <a:rPr lang="en-US" dirty="0"/>
              <a:t>An optimal algorithm may be too complex to implement efficiently</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2627066336"/>
      </p:ext>
    </p:extLst>
  </p:cSld>
  <p:clrMapOvr>
    <a:masterClrMapping/>
  </p:clrMapOvr>
  <p:transition spd="slow">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31B50-8B8B-0043-A547-484160C48624}"/>
              </a:ext>
            </a:extLst>
          </p:cNvPr>
          <p:cNvSpPr>
            <a:spLocks noGrp="1"/>
          </p:cNvSpPr>
          <p:nvPr>
            <p:ph type="title"/>
          </p:nvPr>
        </p:nvSpPr>
        <p:spPr/>
        <p:txBody>
          <a:bodyPr/>
          <a:lstStyle/>
          <a:p>
            <a:r>
              <a:rPr lang="en-US" dirty="0"/>
              <a:t>MLC Digital MAC unit vs. Analog MAC unit</a:t>
            </a:r>
          </a:p>
        </p:txBody>
      </p:sp>
      <p:sp>
        <p:nvSpPr>
          <p:cNvPr id="3" name="Content Placeholder 2">
            <a:extLst>
              <a:ext uri="{FF2B5EF4-FFF2-40B4-BE49-F238E27FC236}">
                <a16:creationId xmlns:a16="http://schemas.microsoft.com/office/drawing/2014/main" id="{F7784460-A8D4-7E41-B3C0-AEAE53D8B9C0}"/>
              </a:ext>
            </a:extLst>
          </p:cNvPr>
          <p:cNvSpPr>
            <a:spLocks noGrp="1"/>
          </p:cNvSpPr>
          <p:nvPr>
            <p:ph sz="quarter" idx="10"/>
          </p:nvPr>
        </p:nvSpPr>
        <p:spPr/>
        <p:txBody>
          <a:bodyPr>
            <a:normAutofit lnSpcReduction="10000"/>
          </a:bodyPr>
          <a:lstStyle/>
          <a:p>
            <a:pPr>
              <a:buFont typeface="Arial" panose="020B0604020202020204" pitchFamily="34" charset="0"/>
              <a:buChar char="•"/>
            </a:pPr>
            <a:r>
              <a:rPr lang="en-US" dirty="0"/>
              <a:t>Apples-to-apples comparison of digital and analog matrix multiplication approaches for deep learning and other applications</a:t>
            </a:r>
          </a:p>
          <a:p>
            <a:pPr>
              <a:buFont typeface="Arial" panose="020B0604020202020204" pitchFamily="34" charset="0"/>
              <a:buChar char="•"/>
            </a:pPr>
            <a:r>
              <a:rPr lang="en-US" b="1" dirty="0">
                <a:sym typeface="Wingdings" pitchFamily="2" charset="2"/>
              </a:rPr>
              <a:t>Baseline:</a:t>
            </a:r>
            <a:r>
              <a:rPr lang="en-US" dirty="0">
                <a:sym typeface="Wingdings" pitchFamily="2" charset="2"/>
              </a:rPr>
              <a:t> binary memory module connected to digital MAC unit</a:t>
            </a:r>
          </a:p>
          <a:p>
            <a:pPr>
              <a:buFont typeface="Arial" panose="020B0604020202020204" pitchFamily="34" charset="0"/>
              <a:buChar char="•"/>
            </a:pPr>
            <a:r>
              <a:rPr lang="en-US" b="1" dirty="0">
                <a:sym typeface="Wingdings" pitchFamily="2" charset="2"/>
              </a:rPr>
              <a:t>MLC:</a:t>
            </a:r>
            <a:r>
              <a:rPr lang="en-US" dirty="0">
                <a:sym typeface="Wingdings" pitchFamily="2" charset="2"/>
              </a:rPr>
              <a:t> multi-bit digital memory module connected to digital MAC unit</a:t>
            </a:r>
          </a:p>
          <a:p>
            <a:pPr>
              <a:buFont typeface="Arial" panose="020B0604020202020204" pitchFamily="34" charset="0"/>
              <a:buChar char="•"/>
            </a:pPr>
            <a:r>
              <a:rPr lang="en-US" b="1" dirty="0">
                <a:sym typeface="Wingdings" pitchFamily="2" charset="2"/>
              </a:rPr>
              <a:t>CIM:</a:t>
            </a:r>
            <a:r>
              <a:rPr lang="en-US" dirty="0">
                <a:sym typeface="Wingdings" pitchFamily="2" charset="2"/>
              </a:rPr>
              <a:t> analog compute-in-memory</a:t>
            </a:r>
          </a:p>
          <a:p>
            <a:pPr>
              <a:buFont typeface="Arial" panose="020B0604020202020204" pitchFamily="34" charset="0"/>
              <a:buChar char="•"/>
            </a:pPr>
            <a:endParaRPr lang="en-US" b="1" dirty="0">
              <a:sym typeface="Wingdings" pitchFamily="2" charset="2"/>
            </a:endParaRPr>
          </a:p>
          <a:p>
            <a:pPr>
              <a:buFont typeface="Arial" panose="020B0604020202020204" pitchFamily="34" charset="0"/>
              <a:buChar char="•"/>
            </a:pPr>
            <a:endParaRPr lang="en-US" b="1" dirty="0">
              <a:sym typeface="Wingdings" pitchFamily="2" charset="2"/>
            </a:endParaRPr>
          </a:p>
          <a:p>
            <a:pPr>
              <a:buFont typeface="Arial" panose="020B0604020202020204" pitchFamily="34" charset="0"/>
              <a:buChar char="•"/>
            </a:pPr>
            <a:r>
              <a:rPr lang="en-US" dirty="0">
                <a:sym typeface="Wingdings" pitchFamily="2" charset="2"/>
              </a:rPr>
              <a:t>Benchmarks:</a:t>
            </a:r>
          </a:p>
          <a:p>
            <a:pPr lvl="2">
              <a:buFont typeface="Arial" panose="020B0604020202020204" pitchFamily="34" charset="0"/>
              <a:buChar char="•"/>
            </a:pPr>
            <a:r>
              <a:rPr lang="en-US" dirty="0">
                <a:sym typeface="Wingdings" pitchFamily="2" charset="2"/>
              </a:rPr>
              <a:t>Application-level accuracy (%)</a:t>
            </a:r>
          </a:p>
          <a:p>
            <a:pPr lvl="2">
              <a:buFont typeface="Arial" panose="020B0604020202020204" pitchFamily="34" charset="0"/>
              <a:buChar char="•"/>
            </a:pPr>
            <a:r>
              <a:rPr lang="en-US" dirty="0">
                <a:sym typeface="Wingdings" pitchFamily="2" charset="2"/>
              </a:rPr>
              <a:t>Area (um^2)</a:t>
            </a:r>
          </a:p>
          <a:p>
            <a:pPr lvl="2">
              <a:buFont typeface="Arial" panose="020B0604020202020204" pitchFamily="34" charset="0"/>
              <a:buChar char="•"/>
            </a:pPr>
            <a:r>
              <a:rPr lang="en-US" dirty="0">
                <a:sym typeface="Wingdings" pitchFamily="2" charset="2"/>
              </a:rPr>
              <a:t>Power (TOPS/W)</a:t>
            </a:r>
          </a:p>
          <a:p>
            <a:pPr lvl="2">
              <a:buFont typeface="Arial" panose="020B0604020202020204" pitchFamily="34" charset="0"/>
              <a:buChar char="•"/>
            </a:pPr>
            <a:r>
              <a:rPr lang="en-US" dirty="0">
                <a:sym typeface="Wingdings" pitchFamily="2" charset="2"/>
              </a:rPr>
              <a:t>Performance (inf/s)</a:t>
            </a:r>
            <a:endParaRPr lang="en-US" dirty="0"/>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86104813"/>
      </p:ext>
    </p:extLst>
  </p:cSld>
  <p:clrMapOvr>
    <a:masterClrMapping/>
  </p:clrMapOvr>
  <p:transition spd="slow">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4DE184-FEB0-794A-B6B0-86C10881444A}"/>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8D28C946-35BA-6347-91A2-06805347253F}"/>
              </a:ext>
            </a:extLst>
          </p:cNvPr>
          <p:cNvSpPr>
            <a:spLocks noGrp="1"/>
          </p:cNvSpPr>
          <p:nvPr>
            <p:ph type="body" sz="half" idx="2"/>
          </p:nvPr>
        </p:nvSpPr>
        <p:spPr/>
        <p:txBody>
          <a:bodyPr/>
          <a:lstStyle/>
          <a:p>
            <a:r>
              <a:rPr lang="en-US" dirty="0"/>
              <a:t>Questions?</a:t>
            </a:r>
          </a:p>
        </p:txBody>
      </p:sp>
      <p:sp>
        <p:nvSpPr>
          <p:cNvPr id="6" name="Picture Placeholder 5">
            <a:extLst>
              <a:ext uri="{FF2B5EF4-FFF2-40B4-BE49-F238E27FC236}">
                <a16:creationId xmlns:a16="http://schemas.microsoft.com/office/drawing/2014/main" id="{B70901BA-C096-0349-AC2A-393CCCD3670F}"/>
              </a:ext>
            </a:extLst>
          </p:cNvPr>
          <p:cNvSpPr>
            <a:spLocks noGrp="1"/>
          </p:cNvSpPr>
          <p:nvPr>
            <p:ph type="pic" sz="quarter" idx="13"/>
          </p:nvPr>
        </p:nvSpPr>
        <p:spPr/>
      </p:sp>
    </p:spTree>
    <p:extLst>
      <p:ext uri="{BB962C8B-B14F-4D97-AF65-F5344CB8AC3E}">
        <p14:creationId xmlns:p14="http://schemas.microsoft.com/office/powerpoint/2010/main" val="39030188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8996-81EA-A64D-BBE2-EB70B18CD9CA}"/>
              </a:ext>
            </a:extLst>
          </p:cNvPr>
          <p:cNvSpPr>
            <a:spLocks noGrp="1"/>
          </p:cNvSpPr>
          <p:nvPr>
            <p:ph type="title"/>
          </p:nvPr>
        </p:nvSpPr>
        <p:spPr>
          <a:xfrm>
            <a:off x="628650" y="-87331"/>
            <a:ext cx="7886700" cy="994172"/>
          </a:xfrm>
        </p:spPr>
        <p:txBody>
          <a:bodyPr/>
          <a:lstStyle/>
          <a:p>
            <a:r>
              <a:rPr lang="en-US" dirty="0"/>
              <a:t>Backup Slide: Time trace of valid state transitions</a:t>
            </a:r>
            <a:br>
              <a:rPr lang="en-US" dirty="0"/>
            </a:br>
            <a:endParaRPr lang="en-US" dirty="0"/>
          </a:p>
        </p:txBody>
      </p:sp>
      <p:pic>
        <p:nvPicPr>
          <p:cNvPr id="5" name="Content Placeholder 4">
            <a:extLst>
              <a:ext uri="{FF2B5EF4-FFF2-40B4-BE49-F238E27FC236}">
                <a16:creationId xmlns:a16="http://schemas.microsoft.com/office/drawing/2014/main" id="{238B1D43-8B0B-E44D-915E-7968F01FE2DB}"/>
              </a:ext>
            </a:extLst>
          </p:cNvPr>
          <p:cNvPicPr>
            <a:picLocks noGrp="1" noChangeAspect="1"/>
          </p:cNvPicPr>
          <p:nvPr>
            <p:ph idx="1"/>
          </p:nvPr>
        </p:nvPicPr>
        <p:blipFill rotWithShape="1">
          <a:blip r:embed="rId3"/>
          <a:srcRect t="10581" b="5713"/>
          <a:stretch/>
        </p:blipFill>
        <p:spPr>
          <a:xfrm>
            <a:off x="712726" y="1065986"/>
            <a:ext cx="8431274" cy="4012406"/>
          </a:xfrm>
        </p:spPr>
      </p:pic>
      <p:grpSp>
        <p:nvGrpSpPr>
          <p:cNvPr id="24" name="Group 23">
            <a:extLst>
              <a:ext uri="{FF2B5EF4-FFF2-40B4-BE49-F238E27FC236}">
                <a16:creationId xmlns:a16="http://schemas.microsoft.com/office/drawing/2014/main" id="{B70B555D-F261-6245-A675-F6127A945E85}"/>
              </a:ext>
            </a:extLst>
          </p:cNvPr>
          <p:cNvGrpSpPr/>
          <p:nvPr/>
        </p:nvGrpSpPr>
        <p:grpSpPr>
          <a:xfrm>
            <a:off x="2594738" y="806429"/>
            <a:ext cx="5410200" cy="4012406"/>
            <a:chOff x="2984500" y="1485900"/>
            <a:chExt cx="7213600" cy="4889500"/>
          </a:xfrm>
        </p:grpSpPr>
        <p:cxnSp>
          <p:nvCxnSpPr>
            <p:cNvPr id="7" name="Straight Connector 6">
              <a:extLst>
                <a:ext uri="{FF2B5EF4-FFF2-40B4-BE49-F238E27FC236}">
                  <a16:creationId xmlns:a16="http://schemas.microsoft.com/office/drawing/2014/main" id="{92063BEB-29E4-824B-9693-8106A7BF275F}"/>
                </a:ext>
              </a:extLst>
            </p:cNvPr>
            <p:cNvCxnSpPr/>
            <p:nvPr/>
          </p:nvCxnSpPr>
          <p:spPr>
            <a:xfrm>
              <a:off x="29845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C4BC4E4-5C51-E44A-B8C1-D87A56DD551D}"/>
                </a:ext>
              </a:extLst>
            </p:cNvPr>
            <p:cNvCxnSpPr/>
            <p:nvPr/>
          </p:nvCxnSpPr>
          <p:spPr>
            <a:xfrm>
              <a:off x="3708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EA8F0AC-534E-3349-B871-4657A8B47A7E}"/>
                </a:ext>
              </a:extLst>
            </p:cNvPr>
            <p:cNvCxnSpPr/>
            <p:nvPr/>
          </p:nvCxnSpPr>
          <p:spPr>
            <a:xfrm>
              <a:off x="44196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B75235-37E1-1A4B-A8E6-742C27A10AFD}"/>
                </a:ext>
              </a:extLst>
            </p:cNvPr>
            <p:cNvCxnSpPr/>
            <p:nvPr/>
          </p:nvCxnSpPr>
          <p:spPr>
            <a:xfrm>
              <a:off x="51435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DC88EA-F157-C145-9B5C-D6D51E0D53AF}"/>
                </a:ext>
              </a:extLst>
            </p:cNvPr>
            <p:cNvCxnSpPr/>
            <p:nvPr/>
          </p:nvCxnSpPr>
          <p:spPr>
            <a:xfrm>
              <a:off x="5867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9A0262-B67F-3F49-96E9-FBAF44C303F4}"/>
                </a:ext>
              </a:extLst>
            </p:cNvPr>
            <p:cNvCxnSpPr/>
            <p:nvPr/>
          </p:nvCxnSpPr>
          <p:spPr>
            <a:xfrm>
              <a:off x="65913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2106A7-18AB-194F-AEF0-0E2237C81C5F}"/>
                </a:ext>
              </a:extLst>
            </p:cNvPr>
            <p:cNvCxnSpPr/>
            <p:nvPr/>
          </p:nvCxnSpPr>
          <p:spPr>
            <a:xfrm>
              <a:off x="73152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073E564-652B-B94C-9F0F-98F8A61A77B2}"/>
                </a:ext>
              </a:extLst>
            </p:cNvPr>
            <p:cNvCxnSpPr/>
            <p:nvPr/>
          </p:nvCxnSpPr>
          <p:spPr>
            <a:xfrm>
              <a:off x="8026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357E41-AD52-8848-8070-F2E940DD7CC0}"/>
                </a:ext>
              </a:extLst>
            </p:cNvPr>
            <p:cNvCxnSpPr/>
            <p:nvPr/>
          </p:nvCxnSpPr>
          <p:spPr>
            <a:xfrm>
              <a:off x="87503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C8FBD2-34FC-434B-842A-5A72EA17CC4F}"/>
                </a:ext>
              </a:extLst>
            </p:cNvPr>
            <p:cNvCxnSpPr/>
            <p:nvPr/>
          </p:nvCxnSpPr>
          <p:spPr>
            <a:xfrm>
              <a:off x="94869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681CC0-09FD-D34D-B3A0-8D9CB0A0CC0D}"/>
                </a:ext>
              </a:extLst>
            </p:cNvPr>
            <p:cNvCxnSpPr/>
            <p:nvPr/>
          </p:nvCxnSpPr>
          <p:spPr>
            <a:xfrm>
              <a:off x="101981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9514B4CF-5BC5-1841-8CCE-32AD20CABFF9}"/>
              </a:ext>
            </a:extLst>
          </p:cNvPr>
          <p:cNvSpPr txBox="1"/>
          <p:nvPr/>
        </p:nvSpPr>
        <p:spPr>
          <a:xfrm>
            <a:off x="1974842" y="817168"/>
            <a:ext cx="554960" cy="253916"/>
          </a:xfrm>
          <a:prstGeom prst="rect">
            <a:avLst/>
          </a:prstGeom>
          <a:noFill/>
        </p:spPr>
        <p:txBody>
          <a:bodyPr wrap="none" rtlCol="0">
            <a:spAutoFit/>
          </a:bodyPr>
          <a:lstStyle/>
          <a:p>
            <a:r>
              <a:rPr lang="en-US" sz="1050" b="1" dirty="0"/>
              <a:t>OFF_0</a:t>
            </a:r>
          </a:p>
        </p:txBody>
      </p:sp>
      <p:sp>
        <p:nvSpPr>
          <p:cNvPr id="21" name="TextBox 20">
            <a:extLst>
              <a:ext uri="{FF2B5EF4-FFF2-40B4-BE49-F238E27FC236}">
                <a16:creationId xmlns:a16="http://schemas.microsoft.com/office/drawing/2014/main" id="{8DF666E1-16D8-494F-A8F5-2EB5577C64C2}"/>
              </a:ext>
            </a:extLst>
          </p:cNvPr>
          <p:cNvSpPr txBox="1"/>
          <p:nvPr/>
        </p:nvSpPr>
        <p:spPr>
          <a:xfrm>
            <a:off x="2707815" y="817168"/>
            <a:ext cx="409086" cy="253916"/>
          </a:xfrm>
          <a:prstGeom prst="rect">
            <a:avLst/>
          </a:prstGeom>
          <a:noFill/>
        </p:spPr>
        <p:txBody>
          <a:bodyPr wrap="none" rtlCol="0">
            <a:spAutoFit/>
          </a:bodyPr>
          <a:lstStyle/>
          <a:p>
            <a:r>
              <a:rPr lang="en-US" sz="1050" b="1" dirty="0"/>
              <a:t>SET</a:t>
            </a:r>
          </a:p>
        </p:txBody>
      </p:sp>
      <p:sp>
        <p:nvSpPr>
          <p:cNvPr id="22" name="TextBox 21">
            <a:extLst>
              <a:ext uri="{FF2B5EF4-FFF2-40B4-BE49-F238E27FC236}">
                <a16:creationId xmlns:a16="http://schemas.microsoft.com/office/drawing/2014/main" id="{1AC7C5A3-38E5-8945-BB1C-6DE1D32B548C}"/>
              </a:ext>
            </a:extLst>
          </p:cNvPr>
          <p:cNvSpPr txBox="1"/>
          <p:nvPr/>
        </p:nvSpPr>
        <p:spPr>
          <a:xfrm>
            <a:off x="3169405" y="817168"/>
            <a:ext cx="554960" cy="253916"/>
          </a:xfrm>
          <a:prstGeom prst="rect">
            <a:avLst/>
          </a:prstGeom>
          <a:noFill/>
        </p:spPr>
        <p:txBody>
          <a:bodyPr wrap="none" rtlCol="0">
            <a:spAutoFit/>
          </a:bodyPr>
          <a:lstStyle/>
          <a:p>
            <a:r>
              <a:rPr lang="en-US" sz="1050" b="1" dirty="0"/>
              <a:t>OFF_1</a:t>
            </a:r>
          </a:p>
        </p:txBody>
      </p:sp>
      <p:sp>
        <p:nvSpPr>
          <p:cNvPr id="23" name="TextBox 22">
            <a:extLst>
              <a:ext uri="{FF2B5EF4-FFF2-40B4-BE49-F238E27FC236}">
                <a16:creationId xmlns:a16="http://schemas.microsoft.com/office/drawing/2014/main" id="{26844E00-69CE-8B4A-9D88-F5FCECC629BF}"/>
              </a:ext>
            </a:extLst>
          </p:cNvPr>
          <p:cNvSpPr txBox="1"/>
          <p:nvPr/>
        </p:nvSpPr>
        <p:spPr>
          <a:xfrm>
            <a:off x="3665477" y="817168"/>
            <a:ext cx="643125" cy="253916"/>
          </a:xfrm>
          <a:prstGeom prst="rect">
            <a:avLst/>
          </a:prstGeom>
          <a:noFill/>
        </p:spPr>
        <p:txBody>
          <a:bodyPr wrap="none" rtlCol="0">
            <a:spAutoFit/>
          </a:bodyPr>
          <a:lstStyle/>
          <a:p>
            <a:r>
              <a:rPr lang="en-US" sz="1050" b="1" dirty="0"/>
              <a:t>COPY_1</a:t>
            </a:r>
          </a:p>
        </p:txBody>
      </p:sp>
      <p:sp>
        <p:nvSpPr>
          <p:cNvPr id="25" name="TextBox 24">
            <a:extLst>
              <a:ext uri="{FF2B5EF4-FFF2-40B4-BE49-F238E27FC236}">
                <a16:creationId xmlns:a16="http://schemas.microsoft.com/office/drawing/2014/main" id="{AFBB9677-565F-A447-ADD8-BB12A073CA83}"/>
              </a:ext>
            </a:extLst>
          </p:cNvPr>
          <p:cNvSpPr txBox="1"/>
          <p:nvPr/>
        </p:nvSpPr>
        <p:spPr>
          <a:xfrm>
            <a:off x="4199486" y="817168"/>
            <a:ext cx="660758" cy="253916"/>
          </a:xfrm>
          <a:prstGeom prst="rect">
            <a:avLst/>
          </a:prstGeom>
          <a:noFill/>
        </p:spPr>
        <p:txBody>
          <a:bodyPr wrap="none" rtlCol="0">
            <a:spAutoFit/>
          </a:bodyPr>
          <a:lstStyle/>
          <a:p>
            <a:r>
              <a:rPr lang="en-US" sz="1050" b="1" dirty="0"/>
              <a:t>HOLD_1</a:t>
            </a:r>
          </a:p>
        </p:txBody>
      </p:sp>
      <p:sp>
        <p:nvSpPr>
          <p:cNvPr id="26" name="TextBox 25">
            <a:extLst>
              <a:ext uri="{FF2B5EF4-FFF2-40B4-BE49-F238E27FC236}">
                <a16:creationId xmlns:a16="http://schemas.microsoft.com/office/drawing/2014/main" id="{5B0B8B07-033D-7F43-84C2-208676F5AB1D}"/>
              </a:ext>
            </a:extLst>
          </p:cNvPr>
          <p:cNvSpPr txBox="1"/>
          <p:nvPr/>
        </p:nvSpPr>
        <p:spPr>
          <a:xfrm>
            <a:off x="4788643" y="817168"/>
            <a:ext cx="554960" cy="253916"/>
          </a:xfrm>
          <a:prstGeom prst="rect">
            <a:avLst/>
          </a:prstGeom>
          <a:noFill/>
        </p:spPr>
        <p:txBody>
          <a:bodyPr wrap="none" rtlCol="0">
            <a:spAutoFit/>
          </a:bodyPr>
          <a:lstStyle/>
          <a:p>
            <a:r>
              <a:rPr lang="en-US" sz="1050" b="1" dirty="0"/>
              <a:t>OFF_1</a:t>
            </a:r>
          </a:p>
        </p:txBody>
      </p:sp>
      <p:sp>
        <p:nvSpPr>
          <p:cNvPr id="28" name="TextBox 27">
            <a:extLst>
              <a:ext uri="{FF2B5EF4-FFF2-40B4-BE49-F238E27FC236}">
                <a16:creationId xmlns:a16="http://schemas.microsoft.com/office/drawing/2014/main" id="{A344194C-A686-3A42-8E2C-ECB5E0A61FA6}"/>
              </a:ext>
            </a:extLst>
          </p:cNvPr>
          <p:cNvSpPr txBox="1"/>
          <p:nvPr/>
        </p:nvSpPr>
        <p:spPr>
          <a:xfrm>
            <a:off x="5348222" y="831087"/>
            <a:ext cx="564578" cy="253916"/>
          </a:xfrm>
          <a:prstGeom prst="rect">
            <a:avLst/>
          </a:prstGeom>
          <a:noFill/>
        </p:spPr>
        <p:txBody>
          <a:bodyPr wrap="none" rtlCol="0">
            <a:spAutoFit/>
          </a:bodyPr>
          <a:lstStyle/>
          <a:p>
            <a:r>
              <a:rPr lang="en-US" sz="1050" b="1" dirty="0"/>
              <a:t>RESET</a:t>
            </a:r>
          </a:p>
        </p:txBody>
      </p:sp>
      <p:sp>
        <p:nvSpPr>
          <p:cNvPr id="29" name="TextBox 28">
            <a:extLst>
              <a:ext uri="{FF2B5EF4-FFF2-40B4-BE49-F238E27FC236}">
                <a16:creationId xmlns:a16="http://schemas.microsoft.com/office/drawing/2014/main" id="{C1331E00-C429-3845-8BF9-6AA30913F996}"/>
              </a:ext>
            </a:extLst>
          </p:cNvPr>
          <p:cNvSpPr txBox="1"/>
          <p:nvPr/>
        </p:nvSpPr>
        <p:spPr>
          <a:xfrm>
            <a:off x="5876628" y="831087"/>
            <a:ext cx="554960" cy="253916"/>
          </a:xfrm>
          <a:prstGeom prst="rect">
            <a:avLst/>
          </a:prstGeom>
          <a:noFill/>
        </p:spPr>
        <p:txBody>
          <a:bodyPr wrap="none" rtlCol="0">
            <a:spAutoFit/>
          </a:bodyPr>
          <a:lstStyle/>
          <a:p>
            <a:r>
              <a:rPr lang="en-US" sz="1050" b="1" dirty="0"/>
              <a:t>OFF_0</a:t>
            </a:r>
          </a:p>
        </p:txBody>
      </p:sp>
      <p:sp>
        <p:nvSpPr>
          <p:cNvPr id="30" name="TextBox 29">
            <a:extLst>
              <a:ext uri="{FF2B5EF4-FFF2-40B4-BE49-F238E27FC236}">
                <a16:creationId xmlns:a16="http://schemas.microsoft.com/office/drawing/2014/main" id="{476E2A4E-29D9-5541-A8AB-BFB2F7966129}"/>
              </a:ext>
            </a:extLst>
          </p:cNvPr>
          <p:cNvSpPr txBox="1"/>
          <p:nvPr/>
        </p:nvSpPr>
        <p:spPr>
          <a:xfrm>
            <a:off x="6372700" y="831087"/>
            <a:ext cx="643125" cy="253916"/>
          </a:xfrm>
          <a:prstGeom prst="rect">
            <a:avLst/>
          </a:prstGeom>
          <a:noFill/>
        </p:spPr>
        <p:txBody>
          <a:bodyPr wrap="none" rtlCol="0">
            <a:spAutoFit/>
          </a:bodyPr>
          <a:lstStyle/>
          <a:p>
            <a:r>
              <a:rPr lang="en-US" sz="1050" b="1" dirty="0"/>
              <a:t>COPY_0</a:t>
            </a:r>
          </a:p>
        </p:txBody>
      </p:sp>
      <p:sp>
        <p:nvSpPr>
          <p:cNvPr id="31" name="TextBox 30">
            <a:extLst>
              <a:ext uri="{FF2B5EF4-FFF2-40B4-BE49-F238E27FC236}">
                <a16:creationId xmlns:a16="http://schemas.microsoft.com/office/drawing/2014/main" id="{29874C1B-43C7-E944-9C03-56C7F83E6212}"/>
              </a:ext>
            </a:extLst>
          </p:cNvPr>
          <p:cNvSpPr txBox="1"/>
          <p:nvPr/>
        </p:nvSpPr>
        <p:spPr>
          <a:xfrm>
            <a:off x="6906708" y="831087"/>
            <a:ext cx="660758" cy="253916"/>
          </a:xfrm>
          <a:prstGeom prst="rect">
            <a:avLst/>
          </a:prstGeom>
          <a:noFill/>
        </p:spPr>
        <p:txBody>
          <a:bodyPr wrap="none" rtlCol="0">
            <a:spAutoFit/>
          </a:bodyPr>
          <a:lstStyle/>
          <a:p>
            <a:r>
              <a:rPr lang="en-US" sz="1050" b="1" dirty="0"/>
              <a:t>HOLD_0</a:t>
            </a:r>
          </a:p>
        </p:txBody>
      </p:sp>
      <p:sp>
        <p:nvSpPr>
          <p:cNvPr id="32" name="TextBox 31">
            <a:extLst>
              <a:ext uri="{FF2B5EF4-FFF2-40B4-BE49-F238E27FC236}">
                <a16:creationId xmlns:a16="http://schemas.microsoft.com/office/drawing/2014/main" id="{A21C5BDF-BD29-0542-A159-0FD88A726379}"/>
              </a:ext>
            </a:extLst>
          </p:cNvPr>
          <p:cNvSpPr txBox="1"/>
          <p:nvPr/>
        </p:nvSpPr>
        <p:spPr>
          <a:xfrm>
            <a:off x="7495866" y="831087"/>
            <a:ext cx="554960" cy="253916"/>
          </a:xfrm>
          <a:prstGeom prst="rect">
            <a:avLst/>
          </a:prstGeom>
          <a:noFill/>
        </p:spPr>
        <p:txBody>
          <a:bodyPr wrap="none" rtlCol="0">
            <a:spAutoFit/>
          </a:bodyPr>
          <a:lstStyle/>
          <a:p>
            <a:r>
              <a:rPr lang="en-US" sz="1050" b="1"/>
              <a:t>OFF_0</a:t>
            </a:r>
            <a:endParaRPr lang="en-US" sz="1050" b="1" dirty="0"/>
          </a:p>
        </p:txBody>
      </p:sp>
      <p:sp>
        <p:nvSpPr>
          <p:cNvPr id="33" name="TextBox 32">
            <a:extLst>
              <a:ext uri="{FF2B5EF4-FFF2-40B4-BE49-F238E27FC236}">
                <a16:creationId xmlns:a16="http://schemas.microsoft.com/office/drawing/2014/main" id="{B4F71359-C76D-984C-B891-A46CD4BD5D4A}"/>
              </a:ext>
            </a:extLst>
          </p:cNvPr>
          <p:cNvSpPr txBox="1"/>
          <p:nvPr/>
        </p:nvSpPr>
        <p:spPr>
          <a:xfrm>
            <a:off x="1204430" y="784921"/>
            <a:ext cx="859531" cy="369332"/>
          </a:xfrm>
          <a:prstGeom prst="rect">
            <a:avLst/>
          </a:prstGeom>
          <a:noFill/>
        </p:spPr>
        <p:txBody>
          <a:bodyPr wrap="none" rtlCol="0">
            <a:spAutoFit/>
          </a:bodyPr>
          <a:lstStyle/>
          <a:p>
            <a:r>
              <a:rPr lang="en-US" b="1" dirty="0"/>
              <a:t>MODE:</a:t>
            </a:r>
          </a:p>
        </p:txBody>
      </p:sp>
    </p:spTree>
    <p:extLst>
      <p:ext uri="{BB962C8B-B14F-4D97-AF65-F5344CB8AC3E}">
        <p14:creationId xmlns:p14="http://schemas.microsoft.com/office/powerpoint/2010/main" val="1731736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4518D-5821-D44C-B8CA-35712A4CC6A7}"/>
              </a:ext>
            </a:extLst>
          </p:cNvPr>
          <p:cNvSpPr>
            <a:spLocks noGrp="1"/>
          </p:cNvSpPr>
          <p:nvPr>
            <p:ph type="title"/>
          </p:nvPr>
        </p:nvSpPr>
        <p:spPr/>
        <p:txBody>
          <a:bodyPr/>
          <a:lstStyle/>
          <a:p>
            <a:r>
              <a:rPr lang="en-US" dirty="0"/>
              <a:t>Double voltage and half-select problem</a:t>
            </a:r>
          </a:p>
        </p:txBody>
      </p:sp>
      <p:pic>
        <p:nvPicPr>
          <p:cNvPr id="5" name="Content Placeholder 4">
            <a:extLst>
              <a:ext uri="{FF2B5EF4-FFF2-40B4-BE49-F238E27FC236}">
                <a16:creationId xmlns:a16="http://schemas.microsoft.com/office/drawing/2014/main" id="{43F42AD7-F363-A240-BD7E-5B5DCA4AEE43}"/>
              </a:ext>
            </a:extLst>
          </p:cNvPr>
          <p:cNvPicPr>
            <a:picLocks noGrp="1" noChangeAspect="1"/>
          </p:cNvPicPr>
          <p:nvPr>
            <p:ph idx="1"/>
          </p:nvPr>
        </p:nvPicPr>
        <p:blipFill>
          <a:blip r:embed="rId3"/>
          <a:stretch>
            <a:fillRect/>
          </a:stretch>
        </p:blipFill>
        <p:spPr>
          <a:xfrm>
            <a:off x="3553420" y="961059"/>
            <a:ext cx="4323160" cy="4068142"/>
          </a:xfrm>
        </p:spPr>
      </p:pic>
      <p:sp>
        <p:nvSpPr>
          <p:cNvPr id="6" name="TextBox 5">
            <a:extLst>
              <a:ext uri="{FF2B5EF4-FFF2-40B4-BE49-F238E27FC236}">
                <a16:creationId xmlns:a16="http://schemas.microsoft.com/office/drawing/2014/main" id="{B4EDAB00-D337-2C43-A6F7-DA3E205104D5}"/>
              </a:ext>
            </a:extLst>
          </p:cNvPr>
          <p:cNvSpPr txBox="1"/>
          <p:nvPr/>
        </p:nvSpPr>
        <p:spPr>
          <a:xfrm>
            <a:off x="680257" y="1286970"/>
            <a:ext cx="2873163" cy="3416320"/>
          </a:xfrm>
          <a:prstGeom prst="rect">
            <a:avLst/>
          </a:prstGeom>
          <a:noFill/>
        </p:spPr>
        <p:txBody>
          <a:bodyPr wrap="square" rtlCol="0">
            <a:spAutoFit/>
          </a:bodyPr>
          <a:lstStyle/>
          <a:p>
            <a:r>
              <a:rPr lang="en-US" dirty="0"/>
              <a:t>Possibly need ~2*|V</a:t>
            </a:r>
            <a:r>
              <a:rPr lang="en-US" baseline="-25000" dirty="0"/>
              <a:t>SET</a:t>
            </a:r>
            <a:r>
              <a:rPr lang="en-US" dirty="0"/>
              <a:t>| voltage capability</a:t>
            </a:r>
          </a:p>
          <a:p>
            <a:endParaRPr lang="en-US" dirty="0"/>
          </a:p>
          <a:p>
            <a:r>
              <a:rPr lang="en-US" dirty="0"/>
              <a:t>Avoiding write disturbance requires RRAM to have asymmetric SET/RESET voltages</a:t>
            </a:r>
          </a:p>
          <a:p>
            <a:endParaRPr lang="en-US" dirty="0"/>
          </a:p>
          <a:p>
            <a:r>
              <a:rPr lang="en-US" dirty="0"/>
              <a:t>Approximately speaking:</a:t>
            </a:r>
          </a:p>
          <a:p>
            <a:r>
              <a:rPr lang="en-US" dirty="0"/>
              <a:t>|V</a:t>
            </a:r>
            <a:r>
              <a:rPr lang="en-US" baseline="-25000" dirty="0"/>
              <a:t>SET</a:t>
            </a:r>
            <a:r>
              <a:rPr lang="en-US" dirty="0"/>
              <a:t>| &gt; |V</a:t>
            </a:r>
            <a:r>
              <a:rPr lang="en-US" baseline="-25000" dirty="0"/>
              <a:t>RST</a:t>
            </a:r>
            <a:r>
              <a:rPr lang="en-US" dirty="0"/>
              <a:t>| for V/2 scheme</a:t>
            </a:r>
          </a:p>
          <a:p>
            <a:endParaRPr lang="en-US" dirty="0"/>
          </a:p>
          <a:p>
            <a:r>
              <a:rPr lang="en-US" dirty="0"/>
              <a:t>Can use V/3 scheme</a:t>
            </a:r>
          </a:p>
        </p:txBody>
      </p:sp>
    </p:spTree>
    <p:extLst>
      <p:ext uri="{BB962C8B-B14F-4D97-AF65-F5344CB8AC3E}">
        <p14:creationId xmlns:p14="http://schemas.microsoft.com/office/powerpoint/2010/main" val="19830424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7C12-0257-1445-86C1-D87A1A1B7FB5}"/>
              </a:ext>
            </a:extLst>
          </p:cNvPr>
          <p:cNvSpPr>
            <a:spLocks noGrp="1"/>
          </p:cNvSpPr>
          <p:nvPr>
            <p:ph type="title"/>
          </p:nvPr>
        </p:nvSpPr>
        <p:spPr/>
        <p:txBody>
          <a:bodyPr/>
          <a:lstStyle/>
          <a:p>
            <a:r>
              <a:rPr lang="en-US" dirty="0"/>
              <a:t>Backup Slide: Row/col controllers</a:t>
            </a:r>
          </a:p>
        </p:txBody>
      </p:sp>
      <p:pic>
        <p:nvPicPr>
          <p:cNvPr id="28" name="Picture 27">
            <a:extLst>
              <a:ext uri="{FF2B5EF4-FFF2-40B4-BE49-F238E27FC236}">
                <a16:creationId xmlns:a16="http://schemas.microsoft.com/office/drawing/2014/main" id="{A49E9749-3A5E-FB45-89AB-F2D91B0B5320}"/>
              </a:ext>
            </a:extLst>
          </p:cNvPr>
          <p:cNvPicPr>
            <a:picLocks noChangeAspect="1"/>
          </p:cNvPicPr>
          <p:nvPr/>
        </p:nvPicPr>
        <p:blipFill>
          <a:blip r:embed="rId3"/>
          <a:stretch>
            <a:fillRect/>
          </a:stretch>
        </p:blipFill>
        <p:spPr>
          <a:xfrm>
            <a:off x="2528323" y="1058702"/>
            <a:ext cx="4087355" cy="3718651"/>
          </a:xfrm>
          <a:prstGeom prst="rect">
            <a:avLst/>
          </a:prstGeom>
        </p:spPr>
      </p:pic>
    </p:spTree>
    <p:extLst>
      <p:ext uri="{BB962C8B-B14F-4D97-AF65-F5344CB8AC3E}">
        <p14:creationId xmlns:p14="http://schemas.microsoft.com/office/powerpoint/2010/main" val="22451366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067C82A3-045D-E242-8EAB-8011DD46245C}"/>
              </a:ext>
            </a:extLst>
          </p:cNvPr>
          <p:cNvGraphicFramePr>
            <a:graphicFrameLocks noGrp="1"/>
          </p:cNvGraphicFramePr>
          <p:nvPr/>
        </p:nvGraphicFramePr>
        <p:xfrm>
          <a:off x="2166938" y="562235"/>
          <a:ext cx="4251960" cy="4251960"/>
        </p:xfrm>
        <a:graphic>
          <a:graphicData uri="http://schemas.openxmlformats.org/drawingml/2006/table">
            <a:tbl>
              <a:tblPr firstRow="1" bandRow="1">
                <a:tableStyleId>{5940675A-B579-460E-94D1-54222C63F5DA}</a:tableStyleId>
              </a:tblPr>
              <a:tblGrid>
                <a:gridCol w="1062990">
                  <a:extLst>
                    <a:ext uri="{9D8B030D-6E8A-4147-A177-3AD203B41FA5}">
                      <a16:colId xmlns:a16="http://schemas.microsoft.com/office/drawing/2014/main" val="737545320"/>
                    </a:ext>
                  </a:extLst>
                </a:gridCol>
                <a:gridCol w="1062990">
                  <a:extLst>
                    <a:ext uri="{9D8B030D-6E8A-4147-A177-3AD203B41FA5}">
                      <a16:colId xmlns:a16="http://schemas.microsoft.com/office/drawing/2014/main" val="496384647"/>
                    </a:ext>
                  </a:extLst>
                </a:gridCol>
                <a:gridCol w="1062990">
                  <a:extLst>
                    <a:ext uri="{9D8B030D-6E8A-4147-A177-3AD203B41FA5}">
                      <a16:colId xmlns:a16="http://schemas.microsoft.com/office/drawing/2014/main" val="1938552256"/>
                    </a:ext>
                  </a:extLst>
                </a:gridCol>
                <a:gridCol w="1062990">
                  <a:extLst>
                    <a:ext uri="{9D8B030D-6E8A-4147-A177-3AD203B41FA5}">
                      <a16:colId xmlns:a16="http://schemas.microsoft.com/office/drawing/2014/main" val="583868406"/>
                    </a:ext>
                  </a:extLst>
                </a:gridCol>
              </a:tblGrid>
              <a:tr h="1062990">
                <a:tc>
                  <a:txBody>
                    <a:bodyPr/>
                    <a:lstStyle/>
                    <a:p>
                      <a:pPr algn="ctr"/>
                      <a:endParaRPr lang="en-US" sz="2100" b="1" i="0" dirty="0">
                        <a:solidFill>
                          <a:schemeClr val="bg1"/>
                        </a:solidFill>
                      </a:endParaRPr>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algn="ctr"/>
                      <a:endParaRPr lang="en-US" sz="2100" b="1" i="0" dirty="0">
                        <a:solidFill>
                          <a:schemeClr val="bg1"/>
                        </a:solidFill>
                      </a:endParaRPr>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3783321"/>
                  </a:ext>
                </a:extLst>
              </a:tr>
              <a:tr h="10629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857969171"/>
                  </a:ext>
                </a:extLst>
              </a:tr>
              <a:tr h="10629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23521651"/>
                  </a:ext>
                </a:extLst>
              </a:tr>
              <a:tr h="10629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05154672"/>
                  </a:ext>
                </a:extLst>
              </a:tr>
            </a:tbl>
          </a:graphicData>
        </a:graphic>
      </p:graphicFrame>
      <p:graphicFrame>
        <p:nvGraphicFramePr>
          <p:cNvPr id="6" name="Table 5">
            <a:extLst>
              <a:ext uri="{FF2B5EF4-FFF2-40B4-BE49-F238E27FC236}">
                <a16:creationId xmlns:a16="http://schemas.microsoft.com/office/drawing/2014/main" id="{30E5E872-F952-6140-BD26-C5288CA1D7EF}"/>
              </a:ext>
            </a:extLst>
          </p:cNvPr>
          <p:cNvGraphicFramePr>
            <a:graphicFrameLocks noGrp="1"/>
          </p:cNvGraphicFramePr>
          <p:nvPr/>
        </p:nvGraphicFramePr>
        <p:xfrm>
          <a:off x="6541651" y="3343115"/>
          <a:ext cx="2047178" cy="1714500"/>
        </p:xfrm>
        <a:graphic>
          <a:graphicData uri="http://schemas.openxmlformats.org/drawingml/2006/table">
            <a:tbl>
              <a:tblPr firstRow="1" bandRow="1">
                <a:tableStyleId>{5940675A-B579-460E-94D1-54222C63F5DA}</a:tableStyleId>
              </a:tblPr>
              <a:tblGrid>
                <a:gridCol w="316358">
                  <a:extLst>
                    <a:ext uri="{9D8B030D-6E8A-4147-A177-3AD203B41FA5}">
                      <a16:colId xmlns:a16="http://schemas.microsoft.com/office/drawing/2014/main" val="2647989219"/>
                    </a:ext>
                  </a:extLst>
                </a:gridCol>
                <a:gridCol w="1730820">
                  <a:extLst>
                    <a:ext uri="{9D8B030D-6E8A-4147-A177-3AD203B41FA5}">
                      <a16:colId xmlns:a16="http://schemas.microsoft.com/office/drawing/2014/main" val="633041781"/>
                    </a:ext>
                  </a:extLst>
                </a:gridCol>
              </a:tblGrid>
              <a:tr h="297180">
                <a:tc>
                  <a:txBody>
                    <a:bodyPr/>
                    <a:lstStyle/>
                    <a:p>
                      <a:pPr algn="l"/>
                      <a:endParaRPr lang="en-US" sz="1400" b="1" dirty="0"/>
                    </a:p>
                  </a:txBody>
                  <a:tcPr marL="68580" marR="68580" marT="34290" marB="3429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solidFill>
                  </a:tcPr>
                </a:tc>
                <a:tc>
                  <a:txBody>
                    <a:bodyPr/>
                    <a:lstStyle/>
                    <a:p>
                      <a:pPr algn="l"/>
                      <a:r>
                        <a:rPr lang="en-US" sz="1500" b="0" dirty="0"/>
                        <a:t>Processing Element</a:t>
                      </a:r>
                    </a:p>
                  </a:txBody>
                  <a:tcPr marL="68580" marR="68580" marT="34290" marB="34290" anchor="ctr">
                    <a:lnL w="12700" cap="flat" cmpd="sng" algn="ctr">
                      <a:solidFill>
                        <a:schemeClr val="accent2">
                          <a:lumMod val="7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3611063"/>
                  </a:ext>
                </a:extLst>
              </a:tr>
              <a:tr h="297180">
                <a:tc>
                  <a:txBody>
                    <a:bodyPr/>
                    <a:lstStyle/>
                    <a:p>
                      <a:pPr algn="l"/>
                      <a:endParaRPr lang="en-US" sz="1400" b="1" dirty="0"/>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500" b="0" dirty="0"/>
                        <a:t>(PE) / Compute</a:t>
                      </a:r>
                    </a:p>
                  </a:txBody>
                  <a:tcPr marL="68580" marR="68580" marT="34290" marB="3429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2684334"/>
                  </a:ext>
                </a:extLst>
              </a:tr>
              <a:tr h="297180">
                <a:tc>
                  <a:txBody>
                    <a:bodyPr/>
                    <a:lstStyle/>
                    <a:p>
                      <a:pPr algn="l"/>
                      <a:endParaRPr lang="en-US" sz="1400" b="1" dirty="0"/>
                    </a:p>
                  </a:txBody>
                  <a:tcPr marL="68580" marR="68580" marT="34290" marB="34290">
                    <a:lnL w="12700" cap="flat" cmpd="sng" algn="ctr">
                      <a:solidFill>
                        <a:schemeClr val="accent4">
                          <a:lumMod val="75000"/>
                        </a:schemeClr>
                      </a:solidFill>
                      <a:prstDash val="solid"/>
                      <a:round/>
                      <a:headEnd type="none" w="med" len="med"/>
                      <a:tailEnd type="none" w="med" len="med"/>
                    </a:lnL>
                    <a:lnR w="12700" cap="flat" cmpd="sng" algn="ctr">
                      <a:solidFill>
                        <a:schemeClr val="accent4">
                          <a:lumMod val="75000"/>
                        </a:schemeClr>
                      </a:solidFill>
                      <a:prstDash val="solid"/>
                      <a:round/>
                      <a:headEnd type="none" w="med" len="med"/>
                      <a:tailEnd type="none" w="med" len="med"/>
                    </a:lnR>
                    <a:lnT w="12700" cap="flat" cmpd="sng" algn="ctr">
                      <a:solidFill>
                        <a:schemeClr val="accent4">
                          <a:lumMod val="75000"/>
                        </a:schemeClr>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accent4"/>
                    </a:solidFill>
                  </a:tcPr>
                </a:tc>
                <a:tc>
                  <a:txBody>
                    <a:bodyPr/>
                    <a:lstStyle/>
                    <a:p>
                      <a:pPr algn="l"/>
                      <a:r>
                        <a:rPr lang="en-US" sz="1500" b="0" dirty="0"/>
                        <a:t>Memory (MEM)</a:t>
                      </a:r>
                    </a:p>
                  </a:txBody>
                  <a:tcPr marL="68580" marR="68580" marT="34290" marB="34290" anchor="ctr">
                    <a:lnL w="12700" cap="flat" cmpd="sng" algn="ctr">
                      <a:solidFill>
                        <a:schemeClr val="accent4">
                          <a:lumMod val="7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512056"/>
                  </a:ext>
                </a:extLst>
              </a:tr>
              <a:tr h="297180">
                <a:tc>
                  <a:txBody>
                    <a:bodyPr/>
                    <a:lstStyle/>
                    <a:p>
                      <a:pPr algn="l"/>
                      <a:endParaRPr lang="en-US" sz="1400" b="1" dirty="0"/>
                    </a:p>
                  </a:txBody>
                  <a:tcPr marL="68580" marR="68580" marT="34290" marB="3429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rgbClr val="45AECD"/>
                    </a:solidFill>
                  </a:tcPr>
                </a:tc>
                <a:tc>
                  <a:txBody>
                    <a:bodyPr/>
                    <a:lstStyle/>
                    <a:p>
                      <a:pPr algn="l"/>
                      <a:r>
                        <a:rPr lang="en-US" sz="1500" b="0" dirty="0"/>
                        <a:t>Switch box (SB)</a:t>
                      </a:r>
                    </a:p>
                  </a:txBody>
                  <a:tcPr marL="68580" marR="68580" marT="34290" marB="34290" anchor="ctr">
                    <a:lnL w="12700" cap="flat" cmpd="sng" algn="ctr">
                      <a:solidFill>
                        <a:srgbClr val="0070C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38290982"/>
                  </a:ext>
                </a:extLst>
              </a:tr>
              <a:tr h="525780">
                <a:tc>
                  <a:txBody>
                    <a:bodyPr/>
                    <a:lstStyle/>
                    <a:p>
                      <a:pPr algn="l"/>
                      <a:endParaRPr lang="en-US" sz="1400" b="1" dirty="0"/>
                    </a:p>
                  </a:txBody>
                  <a:tcPr marL="68580" marR="68580" marT="34290" marB="34290">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accent6"/>
                    </a:solidFill>
                  </a:tcPr>
                </a:tc>
                <a:tc>
                  <a:txBody>
                    <a:bodyPr/>
                    <a:lstStyle/>
                    <a:p>
                      <a:pPr algn="l"/>
                      <a:r>
                        <a:rPr lang="en-US" sz="1500" b="0" dirty="0"/>
                        <a:t>Connection box (CB)</a:t>
                      </a:r>
                    </a:p>
                  </a:txBody>
                  <a:tcPr marL="68580" marR="68580" marT="34290" marB="34290" anchor="ctr">
                    <a:lnL w="12700" cap="flat" cmpd="sng" algn="ctr">
                      <a:solidFill>
                        <a:schemeClr val="accent6">
                          <a:lumMod val="7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89561217"/>
                  </a:ext>
                </a:extLst>
              </a:tr>
            </a:tbl>
          </a:graphicData>
        </a:graphic>
      </p:graphicFrame>
      <p:grpSp>
        <p:nvGrpSpPr>
          <p:cNvPr id="54" name="Group 53">
            <a:extLst>
              <a:ext uri="{FF2B5EF4-FFF2-40B4-BE49-F238E27FC236}">
                <a16:creationId xmlns:a16="http://schemas.microsoft.com/office/drawing/2014/main" id="{6D48C5E2-351C-424C-A268-3F490FC1E942}"/>
              </a:ext>
            </a:extLst>
          </p:cNvPr>
          <p:cNvGrpSpPr/>
          <p:nvPr/>
        </p:nvGrpSpPr>
        <p:grpSpPr>
          <a:xfrm rot="5400000">
            <a:off x="1089005" y="2602771"/>
            <a:ext cx="4060391" cy="150399"/>
            <a:chOff x="3447050" y="2038954"/>
            <a:chExt cx="4297680" cy="200532"/>
          </a:xfrm>
        </p:grpSpPr>
        <p:cxnSp>
          <p:nvCxnSpPr>
            <p:cNvPr id="50" name="Straight Connector 49">
              <a:extLst>
                <a:ext uri="{FF2B5EF4-FFF2-40B4-BE49-F238E27FC236}">
                  <a16:creationId xmlns:a16="http://schemas.microsoft.com/office/drawing/2014/main" id="{5D84986D-DEE1-A24F-BD7E-C9C542AA4129}"/>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1" name="Straight Connector 50">
              <a:extLst>
                <a:ext uri="{FF2B5EF4-FFF2-40B4-BE49-F238E27FC236}">
                  <a16:creationId xmlns:a16="http://schemas.microsoft.com/office/drawing/2014/main" id="{FF0CF4B9-E9FC-7244-A862-1292E14453C4}"/>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2" name="Straight Connector 51">
              <a:extLst>
                <a:ext uri="{FF2B5EF4-FFF2-40B4-BE49-F238E27FC236}">
                  <a16:creationId xmlns:a16="http://schemas.microsoft.com/office/drawing/2014/main" id="{CC1E2E53-5A24-3F48-83D3-4E5F4BFAEB21}"/>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3" name="Straight Connector 52">
              <a:extLst>
                <a:ext uri="{FF2B5EF4-FFF2-40B4-BE49-F238E27FC236}">
                  <a16:creationId xmlns:a16="http://schemas.microsoft.com/office/drawing/2014/main" id="{B8703E23-F566-9846-A5EA-864FA98492E4}"/>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grpSp>
        <p:nvGrpSpPr>
          <p:cNvPr id="55" name="Group 54">
            <a:extLst>
              <a:ext uri="{FF2B5EF4-FFF2-40B4-BE49-F238E27FC236}">
                <a16:creationId xmlns:a16="http://schemas.microsoft.com/office/drawing/2014/main" id="{8115A95E-A0D5-3C41-8A7F-7ABBC7269E96}"/>
              </a:ext>
            </a:extLst>
          </p:cNvPr>
          <p:cNvGrpSpPr/>
          <p:nvPr/>
        </p:nvGrpSpPr>
        <p:grpSpPr>
          <a:xfrm rot="5400000">
            <a:off x="2153311" y="2602770"/>
            <a:ext cx="4060391" cy="150399"/>
            <a:chOff x="3447050" y="2038954"/>
            <a:chExt cx="4297680" cy="200532"/>
          </a:xfrm>
        </p:grpSpPr>
        <p:cxnSp>
          <p:nvCxnSpPr>
            <p:cNvPr id="56" name="Straight Connector 55">
              <a:extLst>
                <a:ext uri="{FF2B5EF4-FFF2-40B4-BE49-F238E27FC236}">
                  <a16:creationId xmlns:a16="http://schemas.microsoft.com/office/drawing/2014/main" id="{2B2CC9B9-4604-B04E-89E7-FFFB425AE178}"/>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7" name="Straight Connector 56">
              <a:extLst>
                <a:ext uri="{FF2B5EF4-FFF2-40B4-BE49-F238E27FC236}">
                  <a16:creationId xmlns:a16="http://schemas.microsoft.com/office/drawing/2014/main" id="{4DEA106C-F5D5-1340-83AA-82F71E277242}"/>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8" name="Straight Connector 57">
              <a:extLst>
                <a:ext uri="{FF2B5EF4-FFF2-40B4-BE49-F238E27FC236}">
                  <a16:creationId xmlns:a16="http://schemas.microsoft.com/office/drawing/2014/main" id="{CA85B41D-3E81-4448-85C8-B69C493E79A7}"/>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9" name="Straight Connector 58">
              <a:extLst>
                <a:ext uri="{FF2B5EF4-FFF2-40B4-BE49-F238E27FC236}">
                  <a16:creationId xmlns:a16="http://schemas.microsoft.com/office/drawing/2014/main" id="{4A0223DF-D7D2-4647-92A6-929197EB1CC7}"/>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grpSp>
        <p:nvGrpSpPr>
          <p:cNvPr id="60" name="Group 59">
            <a:extLst>
              <a:ext uri="{FF2B5EF4-FFF2-40B4-BE49-F238E27FC236}">
                <a16:creationId xmlns:a16="http://schemas.microsoft.com/office/drawing/2014/main" id="{BD60804B-1E41-894B-877B-5ADABC07DB2A}"/>
              </a:ext>
            </a:extLst>
          </p:cNvPr>
          <p:cNvGrpSpPr/>
          <p:nvPr/>
        </p:nvGrpSpPr>
        <p:grpSpPr>
          <a:xfrm rot="5400000">
            <a:off x="3217616" y="2602770"/>
            <a:ext cx="4060391" cy="150399"/>
            <a:chOff x="3447050" y="2038954"/>
            <a:chExt cx="4297680" cy="200532"/>
          </a:xfrm>
        </p:grpSpPr>
        <p:cxnSp>
          <p:nvCxnSpPr>
            <p:cNvPr id="61" name="Straight Connector 60">
              <a:extLst>
                <a:ext uri="{FF2B5EF4-FFF2-40B4-BE49-F238E27FC236}">
                  <a16:creationId xmlns:a16="http://schemas.microsoft.com/office/drawing/2014/main" id="{EF49F67D-A9B7-334B-AF47-7605BCD5592A}"/>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2" name="Straight Connector 61">
              <a:extLst>
                <a:ext uri="{FF2B5EF4-FFF2-40B4-BE49-F238E27FC236}">
                  <a16:creationId xmlns:a16="http://schemas.microsoft.com/office/drawing/2014/main" id="{7F0F2F33-FCF8-094E-90E8-C8F758AA7263}"/>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3" name="Straight Connector 62">
              <a:extLst>
                <a:ext uri="{FF2B5EF4-FFF2-40B4-BE49-F238E27FC236}">
                  <a16:creationId xmlns:a16="http://schemas.microsoft.com/office/drawing/2014/main" id="{3B667EC9-7967-2843-A15D-BDE492C06AA1}"/>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4" name="Straight Connector 63">
              <a:extLst>
                <a:ext uri="{FF2B5EF4-FFF2-40B4-BE49-F238E27FC236}">
                  <a16:creationId xmlns:a16="http://schemas.microsoft.com/office/drawing/2014/main" id="{8B9F0DE2-0066-154C-8EC9-6C19B7932F12}"/>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grpSp>
        <p:nvGrpSpPr>
          <p:cNvPr id="65" name="Group 64">
            <a:extLst>
              <a:ext uri="{FF2B5EF4-FFF2-40B4-BE49-F238E27FC236}">
                <a16:creationId xmlns:a16="http://schemas.microsoft.com/office/drawing/2014/main" id="{18BB5CEF-B1F2-EF4A-9D1F-CD31B7E31110}"/>
              </a:ext>
            </a:extLst>
          </p:cNvPr>
          <p:cNvGrpSpPr/>
          <p:nvPr/>
        </p:nvGrpSpPr>
        <p:grpSpPr>
          <a:xfrm rot="5400000">
            <a:off x="4281922" y="2602770"/>
            <a:ext cx="4060391" cy="150399"/>
            <a:chOff x="3447050" y="2038954"/>
            <a:chExt cx="4297680" cy="200532"/>
          </a:xfrm>
        </p:grpSpPr>
        <p:cxnSp>
          <p:nvCxnSpPr>
            <p:cNvPr id="66" name="Straight Connector 65">
              <a:extLst>
                <a:ext uri="{FF2B5EF4-FFF2-40B4-BE49-F238E27FC236}">
                  <a16:creationId xmlns:a16="http://schemas.microsoft.com/office/drawing/2014/main" id="{B78A5E41-CCB7-7C4D-8D51-2A597CBC56D3}"/>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7" name="Straight Connector 66">
              <a:extLst>
                <a:ext uri="{FF2B5EF4-FFF2-40B4-BE49-F238E27FC236}">
                  <a16:creationId xmlns:a16="http://schemas.microsoft.com/office/drawing/2014/main" id="{D6EF5D72-D0BE-294B-9D86-C396DF9CAD49}"/>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8" name="Straight Connector 67">
              <a:extLst>
                <a:ext uri="{FF2B5EF4-FFF2-40B4-BE49-F238E27FC236}">
                  <a16:creationId xmlns:a16="http://schemas.microsoft.com/office/drawing/2014/main" id="{28DEC83A-A645-BF41-BE88-C40DC037CA95}"/>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9" name="Straight Connector 68">
              <a:extLst>
                <a:ext uri="{FF2B5EF4-FFF2-40B4-BE49-F238E27FC236}">
                  <a16:creationId xmlns:a16="http://schemas.microsoft.com/office/drawing/2014/main" id="{B18EF049-0F78-1A44-BC97-A076C717B073}"/>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cxnSp>
        <p:nvCxnSpPr>
          <p:cNvPr id="11" name="Straight Connector 10">
            <a:extLst>
              <a:ext uri="{FF2B5EF4-FFF2-40B4-BE49-F238E27FC236}">
                <a16:creationId xmlns:a16="http://schemas.microsoft.com/office/drawing/2014/main" id="{B685C2AF-A48F-CC44-BEE6-DF56E59D7C88}"/>
              </a:ext>
            </a:extLst>
          </p:cNvPr>
          <p:cNvCxnSpPr/>
          <p:nvPr/>
        </p:nvCxnSpPr>
        <p:spPr>
          <a:xfrm>
            <a:off x="2246585" y="1437401"/>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18" name="Straight Connector 17">
            <a:extLst>
              <a:ext uri="{FF2B5EF4-FFF2-40B4-BE49-F238E27FC236}">
                <a16:creationId xmlns:a16="http://schemas.microsoft.com/office/drawing/2014/main" id="{400895BE-D21D-854F-B549-44DFF014EF5A}"/>
              </a:ext>
            </a:extLst>
          </p:cNvPr>
          <p:cNvCxnSpPr/>
          <p:nvPr/>
        </p:nvCxnSpPr>
        <p:spPr>
          <a:xfrm>
            <a:off x="2246585" y="1587800"/>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19" name="Straight Connector 18">
            <a:extLst>
              <a:ext uri="{FF2B5EF4-FFF2-40B4-BE49-F238E27FC236}">
                <a16:creationId xmlns:a16="http://schemas.microsoft.com/office/drawing/2014/main" id="{6DCA7693-F09F-8B4B-9797-FC1C2C80E348}"/>
              </a:ext>
            </a:extLst>
          </p:cNvPr>
          <p:cNvCxnSpPr/>
          <p:nvPr/>
        </p:nvCxnSpPr>
        <p:spPr>
          <a:xfrm>
            <a:off x="2246585" y="1487534"/>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20" name="Straight Connector 19">
            <a:extLst>
              <a:ext uri="{FF2B5EF4-FFF2-40B4-BE49-F238E27FC236}">
                <a16:creationId xmlns:a16="http://schemas.microsoft.com/office/drawing/2014/main" id="{2AAD1604-2BC8-C24E-89E1-2041D9B50626}"/>
              </a:ext>
            </a:extLst>
          </p:cNvPr>
          <p:cNvCxnSpPr/>
          <p:nvPr/>
        </p:nvCxnSpPr>
        <p:spPr>
          <a:xfrm>
            <a:off x="2246585" y="1537667"/>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17" name="Rectangle 16">
            <a:extLst>
              <a:ext uri="{FF2B5EF4-FFF2-40B4-BE49-F238E27FC236}">
                <a16:creationId xmlns:a16="http://schemas.microsoft.com/office/drawing/2014/main" id="{8F6A9787-DAF1-8C44-B49D-6C7D41EB4FF4}"/>
              </a:ext>
            </a:extLst>
          </p:cNvPr>
          <p:cNvSpPr/>
          <p:nvPr/>
        </p:nvSpPr>
        <p:spPr>
          <a:xfrm>
            <a:off x="4070057" y="1396473"/>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16" name="Rectangle 15">
            <a:extLst>
              <a:ext uri="{FF2B5EF4-FFF2-40B4-BE49-F238E27FC236}">
                <a16:creationId xmlns:a16="http://schemas.microsoft.com/office/drawing/2014/main" id="{1B591064-00B6-1A43-AACC-88EE85D271E9}"/>
              </a:ext>
            </a:extLst>
          </p:cNvPr>
          <p:cNvSpPr/>
          <p:nvPr/>
        </p:nvSpPr>
        <p:spPr>
          <a:xfrm>
            <a:off x="5133245" y="1396473"/>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15" name="Rectangle 14">
            <a:extLst>
              <a:ext uri="{FF2B5EF4-FFF2-40B4-BE49-F238E27FC236}">
                <a16:creationId xmlns:a16="http://schemas.microsoft.com/office/drawing/2014/main" id="{4FDC1680-FF60-934D-854B-DF4634DD69BF}"/>
              </a:ext>
            </a:extLst>
          </p:cNvPr>
          <p:cNvSpPr/>
          <p:nvPr/>
        </p:nvSpPr>
        <p:spPr>
          <a:xfrm>
            <a:off x="6196433" y="1396473"/>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14" name="Rectangle 13">
            <a:extLst>
              <a:ext uri="{FF2B5EF4-FFF2-40B4-BE49-F238E27FC236}">
                <a16:creationId xmlns:a16="http://schemas.microsoft.com/office/drawing/2014/main" id="{04857054-B7E0-7A4E-AF4F-FF8F04158015}"/>
              </a:ext>
            </a:extLst>
          </p:cNvPr>
          <p:cNvSpPr/>
          <p:nvPr/>
        </p:nvSpPr>
        <p:spPr>
          <a:xfrm>
            <a:off x="3004197" y="1396473"/>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cxnSp>
        <p:nvCxnSpPr>
          <p:cNvPr id="33" name="Straight Connector 32">
            <a:extLst>
              <a:ext uri="{FF2B5EF4-FFF2-40B4-BE49-F238E27FC236}">
                <a16:creationId xmlns:a16="http://schemas.microsoft.com/office/drawing/2014/main" id="{BE900501-D8E6-5E4C-AB0E-751AA54D1D1F}"/>
              </a:ext>
            </a:extLst>
          </p:cNvPr>
          <p:cNvCxnSpPr/>
          <p:nvPr/>
        </p:nvCxnSpPr>
        <p:spPr>
          <a:xfrm>
            <a:off x="2246585" y="3562283"/>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4" name="Straight Connector 33">
            <a:extLst>
              <a:ext uri="{FF2B5EF4-FFF2-40B4-BE49-F238E27FC236}">
                <a16:creationId xmlns:a16="http://schemas.microsoft.com/office/drawing/2014/main" id="{ABD48EC4-CE3F-5C41-95DC-A8D7D2389606}"/>
              </a:ext>
            </a:extLst>
          </p:cNvPr>
          <p:cNvCxnSpPr/>
          <p:nvPr/>
        </p:nvCxnSpPr>
        <p:spPr>
          <a:xfrm>
            <a:off x="2246585" y="3712682"/>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5" name="Straight Connector 34">
            <a:extLst>
              <a:ext uri="{FF2B5EF4-FFF2-40B4-BE49-F238E27FC236}">
                <a16:creationId xmlns:a16="http://schemas.microsoft.com/office/drawing/2014/main" id="{3F97210C-68FC-7E4A-BB8A-D7F6E91E8113}"/>
              </a:ext>
            </a:extLst>
          </p:cNvPr>
          <p:cNvCxnSpPr/>
          <p:nvPr/>
        </p:nvCxnSpPr>
        <p:spPr>
          <a:xfrm>
            <a:off x="2246585" y="3612416"/>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6" name="Straight Connector 35">
            <a:extLst>
              <a:ext uri="{FF2B5EF4-FFF2-40B4-BE49-F238E27FC236}">
                <a16:creationId xmlns:a16="http://schemas.microsoft.com/office/drawing/2014/main" id="{D57629C1-9BA5-A749-9127-636F047ED298}"/>
              </a:ext>
            </a:extLst>
          </p:cNvPr>
          <p:cNvCxnSpPr/>
          <p:nvPr/>
        </p:nvCxnSpPr>
        <p:spPr>
          <a:xfrm>
            <a:off x="2246585" y="3662549"/>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37" name="Rectangle 36">
            <a:extLst>
              <a:ext uri="{FF2B5EF4-FFF2-40B4-BE49-F238E27FC236}">
                <a16:creationId xmlns:a16="http://schemas.microsoft.com/office/drawing/2014/main" id="{28526F03-D10C-0F4C-98CD-8DA024D9CE6D}"/>
              </a:ext>
            </a:extLst>
          </p:cNvPr>
          <p:cNvSpPr/>
          <p:nvPr/>
        </p:nvSpPr>
        <p:spPr>
          <a:xfrm>
            <a:off x="4070057" y="352135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38" name="Rectangle 37">
            <a:extLst>
              <a:ext uri="{FF2B5EF4-FFF2-40B4-BE49-F238E27FC236}">
                <a16:creationId xmlns:a16="http://schemas.microsoft.com/office/drawing/2014/main" id="{2B8EAB5B-2B99-5F4E-B285-628E43AA64E5}"/>
              </a:ext>
            </a:extLst>
          </p:cNvPr>
          <p:cNvSpPr/>
          <p:nvPr/>
        </p:nvSpPr>
        <p:spPr>
          <a:xfrm>
            <a:off x="5133245" y="352135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39" name="Rectangle 38">
            <a:extLst>
              <a:ext uri="{FF2B5EF4-FFF2-40B4-BE49-F238E27FC236}">
                <a16:creationId xmlns:a16="http://schemas.microsoft.com/office/drawing/2014/main" id="{C1ACBB87-24BA-FF47-860D-BE778E0B3C02}"/>
              </a:ext>
            </a:extLst>
          </p:cNvPr>
          <p:cNvSpPr/>
          <p:nvPr/>
        </p:nvSpPr>
        <p:spPr>
          <a:xfrm>
            <a:off x="6196433" y="352135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40" name="Rectangle 39">
            <a:extLst>
              <a:ext uri="{FF2B5EF4-FFF2-40B4-BE49-F238E27FC236}">
                <a16:creationId xmlns:a16="http://schemas.microsoft.com/office/drawing/2014/main" id="{9B14C336-815C-884E-9220-3440890E609C}"/>
              </a:ext>
            </a:extLst>
          </p:cNvPr>
          <p:cNvSpPr/>
          <p:nvPr/>
        </p:nvSpPr>
        <p:spPr>
          <a:xfrm>
            <a:off x="3004197" y="352135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cxnSp>
        <p:nvCxnSpPr>
          <p:cNvPr id="42" name="Straight Connector 41">
            <a:extLst>
              <a:ext uri="{FF2B5EF4-FFF2-40B4-BE49-F238E27FC236}">
                <a16:creationId xmlns:a16="http://schemas.microsoft.com/office/drawing/2014/main" id="{FA1994E4-262F-EE4B-B7AA-88888B83FC96}"/>
              </a:ext>
            </a:extLst>
          </p:cNvPr>
          <p:cNvCxnSpPr/>
          <p:nvPr/>
        </p:nvCxnSpPr>
        <p:spPr>
          <a:xfrm>
            <a:off x="2246585" y="4624724"/>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43" name="Straight Connector 42">
            <a:extLst>
              <a:ext uri="{FF2B5EF4-FFF2-40B4-BE49-F238E27FC236}">
                <a16:creationId xmlns:a16="http://schemas.microsoft.com/office/drawing/2014/main" id="{3F0BB2C4-ACFA-4340-B50E-62149D0D6AB6}"/>
              </a:ext>
            </a:extLst>
          </p:cNvPr>
          <p:cNvCxnSpPr/>
          <p:nvPr/>
        </p:nvCxnSpPr>
        <p:spPr>
          <a:xfrm>
            <a:off x="2246585" y="4775123"/>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44" name="Straight Connector 43">
            <a:extLst>
              <a:ext uri="{FF2B5EF4-FFF2-40B4-BE49-F238E27FC236}">
                <a16:creationId xmlns:a16="http://schemas.microsoft.com/office/drawing/2014/main" id="{E9033556-A124-6D4C-8E77-C1F0DFB29A2B}"/>
              </a:ext>
            </a:extLst>
          </p:cNvPr>
          <p:cNvCxnSpPr/>
          <p:nvPr/>
        </p:nvCxnSpPr>
        <p:spPr>
          <a:xfrm>
            <a:off x="2246585" y="4674857"/>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45" name="Straight Connector 44">
            <a:extLst>
              <a:ext uri="{FF2B5EF4-FFF2-40B4-BE49-F238E27FC236}">
                <a16:creationId xmlns:a16="http://schemas.microsoft.com/office/drawing/2014/main" id="{4D489FE0-889D-B54E-98EC-51D86B3F2391}"/>
              </a:ext>
            </a:extLst>
          </p:cNvPr>
          <p:cNvCxnSpPr/>
          <p:nvPr/>
        </p:nvCxnSpPr>
        <p:spPr>
          <a:xfrm>
            <a:off x="2246585" y="4724990"/>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46" name="Rectangle 45">
            <a:extLst>
              <a:ext uri="{FF2B5EF4-FFF2-40B4-BE49-F238E27FC236}">
                <a16:creationId xmlns:a16="http://schemas.microsoft.com/office/drawing/2014/main" id="{38F37504-8F82-F74B-8226-B2E310EFE514}"/>
              </a:ext>
            </a:extLst>
          </p:cNvPr>
          <p:cNvSpPr/>
          <p:nvPr/>
        </p:nvSpPr>
        <p:spPr>
          <a:xfrm>
            <a:off x="4070057" y="458379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47" name="Rectangle 46">
            <a:extLst>
              <a:ext uri="{FF2B5EF4-FFF2-40B4-BE49-F238E27FC236}">
                <a16:creationId xmlns:a16="http://schemas.microsoft.com/office/drawing/2014/main" id="{C94B204F-B9D3-1341-B377-8B02882A06CB}"/>
              </a:ext>
            </a:extLst>
          </p:cNvPr>
          <p:cNvSpPr/>
          <p:nvPr/>
        </p:nvSpPr>
        <p:spPr>
          <a:xfrm>
            <a:off x="5133245" y="458379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48" name="Rectangle 47">
            <a:extLst>
              <a:ext uri="{FF2B5EF4-FFF2-40B4-BE49-F238E27FC236}">
                <a16:creationId xmlns:a16="http://schemas.microsoft.com/office/drawing/2014/main" id="{46B17539-C493-0D47-83C5-C8D48F152404}"/>
              </a:ext>
            </a:extLst>
          </p:cNvPr>
          <p:cNvSpPr/>
          <p:nvPr/>
        </p:nvSpPr>
        <p:spPr>
          <a:xfrm>
            <a:off x="6196433" y="458379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49" name="Rectangle 48">
            <a:extLst>
              <a:ext uri="{FF2B5EF4-FFF2-40B4-BE49-F238E27FC236}">
                <a16:creationId xmlns:a16="http://schemas.microsoft.com/office/drawing/2014/main" id="{82421929-439B-134F-B548-96F0A7DED065}"/>
              </a:ext>
            </a:extLst>
          </p:cNvPr>
          <p:cNvSpPr/>
          <p:nvPr/>
        </p:nvSpPr>
        <p:spPr>
          <a:xfrm>
            <a:off x="3004197" y="458379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cxnSp>
        <p:nvCxnSpPr>
          <p:cNvPr id="24" name="Straight Connector 23">
            <a:extLst>
              <a:ext uri="{FF2B5EF4-FFF2-40B4-BE49-F238E27FC236}">
                <a16:creationId xmlns:a16="http://schemas.microsoft.com/office/drawing/2014/main" id="{99B4E1CA-D334-F44F-AF0E-C82D2BC70C47}"/>
              </a:ext>
            </a:extLst>
          </p:cNvPr>
          <p:cNvCxnSpPr/>
          <p:nvPr/>
        </p:nvCxnSpPr>
        <p:spPr>
          <a:xfrm>
            <a:off x="2246585" y="2499842"/>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25" name="Straight Connector 24">
            <a:extLst>
              <a:ext uri="{FF2B5EF4-FFF2-40B4-BE49-F238E27FC236}">
                <a16:creationId xmlns:a16="http://schemas.microsoft.com/office/drawing/2014/main" id="{44CBADF3-F8DA-E041-B83C-6F972D0AAD41}"/>
              </a:ext>
            </a:extLst>
          </p:cNvPr>
          <p:cNvCxnSpPr/>
          <p:nvPr/>
        </p:nvCxnSpPr>
        <p:spPr>
          <a:xfrm>
            <a:off x="2246585" y="2650241"/>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26" name="Straight Connector 25">
            <a:extLst>
              <a:ext uri="{FF2B5EF4-FFF2-40B4-BE49-F238E27FC236}">
                <a16:creationId xmlns:a16="http://schemas.microsoft.com/office/drawing/2014/main" id="{23B08ABD-B4A7-BA4E-8806-421A5DF1C93F}"/>
              </a:ext>
            </a:extLst>
          </p:cNvPr>
          <p:cNvCxnSpPr/>
          <p:nvPr/>
        </p:nvCxnSpPr>
        <p:spPr>
          <a:xfrm>
            <a:off x="2246585" y="2549975"/>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27" name="Straight Connector 26">
            <a:extLst>
              <a:ext uri="{FF2B5EF4-FFF2-40B4-BE49-F238E27FC236}">
                <a16:creationId xmlns:a16="http://schemas.microsoft.com/office/drawing/2014/main" id="{E695F7E4-2E72-8544-AEC3-FB43FA579325}"/>
              </a:ext>
            </a:extLst>
          </p:cNvPr>
          <p:cNvCxnSpPr/>
          <p:nvPr/>
        </p:nvCxnSpPr>
        <p:spPr>
          <a:xfrm>
            <a:off x="2246585" y="2600108"/>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28" name="Rectangle 27">
            <a:extLst>
              <a:ext uri="{FF2B5EF4-FFF2-40B4-BE49-F238E27FC236}">
                <a16:creationId xmlns:a16="http://schemas.microsoft.com/office/drawing/2014/main" id="{29612175-A683-0B43-81EA-81048BC1302A}"/>
              </a:ext>
            </a:extLst>
          </p:cNvPr>
          <p:cNvSpPr/>
          <p:nvPr/>
        </p:nvSpPr>
        <p:spPr>
          <a:xfrm>
            <a:off x="4070057" y="2458914"/>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29" name="Rectangle 28">
            <a:extLst>
              <a:ext uri="{FF2B5EF4-FFF2-40B4-BE49-F238E27FC236}">
                <a16:creationId xmlns:a16="http://schemas.microsoft.com/office/drawing/2014/main" id="{00062FB4-45EE-564B-975A-74B08A5D64D4}"/>
              </a:ext>
            </a:extLst>
          </p:cNvPr>
          <p:cNvSpPr/>
          <p:nvPr/>
        </p:nvSpPr>
        <p:spPr>
          <a:xfrm>
            <a:off x="5133245" y="2458914"/>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30" name="Rectangle 29">
            <a:extLst>
              <a:ext uri="{FF2B5EF4-FFF2-40B4-BE49-F238E27FC236}">
                <a16:creationId xmlns:a16="http://schemas.microsoft.com/office/drawing/2014/main" id="{73454489-3182-5B4B-B48C-C2D6506342D6}"/>
              </a:ext>
            </a:extLst>
          </p:cNvPr>
          <p:cNvSpPr/>
          <p:nvPr/>
        </p:nvSpPr>
        <p:spPr>
          <a:xfrm>
            <a:off x="6196433" y="2458914"/>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31" name="Rectangle 30">
            <a:extLst>
              <a:ext uri="{FF2B5EF4-FFF2-40B4-BE49-F238E27FC236}">
                <a16:creationId xmlns:a16="http://schemas.microsoft.com/office/drawing/2014/main" id="{7E71654E-BC18-D749-8183-30BBB3194B8C}"/>
              </a:ext>
            </a:extLst>
          </p:cNvPr>
          <p:cNvSpPr/>
          <p:nvPr/>
        </p:nvSpPr>
        <p:spPr>
          <a:xfrm>
            <a:off x="3004197" y="2458914"/>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a:solidFill>
                <a:prstClr val="white"/>
              </a:solidFill>
              <a:latin typeface="Calibri"/>
              <a:ea typeface="+mn-ea"/>
            </a:endParaRPr>
          </a:p>
        </p:txBody>
      </p:sp>
      <p:sp>
        <p:nvSpPr>
          <p:cNvPr id="71" name="Rectangle 70">
            <a:extLst>
              <a:ext uri="{FF2B5EF4-FFF2-40B4-BE49-F238E27FC236}">
                <a16:creationId xmlns:a16="http://schemas.microsoft.com/office/drawing/2014/main" id="{5CA454FC-52DF-0D45-8017-49172C82E3C7}"/>
              </a:ext>
            </a:extLst>
          </p:cNvPr>
          <p:cNvSpPr/>
          <p:nvPr/>
        </p:nvSpPr>
        <p:spPr>
          <a:xfrm>
            <a:off x="3278910" y="1674607"/>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500" b="1" dirty="0"/>
              <a:t>MEM</a:t>
            </a:r>
          </a:p>
        </p:txBody>
      </p:sp>
      <p:grpSp>
        <p:nvGrpSpPr>
          <p:cNvPr id="87" name="Group 86">
            <a:extLst>
              <a:ext uri="{FF2B5EF4-FFF2-40B4-BE49-F238E27FC236}">
                <a16:creationId xmlns:a16="http://schemas.microsoft.com/office/drawing/2014/main" id="{B6B635AF-FC4A-6A46-80AE-52DCFC99DA24}"/>
              </a:ext>
            </a:extLst>
          </p:cNvPr>
          <p:cNvGrpSpPr/>
          <p:nvPr/>
        </p:nvGrpSpPr>
        <p:grpSpPr>
          <a:xfrm rot="16200000" flipH="1">
            <a:off x="3200061" y="2313081"/>
            <a:ext cx="416009" cy="267952"/>
            <a:chOff x="4264586" y="2194147"/>
            <a:chExt cx="554678" cy="482626"/>
          </a:xfrm>
        </p:grpSpPr>
        <p:sp>
          <p:nvSpPr>
            <p:cNvPr id="88" name="Trapezoid 87">
              <a:extLst>
                <a:ext uri="{FF2B5EF4-FFF2-40B4-BE49-F238E27FC236}">
                  <a16:creationId xmlns:a16="http://schemas.microsoft.com/office/drawing/2014/main" id="{5495B4B0-2C25-6E40-BE86-87661AF7338F}"/>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7553CD5F-F7DB-6142-8355-06E0DA589F2E}"/>
                </a:ext>
              </a:extLst>
            </p:cNvPr>
            <p:cNvGrpSpPr/>
            <p:nvPr/>
          </p:nvGrpSpPr>
          <p:grpSpPr>
            <a:xfrm>
              <a:off x="4555407" y="2265334"/>
              <a:ext cx="263857" cy="340252"/>
              <a:chOff x="4555407" y="2271223"/>
              <a:chExt cx="263857" cy="340252"/>
            </a:xfrm>
          </p:grpSpPr>
          <p:cxnSp>
            <p:nvCxnSpPr>
              <p:cNvPr id="91" name="Straight Connector 90">
                <a:extLst>
                  <a:ext uri="{FF2B5EF4-FFF2-40B4-BE49-F238E27FC236}">
                    <a16:creationId xmlns:a16="http://schemas.microsoft.com/office/drawing/2014/main" id="{485C1B2F-8B25-3D49-908D-78DDEF63948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92" name="Straight Connector 91">
                <a:extLst>
                  <a:ext uri="{FF2B5EF4-FFF2-40B4-BE49-F238E27FC236}">
                    <a16:creationId xmlns:a16="http://schemas.microsoft.com/office/drawing/2014/main" id="{CDD603DD-7A03-D644-9ADA-117535EAE983}"/>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93" name="Straight Connector 92">
                <a:extLst>
                  <a:ext uri="{FF2B5EF4-FFF2-40B4-BE49-F238E27FC236}">
                    <a16:creationId xmlns:a16="http://schemas.microsoft.com/office/drawing/2014/main" id="{585B1C4C-CADB-074F-9985-70FBB5BD986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94" name="Straight Connector 93">
                <a:extLst>
                  <a:ext uri="{FF2B5EF4-FFF2-40B4-BE49-F238E27FC236}">
                    <a16:creationId xmlns:a16="http://schemas.microsoft.com/office/drawing/2014/main" id="{768B4F5E-9819-4D47-BF3E-A306B387CC04}"/>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90" name="Straight Connector 89">
              <a:extLst>
                <a:ext uri="{FF2B5EF4-FFF2-40B4-BE49-F238E27FC236}">
                  <a16:creationId xmlns:a16="http://schemas.microsoft.com/office/drawing/2014/main" id="{97AE8638-1C34-3C4E-AC6A-80A8BB014892}"/>
                </a:ext>
              </a:extLst>
            </p:cNvPr>
            <p:cNvCxnSpPr>
              <a:cxnSpLocks/>
              <a:endCxn id="8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85" name="Group 84">
            <a:extLst>
              <a:ext uri="{FF2B5EF4-FFF2-40B4-BE49-F238E27FC236}">
                <a16:creationId xmlns:a16="http://schemas.microsoft.com/office/drawing/2014/main" id="{94049F58-0878-2C45-9FAB-A98FD1AD3093}"/>
              </a:ext>
            </a:extLst>
          </p:cNvPr>
          <p:cNvGrpSpPr/>
          <p:nvPr/>
        </p:nvGrpSpPr>
        <p:grpSpPr>
          <a:xfrm>
            <a:off x="3848124" y="1678284"/>
            <a:ext cx="416009" cy="267952"/>
            <a:chOff x="4264586" y="2194147"/>
            <a:chExt cx="554678" cy="482626"/>
          </a:xfrm>
        </p:grpSpPr>
        <p:sp>
          <p:nvSpPr>
            <p:cNvPr id="70" name="Trapezoid 69">
              <a:extLst>
                <a:ext uri="{FF2B5EF4-FFF2-40B4-BE49-F238E27FC236}">
                  <a16:creationId xmlns:a16="http://schemas.microsoft.com/office/drawing/2014/main" id="{DA7749A3-84E4-F64C-9D28-7EB3C62EE240}"/>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97BC20F5-02F5-A14B-A86A-AEF5BEB8DCE8}"/>
                </a:ext>
              </a:extLst>
            </p:cNvPr>
            <p:cNvGrpSpPr/>
            <p:nvPr/>
          </p:nvGrpSpPr>
          <p:grpSpPr>
            <a:xfrm>
              <a:off x="4555407" y="2265334"/>
              <a:ext cx="263857" cy="340252"/>
              <a:chOff x="4555407" y="2271223"/>
              <a:chExt cx="263857" cy="340252"/>
            </a:xfrm>
          </p:grpSpPr>
          <p:cxnSp>
            <p:nvCxnSpPr>
              <p:cNvPr id="73" name="Straight Connector 72">
                <a:extLst>
                  <a:ext uri="{FF2B5EF4-FFF2-40B4-BE49-F238E27FC236}">
                    <a16:creationId xmlns:a16="http://schemas.microsoft.com/office/drawing/2014/main" id="{C2D617D3-8B0A-EB4E-BF1F-C5FDB8AB3441}"/>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74" name="Straight Connector 73">
                <a:extLst>
                  <a:ext uri="{FF2B5EF4-FFF2-40B4-BE49-F238E27FC236}">
                    <a16:creationId xmlns:a16="http://schemas.microsoft.com/office/drawing/2014/main" id="{7217555E-DD0E-6944-9ECD-3907DB30E92D}"/>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75" name="Straight Connector 74">
                <a:extLst>
                  <a:ext uri="{FF2B5EF4-FFF2-40B4-BE49-F238E27FC236}">
                    <a16:creationId xmlns:a16="http://schemas.microsoft.com/office/drawing/2014/main" id="{C652BBEB-23D1-7E43-B5D4-6FDD6A0E14C2}"/>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76" name="Straight Connector 75">
                <a:extLst>
                  <a:ext uri="{FF2B5EF4-FFF2-40B4-BE49-F238E27FC236}">
                    <a16:creationId xmlns:a16="http://schemas.microsoft.com/office/drawing/2014/main" id="{DA4DA1E3-BCB6-FD40-AA86-F6D218544077}"/>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78" name="Straight Connector 77">
              <a:extLst>
                <a:ext uri="{FF2B5EF4-FFF2-40B4-BE49-F238E27FC236}">
                  <a16:creationId xmlns:a16="http://schemas.microsoft.com/office/drawing/2014/main" id="{C0236098-D0AB-4945-9330-F1A098EFE183}"/>
                </a:ext>
              </a:extLst>
            </p:cNvPr>
            <p:cNvCxnSpPr>
              <a:cxnSpLocks/>
              <a:endCxn id="7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96" name="Straight Connector 95">
            <a:extLst>
              <a:ext uri="{FF2B5EF4-FFF2-40B4-BE49-F238E27FC236}">
                <a16:creationId xmlns:a16="http://schemas.microsoft.com/office/drawing/2014/main" id="{A7502C59-B0CC-EB49-937B-0536CBB9B030}"/>
              </a:ext>
            </a:extLst>
          </p:cNvPr>
          <p:cNvCxnSpPr>
            <a:cxnSpLocks/>
          </p:cNvCxnSpPr>
          <p:nvPr/>
        </p:nvCxnSpPr>
        <p:spPr>
          <a:xfrm>
            <a:off x="3848124" y="2243381"/>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02" name="Rectangle 101">
            <a:extLst>
              <a:ext uri="{FF2B5EF4-FFF2-40B4-BE49-F238E27FC236}">
                <a16:creationId xmlns:a16="http://schemas.microsoft.com/office/drawing/2014/main" id="{6B244C52-AAA1-5040-8128-44596C26ED97}"/>
              </a:ext>
            </a:extLst>
          </p:cNvPr>
          <p:cNvSpPr/>
          <p:nvPr/>
        </p:nvSpPr>
        <p:spPr>
          <a:xfrm>
            <a:off x="3278910" y="611071"/>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500" b="1" dirty="0"/>
              <a:t>MEM</a:t>
            </a:r>
            <a:endParaRPr lang="en-US" b="1" dirty="0"/>
          </a:p>
        </p:txBody>
      </p:sp>
      <p:grpSp>
        <p:nvGrpSpPr>
          <p:cNvPr id="103" name="Group 102">
            <a:extLst>
              <a:ext uri="{FF2B5EF4-FFF2-40B4-BE49-F238E27FC236}">
                <a16:creationId xmlns:a16="http://schemas.microsoft.com/office/drawing/2014/main" id="{69EF155A-B3AC-804C-9DEC-F625DABB64EF}"/>
              </a:ext>
            </a:extLst>
          </p:cNvPr>
          <p:cNvGrpSpPr/>
          <p:nvPr/>
        </p:nvGrpSpPr>
        <p:grpSpPr>
          <a:xfrm rot="16200000" flipH="1">
            <a:off x="3200061" y="1249545"/>
            <a:ext cx="416009" cy="267952"/>
            <a:chOff x="4264586" y="2194147"/>
            <a:chExt cx="554678" cy="482626"/>
          </a:xfrm>
        </p:grpSpPr>
        <p:sp>
          <p:nvSpPr>
            <p:cNvPr id="113" name="Trapezoid 112">
              <a:extLst>
                <a:ext uri="{FF2B5EF4-FFF2-40B4-BE49-F238E27FC236}">
                  <a16:creationId xmlns:a16="http://schemas.microsoft.com/office/drawing/2014/main" id="{67DCD1D1-AFD6-BE48-B479-D76FE4DC0D5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5B8EBC08-42B3-5944-ABCB-9166EEE29FFF}"/>
                </a:ext>
              </a:extLst>
            </p:cNvPr>
            <p:cNvGrpSpPr/>
            <p:nvPr/>
          </p:nvGrpSpPr>
          <p:grpSpPr>
            <a:xfrm>
              <a:off x="4555407" y="2265334"/>
              <a:ext cx="263857" cy="340252"/>
              <a:chOff x="4555407" y="2271223"/>
              <a:chExt cx="263857" cy="340252"/>
            </a:xfrm>
          </p:grpSpPr>
          <p:cxnSp>
            <p:nvCxnSpPr>
              <p:cNvPr id="116" name="Straight Connector 115">
                <a:extLst>
                  <a:ext uri="{FF2B5EF4-FFF2-40B4-BE49-F238E27FC236}">
                    <a16:creationId xmlns:a16="http://schemas.microsoft.com/office/drawing/2014/main" id="{182DEB64-714C-FF41-8C13-776895C661D0}"/>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7" name="Straight Connector 116">
                <a:extLst>
                  <a:ext uri="{FF2B5EF4-FFF2-40B4-BE49-F238E27FC236}">
                    <a16:creationId xmlns:a16="http://schemas.microsoft.com/office/drawing/2014/main" id="{4E87AC11-4288-E843-B567-CF0D74772C4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8" name="Straight Connector 117">
                <a:extLst>
                  <a:ext uri="{FF2B5EF4-FFF2-40B4-BE49-F238E27FC236}">
                    <a16:creationId xmlns:a16="http://schemas.microsoft.com/office/drawing/2014/main" id="{92C8B528-F5E5-874E-8538-BF4031C9396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9" name="Straight Connector 118">
                <a:extLst>
                  <a:ext uri="{FF2B5EF4-FFF2-40B4-BE49-F238E27FC236}">
                    <a16:creationId xmlns:a16="http://schemas.microsoft.com/office/drawing/2014/main" id="{AE118FCE-394B-934C-B22E-E263D5A739F0}"/>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15" name="Straight Connector 114">
              <a:extLst>
                <a:ext uri="{FF2B5EF4-FFF2-40B4-BE49-F238E27FC236}">
                  <a16:creationId xmlns:a16="http://schemas.microsoft.com/office/drawing/2014/main" id="{C138352C-F41C-074C-8F89-C4A65C8F5669}"/>
                </a:ext>
              </a:extLst>
            </p:cNvPr>
            <p:cNvCxnSpPr>
              <a:cxnSpLocks/>
              <a:endCxn id="113"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104" name="Group 103">
            <a:extLst>
              <a:ext uri="{FF2B5EF4-FFF2-40B4-BE49-F238E27FC236}">
                <a16:creationId xmlns:a16="http://schemas.microsoft.com/office/drawing/2014/main" id="{7455BB38-40D9-554B-BFBF-37E3DEA4BE76}"/>
              </a:ext>
            </a:extLst>
          </p:cNvPr>
          <p:cNvGrpSpPr/>
          <p:nvPr/>
        </p:nvGrpSpPr>
        <p:grpSpPr>
          <a:xfrm>
            <a:off x="3848124" y="614748"/>
            <a:ext cx="416009" cy="267952"/>
            <a:chOff x="4264586" y="2194147"/>
            <a:chExt cx="554678" cy="482626"/>
          </a:xfrm>
        </p:grpSpPr>
        <p:sp>
          <p:nvSpPr>
            <p:cNvPr id="106" name="Trapezoid 105">
              <a:extLst>
                <a:ext uri="{FF2B5EF4-FFF2-40B4-BE49-F238E27FC236}">
                  <a16:creationId xmlns:a16="http://schemas.microsoft.com/office/drawing/2014/main" id="{792FCA9D-FBD7-9247-977F-15AEEBE276A3}"/>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FF5378BE-34CE-6D4C-B274-B5CA201A241A}"/>
                </a:ext>
              </a:extLst>
            </p:cNvPr>
            <p:cNvGrpSpPr/>
            <p:nvPr/>
          </p:nvGrpSpPr>
          <p:grpSpPr>
            <a:xfrm>
              <a:off x="4555407" y="2265334"/>
              <a:ext cx="263857" cy="340252"/>
              <a:chOff x="4555407" y="2271223"/>
              <a:chExt cx="263857" cy="340252"/>
            </a:xfrm>
          </p:grpSpPr>
          <p:cxnSp>
            <p:nvCxnSpPr>
              <p:cNvPr id="109" name="Straight Connector 108">
                <a:extLst>
                  <a:ext uri="{FF2B5EF4-FFF2-40B4-BE49-F238E27FC236}">
                    <a16:creationId xmlns:a16="http://schemas.microsoft.com/office/drawing/2014/main" id="{56F87192-735C-924E-A447-7EE0EA3FBDC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0" name="Straight Connector 109">
                <a:extLst>
                  <a:ext uri="{FF2B5EF4-FFF2-40B4-BE49-F238E27FC236}">
                    <a16:creationId xmlns:a16="http://schemas.microsoft.com/office/drawing/2014/main" id="{C87B4AB1-315D-8844-9854-45A02468F555}"/>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1" name="Straight Connector 110">
                <a:extLst>
                  <a:ext uri="{FF2B5EF4-FFF2-40B4-BE49-F238E27FC236}">
                    <a16:creationId xmlns:a16="http://schemas.microsoft.com/office/drawing/2014/main" id="{799AC466-0CBA-CF4E-95E5-AACF5B6E9D81}"/>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2" name="Straight Connector 111">
                <a:extLst>
                  <a:ext uri="{FF2B5EF4-FFF2-40B4-BE49-F238E27FC236}">
                    <a16:creationId xmlns:a16="http://schemas.microsoft.com/office/drawing/2014/main" id="{CD7FFEF3-1A58-EE4C-9551-7EA42169B25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08" name="Straight Connector 107">
              <a:extLst>
                <a:ext uri="{FF2B5EF4-FFF2-40B4-BE49-F238E27FC236}">
                  <a16:creationId xmlns:a16="http://schemas.microsoft.com/office/drawing/2014/main" id="{69697421-13EA-3C44-891A-29FF8FFE78A4}"/>
                </a:ext>
              </a:extLst>
            </p:cNvPr>
            <p:cNvCxnSpPr>
              <a:cxnSpLocks/>
              <a:endCxn id="10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105" name="Straight Connector 104">
            <a:extLst>
              <a:ext uri="{FF2B5EF4-FFF2-40B4-BE49-F238E27FC236}">
                <a16:creationId xmlns:a16="http://schemas.microsoft.com/office/drawing/2014/main" id="{53BB7635-B2D6-8840-B7A8-831299352F99}"/>
              </a:ext>
            </a:extLst>
          </p:cNvPr>
          <p:cNvCxnSpPr>
            <a:cxnSpLocks/>
          </p:cNvCxnSpPr>
          <p:nvPr/>
        </p:nvCxnSpPr>
        <p:spPr>
          <a:xfrm>
            <a:off x="3848124" y="1179845"/>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21" name="Rectangle 120">
            <a:extLst>
              <a:ext uri="{FF2B5EF4-FFF2-40B4-BE49-F238E27FC236}">
                <a16:creationId xmlns:a16="http://schemas.microsoft.com/office/drawing/2014/main" id="{417A8F69-3048-7E48-B0B8-BC9D05FA78B5}"/>
              </a:ext>
            </a:extLst>
          </p:cNvPr>
          <p:cNvSpPr/>
          <p:nvPr/>
        </p:nvSpPr>
        <p:spPr>
          <a:xfrm>
            <a:off x="3278910" y="2738143"/>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MEM</a:t>
            </a:r>
          </a:p>
        </p:txBody>
      </p:sp>
      <p:grpSp>
        <p:nvGrpSpPr>
          <p:cNvPr id="122" name="Group 121">
            <a:extLst>
              <a:ext uri="{FF2B5EF4-FFF2-40B4-BE49-F238E27FC236}">
                <a16:creationId xmlns:a16="http://schemas.microsoft.com/office/drawing/2014/main" id="{92210F70-D4C2-3641-8043-D48E3445A72A}"/>
              </a:ext>
            </a:extLst>
          </p:cNvPr>
          <p:cNvGrpSpPr/>
          <p:nvPr/>
        </p:nvGrpSpPr>
        <p:grpSpPr>
          <a:xfrm rot="16200000" flipH="1">
            <a:off x="3200061" y="3376617"/>
            <a:ext cx="416009" cy="267952"/>
            <a:chOff x="4264586" y="2194147"/>
            <a:chExt cx="554678" cy="482626"/>
          </a:xfrm>
        </p:grpSpPr>
        <p:sp>
          <p:nvSpPr>
            <p:cNvPr id="132" name="Trapezoid 131">
              <a:extLst>
                <a:ext uri="{FF2B5EF4-FFF2-40B4-BE49-F238E27FC236}">
                  <a16:creationId xmlns:a16="http://schemas.microsoft.com/office/drawing/2014/main" id="{B8ADDFAA-CA4A-5145-837E-DD161CF960AE}"/>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007FB9CA-9120-1F43-8665-9A4A83C25C2D}"/>
                </a:ext>
              </a:extLst>
            </p:cNvPr>
            <p:cNvGrpSpPr/>
            <p:nvPr/>
          </p:nvGrpSpPr>
          <p:grpSpPr>
            <a:xfrm>
              <a:off x="4555407" y="2265334"/>
              <a:ext cx="263857" cy="340252"/>
              <a:chOff x="4555407" y="2271223"/>
              <a:chExt cx="263857" cy="340252"/>
            </a:xfrm>
          </p:grpSpPr>
          <p:cxnSp>
            <p:nvCxnSpPr>
              <p:cNvPr id="135" name="Straight Connector 134">
                <a:extLst>
                  <a:ext uri="{FF2B5EF4-FFF2-40B4-BE49-F238E27FC236}">
                    <a16:creationId xmlns:a16="http://schemas.microsoft.com/office/drawing/2014/main" id="{6AECE2F4-F7D0-A643-B114-67DB3A054B63}"/>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6" name="Straight Connector 135">
                <a:extLst>
                  <a:ext uri="{FF2B5EF4-FFF2-40B4-BE49-F238E27FC236}">
                    <a16:creationId xmlns:a16="http://schemas.microsoft.com/office/drawing/2014/main" id="{52613F5A-BA2A-7A46-A337-0407FA2DA55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7" name="Straight Connector 136">
                <a:extLst>
                  <a:ext uri="{FF2B5EF4-FFF2-40B4-BE49-F238E27FC236}">
                    <a16:creationId xmlns:a16="http://schemas.microsoft.com/office/drawing/2014/main" id="{4A3BBB64-EF8D-0944-AEBA-D710AA8E363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8" name="Straight Connector 137">
                <a:extLst>
                  <a:ext uri="{FF2B5EF4-FFF2-40B4-BE49-F238E27FC236}">
                    <a16:creationId xmlns:a16="http://schemas.microsoft.com/office/drawing/2014/main" id="{F3A7A1D9-C192-0A41-9A7E-1415886368FF}"/>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34" name="Straight Connector 133">
              <a:extLst>
                <a:ext uri="{FF2B5EF4-FFF2-40B4-BE49-F238E27FC236}">
                  <a16:creationId xmlns:a16="http://schemas.microsoft.com/office/drawing/2014/main" id="{A8BB5006-062D-A140-A7B9-130CF3BD176A}"/>
                </a:ext>
              </a:extLst>
            </p:cNvPr>
            <p:cNvCxnSpPr>
              <a:cxnSpLocks/>
              <a:endCxn id="13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123" name="Group 122">
            <a:extLst>
              <a:ext uri="{FF2B5EF4-FFF2-40B4-BE49-F238E27FC236}">
                <a16:creationId xmlns:a16="http://schemas.microsoft.com/office/drawing/2014/main" id="{A4D79145-38BF-8A4E-ADE5-BE229C115902}"/>
              </a:ext>
            </a:extLst>
          </p:cNvPr>
          <p:cNvGrpSpPr/>
          <p:nvPr/>
        </p:nvGrpSpPr>
        <p:grpSpPr>
          <a:xfrm>
            <a:off x="3848124" y="2741820"/>
            <a:ext cx="416009" cy="267952"/>
            <a:chOff x="4264586" y="2194147"/>
            <a:chExt cx="554678" cy="482626"/>
          </a:xfrm>
        </p:grpSpPr>
        <p:sp>
          <p:nvSpPr>
            <p:cNvPr id="125" name="Trapezoid 124">
              <a:extLst>
                <a:ext uri="{FF2B5EF4-FFF2-40B4-BE49-F238E27FC236}">
                  <a16:creationId xmlns:a16="http://schemas.microsoft.com/office/drawing/2014/main" id="{C6DB6D41-0DCA-A748-8130-1AA5E49F6690}"/>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26" name="Group 125">
              <a:extLst>
                <a:ext uri="{FF2B5EF4-FFF2-40B4-BE49-F238E27FC236}">
                  <a16:creationId xmlns:a16="http://schemas.microsoft.com/office/drawing/2014/main" id="{49C07753-00FB-794F-89F4-6E123BFD10E9}"/>
                </a:ext>
              </a:extLst>
            </p:cNvPr>
            <p:cNvGrpSpPr/>
            <p:nvPr/>
          </p:nvGrpSpPr>
          <p:grpSpPr>
            <a:xfrm>
              <a:off x="4555407" y="2265334"/>
              <a:ext cx="263857" cy="340252"/>
              <a:chOff x="4555407" y="2271223"/>
              <a:chExt cx="263857" cy="340252"/>
            </a:xfrm>
          </p:grpSpPr>
          <p:cxnSp>
            <p:nvCxnSpPr>
              <p:cNvPr id="128" name="Straight Connector 127">
                <a:extLst>
                  <a:ext uri="{FF2B5EF4-FFF2-40B4-BE49-F238E27FC236}">
                    <a16:creationId xmlns:a16="http://schemas.microsoft.com/office/drawing/2014/main" id="{2C5CB5A0-ECE3-C341-815F-E89F9E0E3A7D}"/>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29" name="Straight Connector 128">
                <a:extLst>
                  <a:ext uri="{FF2B5EF4-FFF2-40B4-BE49-F238E27FC236}">
                    <a16:creationId xmlns:a16="http://schemas.microsoft.com/office/drawing/2014/main" id="{3E214523-154C-CB48-A852-96C2A986EF2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0" name="Straight Connector 129">
                <a:extLst>
                  <a:ext uri="{FF2B5EF4-FFF2-40B4-BE49-F238E27FC236}">
                    <a16:creationId xmlns:a16="http://schemas.microsoft.com/office/drawing/2014/main" id="{DC62C670-A4F9-DA40-AD21-555055A87ED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1" name="Straight Connector 130">
                <a:extLst>
                  <a:ext uri="{FF2B5EF4-FFF2-40B4-BE49-F238E27FC236}">
                    <a16:creationId xmlns:a16="http://schemas.microsoft.com/office/drawing/2014/main" id="{F38127B8-5F89-FE41-A950-532EACA7E5FC}"/>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27" name="Straight Connector 126">
              <a:extLst>
                <a:ext uri="{FF2B5EF4-FFF2-40B4-BE49-F238E27FC236}">
                  <a16:creationId xmlns:a16="http://schemas.microsoft.com/office/drawing/2014/main" id="{7E4D316B-1C80-1F4A-AC8F-2D710D323959}"/>
                </a:ext>
              </a:extLst>
            </p:cNvPr>
            <p:cNvCxnSpPr>
              <a:cxnSpLocks/>
              <a:endCxn id="125"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124" name="Straight Connector 123">
            <a:extLst>
              <a:ext uri="{FF2B5EF4-FFF2-40B4-BE49-F238E27FC236}">
                <a16:creationId xmlns:a16="http://schemas.microsoft.com/office/drawing/2014/main" id="{98350C00-D415-5F4E-B4B0-6BFBB7F54687}"/>
              </a:ext>
            </a:extLst>
          </p:cNvPr>
          <p:cNvCxnSpPr>
            <a:cxnSpLocks/>
          </p:cNvCxnSpPr>
          <p:nvPr/>
        </p:nvCxnSpPr>
        <p:spPr>
          <a:xfrm>
            <a:off x="3848124" y="3306917"/>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40" name="Rectangle 139">
            <a:extLst>
              <a:ext uri="{FF2B5EF4-FFF2-40B4-BE49-F238E27FC236}">
                <a16:creationId xmlns:a16="http://schemas.microsoft.com/office/drawing/2014/main" id="{DBA20BE4-D92C-0442-AC1E-DA40F9DB2659}"/>
              </a:ext>
            </a:extLst>
          </p:cNvPr>
          <p:cNvSpPr/>
          <p:nvPr/>
        </p:nvSpPr>
        <p:spPr>
          <a:xfrm>
            <a:off x="3278910" y="3801679"/>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MEM</a:t>
            </a:r>
          </a:p>
        </p:txBody>
      </p:sp>
      <p:grpSp>
        <p:nvGrpSpPr>
          <p:cNvPr id="141" name="Group 140">
            <a:extLst>
              <a:ext uri="{FF2B5EF4-FFF2-40B4-BE49-F238E27FC236}">
                <a16:creationId xmlns:a16="http://schemas.microsoft.com/office/drawing/2014/main" id="{9848F9BD-FEDA-F142-B86E-E8A0A0B6DA83}"/>
              </a:ext>
            </a:extLst>
          </p:cNvPr>
          <p:cNvGrpSpPr/>
          <p:nvPr/>
        </p:nvGrpSpPr>
        <p:grpSpPr>
          <a:xfrm rot="16200000" flipH="1">
            <a:off x="3200061" y="4440153"/>
            <a:ext cx="416009" cy="267952"/>
            <a:chOff x="4264586" y="2194147"/>
            <a:chExt cx="554678" cy="482626"/>
          </a:xfrm>
        </p:grpSpPr>
        <p:sp>
          <p:nvSpPr>
            <p:cNvPr id="151" name="Trapezoid 150">
              <a:extLst>
                <a:ext uri="{FF2B5EF4-FFF2-40B4-BE49-F238E27FC236}">
                  <a16:creationId xmlns:a16="http://schemas.microsoft.com/office/drawing/2014/main" id="{4FAD742D-9197-E846-9AFA-28C9713BEEFD}"/>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52" name="Group 151">
              <a:extLst>
                <a:ext uri="{FF2B5EF4-FFF2-40B4-BE49-F238E27FC236}">
                  <a16:creationId xmlns:a16="http://schemas.microsoft.com/office/drawing/2014/main" id="{5512A933-7F54-7346-99E5-B5397282035F}"/>
                </a:ext>
              </a:extLst>
            </p:cNvPr>
            <p:cNvGrpSpPr/>
            <p:nvPr/>
          </p:nvGrpSpPr>
          <p:grpSpPr>
            <a:xfrm>
              <a:off x="4555407" y="2265334"/>
              <a:ext cx="263857" cy="340252"/>
              <a:chOff x="4555407" y="2271223"/>
              <a:chExt cx="263857" cy="340252"/>
            </a:xfrm>
          </p:grpSpPr>
          <p:cxnSp>
            <p:nvCxnSpPr>
              <p:cNvPr id="154" name="Straight Connector 153">
                <a:extLst>
                  <a:ext uri="{FF2B5EF4-FFF2-40B4-BE49-F238E27FC236}">
                    <a16:creationId xmlns:a16="http://schemas.microsoft.com/office/drawing/2014/main" id="{1920CB57-ABBB-6049-B8C8-377B1B8D6CD6}"/>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5" name="Straight Connector 154">
                <a:extLst>
                  <a:ext uri="{FF2B5EF4-FFF2-40B4-BE49-F238E27FC236}">
                    <a16:creationId xmlns:a16="http://schemas.microsoft.com/office/drawing/2014/main" id="{3C65AFAC-9566-D94F-8FD2-6EEAD75E9B5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6" name="Straight Connector 155">
                <a:extLst>
                  <a:ext uri="{FF2B5EF4-FFF2-40B4-BE49-F238E27FC236}">
                    <a16:creationId xmlns:a16="http://schemas.microsoft.com/office/drawing/2014/main" id="{B8D2611F-48A9-794C-9562-55754EED9CF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7" name="Straight Connector 156">
                <a:extLst>
                  <a:ext uri="{FF2B5EF4-FFF2-40B4-BE49-F238E27FC236}">
                    <a16:creationId xmlns:a16="http://schemas.microsoft.com/office/drawing/2014/main" id="{47EB0A62-47F4-AC40-82F9-FAE1E62B6421}"/>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53" name="Straight Connector 152">
              <a:extLst>
                <a:ext uri="{FF2B5EF4-FFF2-40B4-BE49-F238E27FC236}">
                  <a16:creationId xmlns:a16="http://schemas.microsoft.com/office/drawing/2014/main" id="{59174453-2E3D-3C40-B895-788D4CB057FD}"/>
                </a:ext>
              </a:extLst>
            </p:cNvPr>
            <p:cNvCxnSpPr>
              <a:cxnSpLocks/>
              <a:endCxn id="151"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142" name="Group 141">
            <a:extLst>
              <a:ext uri="{FF2B5EF4-FFF2-40B4-BE49-F238E27FC236}">
                <a16:creationId xmlns:a16="http://schemas.microsoft.com/office/drawing/2014/main" id="{64B8FCED-1289-7B4C-9778-ECFD7BC2BCE2}"/>
              </a:ext>
            </a:extLst>
          </p:cNvPr>
          <p:cNvGrpSpPr/>
          <p:nvPr/>
        </p:nvGrpSpPr>
        <p:grpSpPr>
          <a:xfrm>
            <a:off x="3848124" y="3805356"/>
            <a:ext cx="416009" cy="267952"/>
            <a:chOff x="4264586" y="2194147"/>
            <a:chExt cx="554678" cy="482626"/>
          </a:xfrm>
        </p:grpSpPr>
        <p:sp>
          <p:nvSpPr>
            <p:cNvPr id="144" name="Trapezoid 143">
              <a:extLst>
                <a:ext uri="{FF2B5EF4-FFF2-40B4-BE49-F238E27FC236}">
                  <a16:creationId xmlns:a16="http://schemas.microsoft.com/office/drawing/2014/main" id="{49EE85CA-4335-594A-B673-D00B0DBEF24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AD24662D-0788-F84F-8508-2D8C6C2BB4D6}"/>
                </a:ext>
              </a:extLst>
            </p:cNvPr>
            <p:cNvGrpSpPr/>
            <p:nvPr/>
          </p:nvGrpSpPr>
          <p:grpSpPr>
            <a:xfrm>
              <a:off x="4555407" y="2265334"/>
              <a:ext cx="263857" cy="340252"/>
              <a:chOff x="4555407" y="2271223"/>
              <a:chExt cx="263857" cy="340252"/>
            </a:xfrm>
          </p:grpSpPr>
          <p:cxnSp>
            <p:nvCxnSpPr>
              <p:cNvPr id="147" name="Straight Connector 146">
                <a:extLst>
                  <a:ext uri="{FF2B5EF4-FFF2-40B4-BE49-F238E27FC236}">
                    <a16:creationId xmlns:a16="http://schemas.microsoft.com/office/drawing/2014/main" id="{DB36B299-D294-7C4D-89C3-1AFBEE05B2D3}"/>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48" name="Straight Connector 147">
                <a:extLst>
                  <a:ext uri="{FF2B5EF4-FFF2-40B4-BE49-F238E27FC236}">
                    <a16:creationId xmlns:a16="http://schemas.microsoft.com/office/drawing/2014/main" id="{DAFF2637-0490-6743-9C48-44BBBB0ECE6C}"/>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49" name="Straight Connector 148">
                <a:extLst>
                  <a:ext uri="{FF2B5EF4-FFF2-40B4-BE49-F238E27FC236}">
                    <a16:creationId xmlns:a16="http://schemas.microsoft.com/office/drawing/2014/main" id="{33394F61-4028-1D48-9E5B-CF1F0215F4DA}"/>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0" name="Straight Connector 149">
                <a:extLst>
                  <a:ext uri="{FF2B5EF4-FFF2-40B4-BE49-F238E27FC236}">
                    <a16:creationId xmlns:a16="http://schemas.microsoft.com/office/drawing/2014/main" id="{7F4EC7BE-0CD4-EC4D-9B85-99ABEF196D2A}"/>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46" name="Straight Connector 145">
              <a:extLst>
                <a:ext uri="{FF2B5EF4-FFF2-40B4-BE49-F238E27FC236}">
                  <a16:creationId xmlns:a16="http://schemas.microsoft.com/office/drawing/2014/main" id="{9DDA6566-A278-114D-80E7-96BD3FA67030}"/>
                </a:ext>
              </a:extLst>
            </p:cNvPr>
            <p:cNvCxnSpPr>
              <a:cxnSpLocks/>
              <a:endCxn id="14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143" name="Straight Connector 142">
            <a:extLst>
              <a:ext uri="{FF2B5EF4-FFF2-40B4-BE49-F238E27FC236}">
                <a16:creationId xmlns:a16="http://schemas.microsoft.com/office/drawing/2014/main" id="{72E65EA1-4F21-2F40-8CB6-F77122B94701}"/>
              </a:ext>
            </a:extLst>
          </p:cNvPr>
          <p:cNvCxnSpPr>
            <a:cxnSpLocks/>
          </p:cNvCxnSpPr>
          <p:nvPr/>
        </p:nvCxnSpPr>
        <p:spPr>
          <a:xfrm>
            <a:off x="3848124" y="4370453"/>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18" name="Rectangle 217">
            <a:extLst>
              <a:ext uri="{FF2B5EF4-FFF2-40B4-BE49-F238E27FC236}">
                <a16:creationId xmlns:a16="http://schemas.microsoft.com/office/drawing/2014/main" id="{AC29262F-9975-B341-9784-0F5A01E7BAAB}"/>
              </a:ext>
            </a:extLst>
          </p:cNvPr>
          <p:cNvSpPr/>
          <p:nvPr/>
        </p:nvSpPr>
        <p:spPr>
          <a:xfrm>
            <a:off x="2216754" y="1674607"/>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b="1" dirty="0"/>
              <a:t>PE</a:t>
            </a:r>
          </a:p>
        </p:txBody>
      </p:sp>
      <p:grpSp>
        <p:nvGrpSpPr>
          <p:cNvPr id="219" name="Group 218">
            <a:extLst>
              <a:ext uri="{FF2B5EF4-FFF2-40B4-BE49-F238E27FC236}">
                <a16:creationId xmlns:a16="http://schemas.microsoft.com/office/drawing/2014/main" id="{BEDC7B04-8A25-C845-BB71-0597019ABA1D}"/>
              </a:ext>
            </a:extLst>
          </p:cNvPr>
          <p:cNvGrpSpPr/>
          <p:nvPr/>
        </p:nvGrpSpPr>
        <p:grpSpPr>
          <a:xfrm rot="16200000" flipH="1">
            <a:off x="2137905" y="2313081"/>
            <a:ext cx="416009" cy="267952"/>
            <a:chOff x="4264586" y="2194147"/>
            <a:chExt cx="554678" cy="482626"/>
          </a:xfrm>
        </p:grpSpPr>
        <p:sp>
          <p:nvSpPr>
            <p:cNvPr id="229" name="Trapezoid 228">
              <a:extLst>
                <a:ext uri="{FF2B5EF4-FFF2-40B4-BE49-F238E27FC236}">
                  <a16:creationId xmlns:a16="http://schemas.microsoft.com/office/drawing/2014/main" id="{448A1D95-451E-5B47-8D90-AE682829BC0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30" name="Group 229">
              <a:extLst>
                <a:ext uri="{FF2B5EF4-FFF2-40B4-BE49-F238E27FC236}">
                  <a16:creationId xmlns:a16="http://schemas.microsoft.com/office/drawing/2014/main" id="{B7C869EF-6360-654C-9747-E018BA51B9E6}"/>
                </a:ext>
              </a:extLst>
            </p:cNvPr>
            <p:cNvGrpSpPr/>
            <p:nvPr/>
          </p:nvGrpSpPr>
          <p:grpSpPr>
            <a:xfrm>
              <a:off x="4555407" y="2265334"/>
              <a:ext cx="263857" cy="340252"/>
              <a:chOff x="4555407" y="2271223"/>
              <a:chExt cx="263857" cy="340252"/>
            </a:xfrm>
          </p:grpSpPr>
          <p:cxnSp>
            <p:nvCxnSpPr>
              <p:cNvPr id="232" name="Straight Connector 231">
                <a:extLst>
                  <a:ext uri="{FF2B5EF4-FFF2-40B4-BE49-F238E27FC236}">
                    <a16:creationId xmlns:a16="http://schemas.microsoft.com/office/drawing/2014/main" id="{E691C890-8DCE-4546-8F1C-23755571B599}"/>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33" name="Straight Connector 232">
                <a:extLst>
                  <a:ext uri="{FF2B5EF4-FFF2-40B4-BE49-F238E27FC236}">
                    <a16:creationId xmlns:a16="http://schemas.microsoft.com/office/drawing/2014/main" id="{3FACE587-94E2-D44B-8CEF-177B447ED8F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34" name="Straight Connector 233">
                <a:extLst>
                  <a:ext uri="{FF2B5EF4-FFF2-40B4-BE49-F238E27FC236}">
                    <a16:creationId xmlns:a16="http://schemas.microsoft.com/office/drawing/2014/main" id="{53E4C682-7B86-9C45-864A-CDF82D01488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35" name="Straight Connector 234">
                <a:extLst>
                  <a:ext uri="{FF2B5EF4-FFF2-40B4-BE49-F238E27FC236}">
                    <a16:creationId xmlns:a16="http://schemas.microsoft.com/office/drawing/2014/main" id="{BC4A77EF-3EBC-2647-8E2F-8CF8D04CB0D0}"/>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31" name="Straight Connector 230">
              <a:extLst>
                <a:ext uri="{FF2B5EF4-FFF2-40B4-BE49-F238E27FC236}">
                  <a16:creationId xmlns:a16="http://schemas.microsoft.com/office/drawing/2014/main" id="{1C6FCE96-6556-1747-B551-4A72915624CA}"/>
                </a:ext>
              </a:extLst>
            </p:cNvPr>
            <p:cNvCxnSpPr>
              <a:cxnSpLocks/>
              <a:endCxn id="229"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20" name="Group 219">
            <a:extLst>
              <a:ext uri="{FF2B5EF4-FFF2-40B4-BE49-F238E27FC236}">
                <a16:creationId xmlns:a16="http://schemas.microsoft.com/office/drawing/2014/main" id="{66D01F66-8A44-E14A-A80F-9B96703C3BBB}"/>
              </a:ext>
            </a:extLst>
          </p:cNvPr>
          <p:cNvGrpSpPr/>
          <p:nvPr/>
        </p:nvGrpSpPr>
        <p:grpSpPr>
          <a:xfrm>
            <a:off x="2785968" y="1678284"/>
            <a:ext cx="416009" cy="267952"/>
            <a:chOff x="4264586" y="2194147"/>
            <a:chExt cx="554678" cy="482626"/>
          </a:xfrm>
        </p:grpSpPr>
        <p:sp>
          <p:nvSpPr>
            <p:cNvPr id="222" name="Trapezoid 221">
              <a:extLst>
                <a:ext uri="{FF2B5EF4-FFF2-40B4-BE49-F238E27FC236}">
                  <a16:creationId xmlns:a16="http://schemas.microsoft.com/office/drawing/2014/main" id="{F6155D1E-2A82-FE42-AA70-94EEDCC1C21A}"/>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23" name="Group 222">
              <a:extLst>
                <a:ext uri="{FF2B5EF4-FFF2-40B4-BE49-F238E27FC236}">
                  <a16:creationId xmlns:a16="http://schemas.microsoft.com/office/drawing/2014/main" id="{00527A51-F6BE-2447-B43E-088E30FDEF0A}"/>
                </a:ext>
              </a:extLst>
            </p:cNvPr>
            <p:cNvGrpSpPr/>
            <p:nvPr/>
          </p:nvGrpSpPr>
          <p:grpSpPr>
            <a:xfrm>
              <a:off x="4555407" y="2265334"/>
              <a:ext cx="263857" cy="340252"/>
              <a:chOff x="4555407" y="2271223"/>
              <a:chExt cx="263857" cy="340252"/>
            </a:xfrm>
          </p:grpSpPr>
          <p:cxnSp>
            <p:nvCxnSpPr>
              <p:cNvPr id="225" name="Straight Connector 224">
                <a:extLst>
                  <a:ext uri="{FF2B5EF4-FFF2-40B4-BE49-F238E27FC236}">
                    <a16:creationId xmlns:a16="http://schemas.microsoft.com/office/drawing/2014/main" id="{AFCAF858-C2F9-FD44-A8DB-D04329FD7364}"/>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26" name="Straight Connector 225">
                <a:extLst>
                  <a:ext uri="{FF2B5EF4-FFF2-40B4-BE49-F238E27FC236}">
                    <a16:creationId xmlns:a16="http://schemas.microsoft.com/office/drawing/2014/main" id="{20B4B524-1C4C-CC49-95A3-C756BA5DCFCE}"/>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27" name="Straight Connector 226">
                <a:extLst>
                  <a:ext uri="{FF2B5EF4-FFF2-40B4-BE49-F238E27FC236}">
                    <a16:creationId xmlns:a16="http://schemas.microsoft.com/office/drawing/2014/main" id="{95958123-502E-CD40-967D-1CD4F7A3EEAA}"/>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28" name="Straight Connector 227">
                <a:extLst>
                  <a:ext uri="{FF2B5EF4-FFF2-40B4-BE49-F238E27FC236}">
                    <a16:creationId xmlns:a16="http://schemas.microsoft.com/office/drawing/2014/main" id="{D5AF32A0-844E-314A-ABE2-7CBCD90D079C}"/>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24" name="Straight Connector 223">
              <a:extLst>
                <a:ext uri="{FF2B5EF4-FFF2-40B4-BE49-F238E27FC236}">
                  <a16:creationId xmlns:a16="http://schemas.microsoft.com/office/drawing/2014/main" id="{CA90BA63-9D51-0847-BE59-677A737458A2}"/>
                </a:ext>
              </a:extLst>
            </p:cNvPr>
            <p:cNvCxnSpPr>
              <a:cxnSpLocks/>
              <a:endCxn id="22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21" name="Straight Connector 220">
            <a:extLst>
              <a:ext uri="{FF2B5EF4-FFF2-40B4-BE49-F238E27FC236}">
                <a16:creationId xmlns:a16="http://schemas.microsoft.com/office/drawing/2014/main" id="{F4554CAC-947B-C54A-9907-38344F54DA21}"/>
              </a:ext>
            </a:extLst>
          </p:cNvPr>
          <p:cNvCxnSpPr>
            <a:cxnSpLocks/>
          </p:cNvCxnSpPr>
          <p:nvPr/>
        </p:nvCxnSpPr>
        <p:spPr>
          <a:xfrm>
            <a:off x="2785968" y="2243381"/>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00" name="Rectangle 199">
            <a:extLst>
              <a:ext uri="{FF2B5EF4-FFF2-40B4-BE49-F238E27FC236}">
                <a16:creationId xmlns:a16="http://schemas.microsoft.com/office/drawing/2014/main" id="{366CA12B-C1DA-D444-9297-77B52E7F4980}"/>
              </a:ext>
            </a:extLst>
          </p:cNvPr>
          <p:cNvSpPr/>
          <p:nvPr/>
        </p:nvSpPr>
        <p:spPr>
          <a:xfrm>
            <a:off x="2216754" y="611071"/>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b="1" dirty="0"/>
              <a:t>PE</a:t>
            </a:r>
            <a:endParaRPr lang="en-US" b="1" dirty="0"/>
          </a:p>
        </p:txBody>
      </p:sp>
      <p:grpSp>
        <p:nvGrpSpPr>
          <p:cNvPr id="201" name="Group 200">
            <a:extLst>
              <a:ext uri="{FF2B5EF4-FFF2-40B4-BE49-F238E27FC236}">
                <a16:creationId xmlns:a16="http://schemas.microsoft.com/office/drawing/2014/main" id="{8126760A-5758-0C4A-A566-F1A7775F63A7}"/>
              </a:ext>
            </a:extLst>
          </p:cNvPr>
          <p:cNvGrpSpPr/>
          <p:nvPr/>
        </p:nvGrpSpPr>
        <p:grpSpPr>
          <a:xfrm rot="16200000" flipH="1">
            <a:off x="2137905" y="1249545"/>
            <a:ext cx="416009" cy="267952"/>
            <a:chOff x="4264586" y="2194147"/>
            <a:chExt cx="554678" cy="482626"/>
          </a:xfrm>
        </p:grpSpPr>
        <p:sp>
          <p:nvSpPr>
            <p:cNvPr id="211" name="Trapezoid 210">
              <a:extLst>
                <a:ext uri="{FF2B5EF4-FFF2-40B4-BE49-F238E27FC236}">
                  <a16:creationId xmlns:a16="http://schemas.microsoft.com/office/drawing/2014/main" id="{E0C5D602-FD80-F840-AC9E-88AEADB87E01}"/>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grpSp>
          <p:nvGrpSpPr>
            <p:cNvPr id="212" name="Group 211">
              <a:extLst>
                <a:ext uri="{FF2B5EF4-FFF2-40B4-BE49-F238E27FC236}">
                  <a16:creationId xmlns:a16="http://schemas.microsoft.com/office/drawing/2014/main" id="{1E75BC6E-B960-9C49-9A93-EB7FB6B7D4B3}"/>
                </a:ext>
              </a:extLst>
            </p:cNvPr>
            <p:cNvGrpSpPr/>
            <p:nvPr/>
          </p:nvGrpSpPr>
          <p:grpSpPr>
            <a:xfrm>
              <a:off x="4555407" y="2265334"/>
              <a:ext cx="263857" cy="340252"/>
              <a:chOff x="4555407" y="2271223"/>
              <a:chExt cx="263857" cy="340252"/>
            </a:xfrm>
          </p:grpSpPr>
          <p:cxnSp>
            <p:nvCxnSpPr>
              <p:cNvPr id="214" name="Straight Connector 213">
                <a:extLst>
                  <a:ext uri="{FF2B5EF4-FFF2-40B4-BE49-F238E27FC236}">
                    <a16:creationId xmlns:a16="http://schemas.microsoft.com/office/drawing/2014/main" id="{CED1935C-59C2-284A-AC19-9383A67F52AD}"/>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15" name="Straight Connector 214">
                <a:extLst>
                  <a:ext uri="{FF2B5EF4-FFF2-40B4-BE49-F238E27FC236}">
                    <a16:creationId xmlns:a16="http://schemas.microsoft.com/office/drawing/2014/main" id="{02A51D13-216B-DF47-9149-6F3E1B3C6BD0}"/>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16" name="Straight Connector 215">
                <a:extLst>
                  <a:ext uri="{FF2B5EF4-FFF2-40B4-BE49-F238E27FC236}">
                    <a16:creationId xmlns:a16="http://schemas.microsoft.com/office/drawing/2014/main" id="{20E939FB-01A1-7743-8D9B-97FA72641DD5}"/>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17" name="Straight Connector 216">
                <a:extLst>
                  <a:ext uri="{FF2B5EF4-FFF2-40B4-BE49-F238E27FC236}">
                    <a16:creationId xmlns:a16="http://schemas.microsoft.com/office/drawing/2014/main" id="{E03B38CA-7405-B640-84F5-D48152F6CFEE}"/>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13" name="Straight Connector 212">
              <a:extLst>
                <a:ext uri="{FF2B5EF4-FFF2-40B4-BE49-F238E27FC236}">
                  <a16:creationId xmlns:a16="http://schemas.microsoft.com/office/drawing/2014/main" id="{0D8AE324-8E2C-D341-83B4-D0A6F5BAF715}"/>
                </a:ext>
              </a:extLst>
            </p:cNvPr>
            <p:cNvCxnSpPr>
              <a:cxnSpLocks/>
              <a:endCxn id="211"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02" name="Group 201">
            <a:extLst>
              <a:ext uri="{FF2B5EF4-FFF2-40B4-BE49-F238E27FC236}">
                <a16:creationId xmlns:a16="http://schemas.microsoft.com/office/drawing/2014/main" id="{66091185-54B3-624A-9B33-15D5DD40DA79}"/>
              </a:ext>
            </a:extLst>
          </p:cNvPr>
          <p:cNvGrpSpPr/>
          <p:nvPr/>
        </p:nvGrpSpPr>
        <p:grpSpPr>
          <a:xfrm>
            <a:off x="2785968" y="614748"/>
            <a:ext cx="416009" cy="267952"/>
            <a:chOff x="4264586" y="2194147"/>
            <a:chExt cx="554678" cy="482626"/>
          </a:xfrm>
        </p:grpSpPr>
        <p:sp>
          <p:nvSpPr>
            <p:cNvPr id="204" name="Trapezoid 203">
              <a:extLst>
                <a:ext uri="{FF2B5EF4-FFF2-40B4-BE49-F238E27FC236}">
                  <a16:creationId xmlns:a16="http://schemas.microsoft.com/office/drawing/2014/main" id="{0C1075BF-F7DC-BD4F-9998-0161C46BD2AF}"/>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9DE935C0-C3D9-3545-8DCD-F71F88ED9934}"/>
                </a:ext>
              </a:extLst>
            </p:cNvPr>
            <p:cNvGrpSpPr/>
            <p:nvPr/>
          </p:nvGrpSpPr>
          <p:grpSpPr>
            <a:xfrm>
              <a:off x="4555407" y="2265334"/>
              <a:ext cx="263857" cy="340252"/>
              <a:chOff x="4555407" y="2271223"/>
              <a:chExt cx="263857" cy="340252"/>
            </a:xfrm>
          </p:grpSpPr>
          <p:cxnSp>
            <p:nvCxnSpPr>
              <p:cNvPr id="207" name="Straight Connector 206">
                <a:extLst>
                  <a:ext uri="{FF2B5EF4-FFF2-40B4-BE49-F238E27FC236}">
                    <a16:creationId xmlns:a16="http://schemas.microsoft.com/office/drawing/2014/main" id="{9F0826C7-F4DB-2A46-9965-D31F39F57C1C}"/>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08" name="Straight Connector 207">
                <a:extLst>
                  <a:ext uri="{FF2B5EF4-FFF2-40B4-BE49-F238E27FC236}">
                    <a16:creationId xmlns:a16="http://schemas.microsoft.com/office/drawing/2014/main" id="{97E5D81D-5988-DE42-9B96-C1A55983B126}"/>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09" name="Straight Connector 208">
                <a:extLst>
                  <a:ext uri="{FF2B5EF4-FFF2-40B4-BE49-F238E27FC236}">
                    <a16:creationId xmlns:a16="http://schemas.microsoft.com/office/drawing/2014/main" id="{0EDD8465-C92F-014B-A1D1-378A9E8A11B0}"/>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10" name="Straight Connector 209">
                <a:extLst>
                  <a:ext uri="{FF2B5EF4-FFF2-40B4-BE49-F238E27FC236}">
                    <a16:creationId xmlns:a16="http://schemas.microsoft.com/office/drawing/2014/main" id="{34CABF44-B8C7-1546-88EF-8B83BE6DF66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06" name="Straight Connector 205">
              <a:extLst>
                <a:ext uri="{FF2B5EF4-FFF2-40B4-BE49-F238E27FC236}">
                  <a16:creationId xmlns:a16="http://schemas.microsoft.com/office/drawing/2014/main" id="{6F21FC65-FD8E-C341-9E3A-5B5B799EA568}"/>
                </a:ext>
              </a:extLst>
            </p:cNvPr>
            <p:cNvCxnSpPr>
              <a:cxnSpLocks/>
              <a:endCxn id="20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03" name="Straight Connector 202">
            <a:extLst>
              <a:ext uri="{FF2B5EF4-FFF2-40B4-BE49-F238E27FC236}">
                <a16:creationId xmlns:a16="http://schemas.microsoft.com/office/drawing/2014/main" id="{8AE374C7-C19B-3440-84DA-95241BF18B42}"/>
              </a:ext>
            </a:extLst>
          </p:cNvPr>
          <p:cNvCxnSpPr>
            <a:cxnSpLocks/>
          </p:cNvCxnSpPr>
          <p:nvPr/>
        </p:nvCxnSpPr>
        <p:spPr>
          <a:xfrm>
            <a:off x="2785968" y="1179845"/>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82" name="Rectangle 181">
            <a:extLst>
              <a:ext uri="{FF2B5EF4-FFF2-40B4-BE49-F238E27FC236}">
                <a16:creationId xmlns:a16="http://schemas.microsoft.com/office/drawing/2014/main" id="{8E27BB4A-D12A-424B-9276-F49B2FF24154}"/>
              </a:ext>
            </a:extLst>
          </p:cNvPr>
          <p:cNvSpPr/>
          <p:nvPr/>
        </p:nvSpPr>
        <p:spPr>
          <a:xfrm>
            <a:off x="2216754" y="2738143"/>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b="1" dirty="0"/>
              <a:t>PE</a:t>
            </a:r>
          </a:p>
        </p:txBody>
      </p:sp>
      <p:grpSp>
        <p:nvGrpSpPr>
          <p:cNvPr id="183" name="Group 182">
            <a:extLst>
              <a:ext uri="{FF2B5EF4-FFF2-40B4-BE49-F238E27FC236}">
                <a16:creationId xmlns:a16="http://schemas.microsoft.com/office/drawing/2014/main" id="{BFEBEAA3-C0B0-9F4D-A3C1-4F14339FE2DA}"/>
              </a:ext>
            </a:extLst>
          </p:cNvPr>
          <p:cNvGrpSpPr/>
          <p:nvPr/>
        </p:nvGrpSpPr>
        <p:grpSpPr>
          <a:xfrm rot="16200000" flipH="1">
            <a:off x="2137905" y="3376617"/>
            <a:ext cx="416009" cy="267952"/>
            <a:chOff x="4264586" y="2194147"/>
            <a:chExt cx="554678" cy="482626"/>
          </a:xfrm>
        </p:grpSpPr>
        <p:sp>
          <p:nvSpPr>
            <p:cNvPr id="193" name="Trapezoid 192">
              <a:extLst>
                <a:ext uri="{FF2B5EF4-FFF2-40B4-BE49-F238E27FC236}">
                  <a16:creationId xmlns:a16="http://schemas.microsoft.com/office/drawing/2014/main" id="{B9C82400-F332-8F47-B208-95BBBD129BF8}"/>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94" name="Group 193">
              <a:extLst>
                <a:ext uri="{FF2B5EF4-FFF2-40B4-BE49-F238E27FC236}">
                  <a16:creationId xmlns:a16="http://schemas.microsoft.com/office/drawing/2014/main" id="{27681C7D-C52D-7B41-A75F-259A1EE4159F}"/>
                </a:ext>
              </a:extLst>
            </p:cNvPr>
            <p:cNvGrpSpPr/>
            <p:nvPr/>
          </p:nvGrpSpPr>
          <p:grpSpPr>
            <a:xfrm>
              <a:off x="4555407" y="2265334"/>
              <a:ext cx="263857" cy="340252"/>
              <a:chOff x="4555407" y="2271223"/>
              <a:chExt cx="263857" cy="340252"/>
            </a:xfrm>
          </p:grpSpPr>
          <p:cxnSp>
            <p:nvCxnSpPr>
              <p:cNvPr id="196" name="Straight Connector 195">
                <a:extLst>
                  <a:ext uri="{FF2B5EF4-FFF2-40B4-BE49-F238E27FC236}">
                    <a16:creationId xmlns:a16="http://schemas.microsoft.com/office/drawing/2014/main" id="{6CB93E24-A8B9-C946-A66C-ED448DCABC1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7" name="Straight Connector 196">
                <a:extLst>
                  <a:ext uri="{FF2B5EF4-FFF2-40B4-BE49-F238E27FC236}">
                    <a16:creationId xmlns:a16="http://schemas.microsoft.com/office/drawing/2014/main" id="{F841A0EC-F7B6-6D47-9B66-6B633169B2B9}"/>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8" name="Straight Connector 197">
                <a:extLst>
                  <a:ext uri="{FF2B5EF4-FFF2-40B4-BE49-F238E27FC236}">
                    <a16:creationId xmlns:a16="http://schemas.microsoft.com/office/drawing/2014/main" id="{CB918295-CBA2-7D4F-A9B5-D0B7FC0CB0A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9" name="Straight Connector 198">
                <a:extLst>
                  <a:ext uri="{FF2B5EF4-FFF2-40B4-BE49-F238E27FC236}">
                    <a16:creationId xmlns:a16="http://schemas.microsoft.com/office/drawing/2014/main" id="{9664CB4D-FBA7-8D48-B106-C6AE3F2FBA7E}"/>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95" name="Straight Connector 194">
              <a:extLst>
                <a:ext uri="{FF2B5EF4-FFF2-40B4-BE49-F238E27FC236}">
                  <a16:creationId xmlns:a16="http://schemas.microsoft.com/office/drawing/2014/main" id="{D9C46648-462A-BD4E-AA6D-831534E7EED2}"/>
                </a:ext>
              </a:extLst>
            </p:cNvPr>
            <p:cNvCxnSpPr>
              <a:cxnSpLocks/>
              <a:endCxn id="193"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184" name="Group 183">
            <a:extLst>
              <a:ext uri="{FF2B5EF4-FFF2-40B4-BE49-F238E27FC236}">
                <a16:creationId xmlns:a16="http://schemas.microsoft.com/office/drawing/2014/main" id="{6FC75CD4-A420-9E43-8076-B05CB360070E}"/>
              </a:ext>
            </a:extLst>
          </p:cNvPr>
          <p:cNvGrpSpPr/>
          <p:nvPr/>
        </p:nvGrpSpPr>
        <p:grpSpPr>
          <a:xfrm>
            <a:off x="2785968" y="2741820"/>
            <a:ext cx="416009" cy="267952"/>
            <a:chOff x="4264586" y="2194147"/>
            <a:chExt cx="554678" cy="482626"/>
          </a:xfrm>
        </p:grpSpPr>
        <p:sp>
          <p:nvSpPr>
            <p:cNvPr id="186" name="Trapezoid 185">
              <a:extLst>
                <a:ext uri="{FF2B5EF4-FFF2-40B4-BE49-F238E27FC236}">
                  <a16:creationId xmlns:a16="http://schemas.microsoft.com/office/drawing/2014/main" id="{B8A8E15D-2276-1742-AB91-BB744F2ECB5B}"/>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87" name="Group 186">
              <a:extLst>
                <a:ext uri="{FF2B5EF4-FFF2-40B4-BE49-F238E27FC236}">
                  <a16:creationId xmlns:a16="http://schemas.microsoft.com/office/drawing/2014/main" id="{E55D6986-8939-1D44-894E-023A6B3280DA}"/>
                </a:ext>
              </a:extLst>
            </p:cNvPr>
            <p:cNvGrpSpPr/>
            <p:nvPr/>
          </p:nvGrpSpPr>
          <p:grpSpPr>
            <a:xfrm>
              <a:off x="4555407" y="2265334"/>
              <a:ext cx="263857" cy="340252"/>
              <a:chOff x="4555407" y="2271223"/>
              <a:chExt cx="263857" cy="340252"/>
            </a:xfrm>
          </p:grpSpPr>
          <p:cxnSp>
            <p:nvCxnSpPr>
              <p:cNvPr id="189" name="Straight Connector 188">
                <a:extLst>
                  <a:ext uri="{FF2B5EF4-FFF2-40B4-BE49-F238E27FC236}">
                    <a16:creationId xmlns:a16="http://schemas.microsoft.com/office/drawing/2014/main" id="{D704946D-16E1-874F-9C68-808BC0AA7ECE}"/>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0" name="Straight Connector 189">
                <a:extLst>
                  <a:ext uri="{FF2B5EF4-FFF2-40B4-BE49-F238E27FC236}">
                    <a16:creationId xmlns:a16="http://schemas.microsoft.com/office/drawing/2014/main" id="{524D1242-DA37-5941-8D99-F075E1C655E3}"/>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1" name="Straight Connector 190">
                <a:extLst>
                  <a:ext uri="{FF2B5EF4-FFF2-40B4-BE49-F238E27FC236}">
                    <a16:creationId xmlns:a16="http://schemas.microsoft.com/office/drawing/2014/main" id="{EE0BAB0A-A2D0-DD44-9ECE-547C84A05AB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2" name="Straight Connector 191">
                <a:extLst>
                  <a:ext uri="{FF2B5EF4-FFF2-40B4-BE49-F238E27FC236}">
                    <a16:creationId xmlns:a16="http://schemas.microsoft.com/office/drawing/2014/main" id="{965EFAD7-B173-6C4F-9FF0-379993A53BF0}"/>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88" name="Straight Connector 187">
              <a:extLst>
                <a:ext uri="{FF2B5EF4-FFF2-40B4-BE49-F238E27FC236}">
                  <a16:creationId xmlns:a16="http://schemas.microsoft.com/office/drawing/2014/main" id="{04889031-E4E8-2446-9F09-F99AAEB1D1A6}"/>
                </a:ext>
              </a:extLst>
            </p:cNvPr>
            <p:cNvCxnSpPr>
              <a:cxnSpLocks/>
              <a:endCxn id="18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185" name="Straight Connector 184">
            <a:extLst>
              <a:ext uri="{FF2B5EF4-FFF2-40B4-BE49-F238E27FC236}">
                <a16:creationId xmlns:a16="http://schemas.microsoft.com/office/drawing/2014/main" id="{E1E5EDE1-9DF6-6B46-AACD-A55AD499DC53}"/>
              </a:ext>
            </a:extLst>
          </p:cNvPr>
          <p:cNvCxnSpPr>
            <a:cxnSpLocks/>
          </p:cNvCxnSpPr>
          <p:nvPr/>
        </p:nvCxnSpPr>
        <p:spPr>
          <a:xfrm>
            <a:off x="2785968" y="3306917"/>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64" name="Rectangle 163">
            <a:extLst>
              <a:ext uri="{FF2B5EF4-FFF2-40B4-BE49-F238E27FC236}">
                <a16:creationId xmlns:a16="http://schemas.microsoft.com/office/drawing/2014/main" id="{76DD7A16-2A5B-154A-A204-98E604256004}"/>
              </a:ext>
            </a:extLst>
          </p:cNvPr>
          <p:cNvSpPr/>
          <p:nvPr/>
        </p:nvSpPr>
        <p:spPr>
          <a:xfrm>
            <a:off x="2216754" y="3801679"/>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b="1" dirty="0"/>
              <a:t>PE</a:t>
            </a:r>
          </a:p>
        </p:txBody>
      </p:sp>
      <p:grpSp>
        <p:nvGrpSpPr>
          <p:cNvPr id="165" name="Group 164">
            <a:extLst>
              <a:ext uri="{FF2B5EF4-FFF2-40B4-BE49-F238E27FC236}">
                <a16:creationId xmlns:a16="http://schemas.microsoft.com/office/drawing/2014/main" id="{ED20AE95-B4B2-9F44-B209-5B977F3DCD4E}"/>
              </a:ext>
            </a:extLst>
          </p:cNvPr>
          <p:cNvGrpSpPr/>
          <p:nvPr/>
        </p:nvGrpSpPr>
        <p:grpSpPr>
          <a:xfrm rot="16200000" flipH="1">
            <a:off x="2137905" y="4440153"/>
            <a:ext cx="416009" cy="267952"/>
            <a:chOff x="4264586" y="2194147"/>
            <a:chExt cx="554678" cy="482626"/>
          </a:xfrm>
        </p:grpSpPr>
        <p:sp>
          <p:nvSpPr>
            <p:cNvPr id="175" name="Trapezoid 174">
              <a:extLst>
                <a:ext uri="{FF2B5EF4-FFF2-40B4-BE49-F238E27FC236}">
                  <a16:creationId xmlns:a16="http://schemas.microsoft.com/office/drawing/2014/main" id="{1015A452-D3FD-0143-9066-61954417EDC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76" name="Group 175">
              <a:extLst>
                <a:ext uri="{FF2B5EF4-FFF2-40B4-BE49-F238E27FC236}">
                  <a16:creationId xmlns:a16="http://schemas.microsoft.com/office/drawing/2014/main" id="{60EBEA60-A7AB-E340-8E6A-43E78B2D4365}"/>
                </a:ext>
              </a:extLst>
            </p:cNvPr>
            <p:cNvGrpSpPr/>
            <p:nvPr/>
          </p:nvGrpSpPr>
          <p:grpSpPr>
            <a:xfrm>
              <a:off x="4555407" y="2265334"/>
              <a:ext cx="263857" cy="340252"/>
              <a:chOff x="4555407" y="2271223"/>
              <a:chExt cx="263857" cy="340252"/>
            </a:xfrm>
          </p:grpSpPr>
          <p:cxnSp>
            <p:nvCxnSpPr>
              <p:cNvPr id="178" name="Straight Connector 177">
                <a:extLst>
                  <a:ext uri="{FF2B5EF4-FFF2-40B4-BE49-F238E27FC236}">
                    <a16:creationId xmlns:a16="http://schemas.microsoft.com/office/drawing/2014/main" id="{7FE2FFE4-14A8-414F-AC3C-7088AC2EB7B5}"/>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79" name="Straight Connector 178">
                <a:extLst>
                  <a:ext uri="{FF2B5EF4-FFF2-40B4-BE49-F238E27FC236}">
                    <a16:creationId xmlns:a16="http://schemas.microsoft.com/office/drawing/2014/main" id="{18C6BA19-972E-4546-9603-1423925DA05E}"/>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80" name="Straight Connector 179">
                <a:extLst>
                  <a:ext uri="{FF2B5EF4-FFF2-40B4-BE49-F238E27FC236}">
                    <a16:creationId xmlns:a16="http://schemas.microsoft.com/office/drawing/2014/main" id="{FA424B0F-15BD-5D4A-B3CF-73EBD785EA83}"/>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81" name="Straight Connector 180">
                <a:extLst>
                  <a:ext uri="{FF2B5EF4-FFF2-40B4-BE49-F238E27FC236}">
                    <a16:creationId xmlns:a16="http://schemas.microsoft.com/office/drawing/2014/main" id="{2FF0DF32-1011-4245-9592-BB545F578776}"/>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77" name="Straight Connector 176">
              <a:extLst>
                <a:ext uri="{FF2B5EF4-FFF2-40B4-BE49-F238E27FC236}">
                  <a16:creationId xmlns:a16="http://schemas.microsoft.com/office/drawing/2014/main" id="{E5DE0FC2-CAAA-D040-87B5-EC50A50D8BB8}"/>
                </a:ext>
              </a:extLst>
            </p:cNvPr>
            <p:cNvCxnSpPr>
              <a:cxnSpLocks/>
              <a:endCxn id="175"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166" name="Group 165">
            <a:extLst>
              <a:ext uri="{FF2B5EF4-FFF2-40B4-BE49-F238E27FC236}">
                <a16:creationId xmlns:a16="http://schemas.microsoft.com/office/drawing/2014/main" id="{2804BDF3-9FCC-5742-9125-47285FE50507}"/>
              </a:ext>
            </a:extLst>
          </p:cNvPr>
          <p:cNvGrpSpPr/>
          <p:nvPr/>
        </p:nvGrpSpPr>
        <p:grpSpPr>
          <a:xfrm>
            <a:off x="2785968" y="3805356"/>
            <a:ext cx="416009" cy="267952"/>
            <a:chOff x="4264586" y="2194147"/>
            <a:chExt cx="554678" cy="482626"/>
          </a:xfrm>
        </p:grpSpPr>
        <p:sp>
          <p:nvSpPr>
            <p:cNvPr id="168" name="Trapezoid 167">
              <a:extLst>
                <a:ext uri="{FF2B5EF4-FFF2-40B4-BE49-F238E27FC236}">
                  <a16:creationId xmlns:a16="http://schemas.microsoft.com/office/drawing/2014/main" id="{6CED1071-CEAA-5C41-A90F-C182475FC986}"/>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A92AC545-5549-664C-86BB-63D8E6BA6C14}"/>
                </a:ext>
              </a:extLst>
            </p:cNvPr>
            <p:cNvGrpSpPr/>
            <p:nvPr/>
          </p:nvGrpSpPr>
          <p:grpSpPr>
            <a:xfrm>
              <a:off x="4555407" y="2265334"/>
              <a:ext cx="263857" cy="340252"/>
              <a:chOff x="4555407" y="2271223"/>
              <a:chExt cx="263857" cy="340252"/>
            </a:xfrm>
          </p:grpSpPr>
          <p:cxnSp>
            <p:nvCxnSpPr>
              <p:cNvPr id="171" name="Straight Connector 170">
                <a:extLst>
                  <a:ext uri="{FF2B5EF4-FFF2-40B4-BE49-F238E27FC236}">
                    <a16:creationId xmlns:a16="http://schemas.microsoft.com/office/drawing/2014/main" id="{CCF0DA34-540D-8344-9C3C-D0D9F0919CF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72" name="Straight Connector 171">
                <a:extLst>
                  <a:ext uri="{FF2B5EF4-FFF2-40B4-BE49-F238E27FC236}">
                    <a16:creationId xmlns:a16="http://schemas.microsoft.com/office/drawing/2014/main" id="{20727720-240C-EC46-BE51-9F2CDA493C5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73" name="Straight Connector 172">
                <a:extLst>
                  <a:ext uri="{FF2B5EF4-FFF2-40B4-BE49-F238E27FC236}">
                    <a16:creationId xmlns:a16="http://schemas.microsoft.com/office/drawing/2014/main" id="{08D658D8-6B9E-DA42-A550-B2C34C163729}"/>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74" name="Straight Connector 173">
                <a:extLst>
                  <a:ext uri="{FF2B5EF4-FFF2-40B4-BE49-F238E27FC236}">
                    <a16:creationId xmlns:a16="http://schemas.microsoft.com/office/drawing/2014/main" id="{44119658-E015-054B-A279-54B4322B716A}"/>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70" name="Straight Connector 169">
              <a:extLst>
                <a:ext uri="{FF2B5EF4-FFF2-40B4-BE49-F238E27FC236}">
                  <a16:creationId xmlns:a16="http://schemas.microsoft.com/office/drawing/2014/main" id="{7CB7842C-6390-1E4F-85FC-569CB54B42E8}"/>
                </a:ext>
              </a:extLst>
            </p:cNvPr>
            <p:cNvCxnSpPr>
              <a:cxnSpLocks/>
              <a:endCxn id="16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167" name="Straight Connector 166">
            <a:extLst>
              <a:ext uri="{FF2B5EF4-FFF2-40B4-BE49-F238E27FC236}">
                <a16:creationId xmlns:a16="http://schemas.microsoft.com/office/drawing/2014/main" id="{D7E95C05-2C32-5045-BFB4-E3F2A5E5A9AE}"/>
              </a:ext>
            </a:extLst>
          </p:cNvPr>
          <p:cNvCxnSpPr>
            <a:cxnSpLocks/>
          </p:cNvCxnSpPr>
          <p:nvPr/>
        </p:nvCxnSpPr>
        <p:spPr>
          <a:xfrm>
            <a:off x="2785968" y="4370453"/>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95" name="Rectangle 294">
            <a:extLst>
              <a:ext uri="{FF2B5EF4-FFF2-40B4-BE49-F238E27FC236}">
                <a16:creationId xmlns:a16="http://schemas.microsoft.com/office/drawing/2014/main" id="{01B45E28-3688-0B45-AB32-677897601568}"/>
              </a:ext>
            </a:extLst>
          </p:cNvPr>
          <p:cNvSpPr/>
          <p:nvPr/>
        </p:nvSpPr>
        <p:spPr>
          <a:xfrm>
            <a:off x="4341066" y="1674607"/>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b="1" dirty="0"/>
              <a:t>PE</a:t>
            </a:r>
          </a:p>
        </p:txBody>
      </p:sp>
      <p:grpSp>
        <p:nvGrpSpPr>
          <p:cNvPr id="296" name="Group 295">
            <a:extLst>
              <a:ext uri="{FF2B5EF4-FFF2-40B4-BE49-F238E27FC236}">
                <a16:creationId xmlns:a16="http://schemas.microsoft.com/office/drawing/2014/main" id="{1F9DF94F-4040-F04C-89E2-5FC5FC5FC363}"/>
              </a:ext>
            </a:extLst>
          </p:cNvPr>
          <p:cNvGrpSpPr/>
          <p:nvPr/>
        </p:nvGrpSpPr>
        <p:grpSpPr>
          <a:xfrm rot="16200000" flipH="1">
            <a:off x="4262217" y="2313081"/>
            <a:ext cx="416009" cy="267952"/>
            <a:chOff x="4264586" y="2194147"/>
            <a:chExt cx="554678" cy="482626"/>
          </a:xfrm>
        </p:grpSpPr>
        <p:sp>
          <p:nvSpPr>
            <p:cNvPr id="306" name="Trapezoid 305">
              <a:extLst>
                <a:ext uri="{FF2B5EF4-FFF2-40B4-BE49-F238E27FC236}">
                  <a16:creationId xmlns:a16="http://schemas.microsoft.com/office/drawing/2014/main" id="{F01AACC9-EB99-0E4A-A5AC-B218D75895BF}"/>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07" name="Group 306">
              <a:extLst>
                <a:ext uri="{FF2B5EF4-FFF2-40B4-BE49-F238E27FC236}">
                  <a16:creationId xmlns:a16="http://schemas.microsoft.com/office/drawing/2014/main" id="{CC8763AE-6111-8F45-82FC-F14C0AD59891}"/>
                </a:ext>
              </a:extLst>
            </p:cNvPr>
            <p:cNvGrpSpPr/>
            <p:nvPr/>
          </p:nvGrpSpPr>
          <p:grpSpPr>
            <a:xfrm>
              <a:off x="4555407" y="2265334"/>
              <a:ext cx="263857" cy="340252"/>
              <a:chOff x="4555407" y="2271223"/>
              <a:chExt cx="263857" cy="340252"/>
            </a:xfrm>
          </p:grpSpPr>
          <p:cxnSp>
            <p:nvCxnSpPr>
              <p:cNvPr id="309" name="Straight Connector 308">
                <a:extLst>
                  <a:ext uri="{FF2B5EF4-FFF2-40B4-BE49-F238E27FC236}">
                    <a16:creationId xmlns:a16="http://schemas.microsoft.com/office/drawing/2014/main" id="{022E35B2-E230-744F-9E13-E08A2B0FD4C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10" name="Straight Connector 309">
                <a:extLst>
                  <a:ext uri="{FF2B5EF4-FFF2-40B4-BE49-F238E27FC236}">
                    <a16:creationId xmlns:a16="http://schemas.microsoft.com/office/drawing/2014/main" id="{C15BABEE-612C-0541-B1E8-BACF03A655C6}"/>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11" name="Straight Connector 310">
                <a:extLst>
                  <a:ext uri="{FF2B5EF4-FFF2-40B4-BE49-F238E27FC236}">
                    <a16:creationId xmlns:a16="http://schemas.microsoft.com/office/drawing/2014/main" id="{499CEFEA-D4C7-6741-A1C2-761213CB1CC5}"/>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12" name="Straight Connector 311">
                <a:extLst>
                  <a:ext uri="{FF2B5EF4-FFF2-40B4-BE49-F238E27FC236}">
                    <a16:creationId xmlns:a16="http://schemas.microsoft.com/office/drawing/2014/main" id="{2AB3D3A7-6FCE-1843-B780-AF8243A4D5FF}"/>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08" name="Straight Connector 307">
              <a:extLst>
                <a:ext uri="{FF2B5EF4-FFF2-40B4-BE49-F238E27FC236}">
                  <a16:creationId xmlns:a16="http://schemas.microsoft.com/office/drawing/2014/main" id="{07F366E8-31FC-1646-AFF2-5E95A1A85CBF}"/>
                </a:ext>
              </a:extLst>
            </p:cNvPr>
            <p:cNvCxnSpPr>
              <a:cxnSpLocks/>
              <a:endCxn id="30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97" name="Group 296">
            <a:extLst>
              <a:ext uri="{FF2B5EF4-FFF2-40B4-BE49-F238E27FC236}">
                <a16:creationId xmlns:a16="http://schemas.microsoft.com/office/drawing/2014/main" id="{4FA0A9FE-7818-A14D-A606-DBD611F48375}"/>
              </a:ext>
            </a:extLst>
          </p:cNvPr>
          <p:cNvGrpSpPr/>
          <p:nvPr/>
        </p:nvGrpSpPr>
        <p:grpSpPr>
          <a:xfrm>
            <a:off x="4910280" y="1678284"/>
            <a:ext cx="416009" cy="267952"/>
            <a:chOff x="4264586" y="2194147"/>
            <a:chExt cx="554678" cy="482626"/>
          </a:xfrm>
        </p:grpSpPr>
        <p:sp>
          <p:nvSpPr>
            <p:cNvPr id="299" name="Trapezoid 298">
              <a:extLst>
                <a:ext uri="{FF2B5EF4-FFF2-40B4-BE49-F238E27FC236}">
                  <a16:creationId xmlns:a16="http://schemas.microsoft.com/office/drawing/2014/main" id="{C801598C-0659-194E-A731-D3D10FA5798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00" name="Group 299">
              <a:extLst>
                <a:ext uri="{FF2B5EF4-FFF2-40B4-BE49-F238E27FC236}">
                  <a16:creationId xmlns:a16="http://schemas.microsoft.com/office/drawing/2014/main" id="{DB4AC30C-ED37-6248-8243-C7E3E701417C}"/>
                </a:ext>
              </a:extLst>
            </p:cNvPr>
            <p:cNvGrpSpPr/>
            <p:nvPr/>
          </p:nvGrpSpPr>
          <p:grpSpPr>
            <a:xfrm>
              <a:off x="4555407" y="2265334"/>
              <a:ext cx="263857" cy="340252"/>
              <a:chOff x="4555407" y="2271223"/>
              <a:chExt cx="263857" cy="340252"/>
            </a:xfrm>
          </p:grpSpPr>
          <p:cxnSp>
            <p:nvCxnSpPr>
              <p:cNvPr id="302" name="Straight Connector 301">
                <a:extLst>
                  <a:ext uri="{FF2B5EF4-FFF2-40B4-BE49-F238E27FC236}">
                    <a16:creationId xmlns:a16="http://schemas.microsoft.com/office/drawing/2014/main" id="{939E9394-813C-A949-9EEC-EF0B064CA2F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03" name="Straight Connector 302">
                <a:extLst>
                  <a:ext uri="{FF2B5EF4-FFF2-40B4-BE49-F238E27FC236}">
                    <a16:creationId xmlns:a16="http://schemas.microsoft.com/office/drawing/2014/main" id="{13BA14E9-DA33-B443-BE52-274F92706B6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04" name="Straight Connector 303">
                <a:extLst>
                  <a:ext uri="{FF2B5EF4-FFF2-40B4-BE49-F238E27FC236}">
                    <a16:creationId xmlns:a16="http://schemas.microsoft.com/office/drawing/2014/main" id="{BACAF09B-447D-A943-B1EF-94E6664182E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05" name="Straight Connector 304">
                <a:extLst>
                  <a:ext uri="{FF2B5EF4-FFF2-40B4-BE49-F238E27FC236}">
                    <a16:creationId xmlns:a16="http://schemas.microsoft.com/office/drawing/2014/main" id="{6E90E6F6-B6C8-D648-8DDD-F453E1461599}"/>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01" name="Straight Connector 300">
              <a:extLst>
                <a:ext uri="{FF2B5EF4-FFF2-40B4-BE49-F238E27FC236}">
                  <a16:creationId xmlns:a16="http://schemas.microsoft.com/office/drawing/2014/main" id="{E9525A63-F9E5-4447-8839-64DC2CEDC2A9}"/>
                </a:ext>
              </a:extLst>
            </p:cNvPr>
            <p:cNvCxnSpPr>
              <a:cxnSpLocks/>
              <a:endCxn id="299"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98" name="Straight Connector 297">
            <a:extLst>
              <a:ext uri="{FF2B5EF4-FFF2-40B4-BE49-F238E27FC236}">
                <a16:creationId xmlns:a16="http://schemas.microsoft.com/office/drawing/2014/main" id="{87C9D912-E90B-C54A-B2FE-873A1DC15ED8}"/>
              </a:ext>
            </a:extLst>
          </p:cNvPr>
          <p:cNvCxnSpPr>
            <a:cxnSpLocks/>
          </p:cNvCxnSpPr>
          <p:nvPr/>
        </p:nvCxnSpPr>
        <p:spPr>
          <a:xfrm>
            <a:off x="4910280" y="2243381"/>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77" name="Rectangle 276">
            <a:extLst>
              <a:ext uri="{FF2B5EF4-FFF2-40B4-BE49-F238E27FC236}">
                <a16:creationId xmlns:a16="http://schemas.microsoft.com/office/drawing/2014/main" id="{C7D3D573-6537-4E49-8840-10149E75F17F}"/>
              </a:ext>
            </a:extLst>
          </p:cNvPr>
          <p:cNvSpPr/>
          <p:nvPr/>
        </p:nvSpPr>
        <p:spPr>
          <a:xfrm>
            <a:off x="4341066" y="611071"/>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b="1" dirty="0"/>
              <a:t>PE</a:t>
            </a:r>
            <a:endParaRPr lang="en-US" b="1" dirty="0"/>
          </a:p>
        </p:txBody>
      </p:sp>
      <p:grpSp>
        <p:nvGrpSpPr>
          <p:cNvPr id="278" name="Group 277">
            <a:extLst>
              <a:ext uri="{FF2B5EF4-FFF2-40B4-BE49-F238E27FC236}">
                <a16:creationId xmlns:a16="http://schemas.microsoft.com/office/drawing/2014/main" id="{64636DB6-1009-7841-B599-D2CC5ED72401}"/>
              </a:ext>
            </a:extLst>
          </p:cNvPr>
          <p:cNvGrpSpPr/>
          <p:nvPr/>
        </p:nvGrpSpPr>
        <p:grpSpPr>
          <a:xfrm rot="16200000" flipH="1">
            <a:off x="4262217" y="1249545"/>
            <a:ext cx="416009" cy="267952"/>
            <a:chOff x="4264586" y="2194147"/>
            <a:chExt cx="554678" cy="482626"/>
          </a:xfrm>
        </p:grpSpPr>
        <p:sp>
          <p:nvSpPr>
            <p:cNvPr id="288" name="Trapezoid 287">
              <a:extLst>
                <a:ext uri="{FF2B5EF4-FFF2-40B4-BE49-F238E27FC236}">
                  <a16:creationId xmlns:a16="http://schemas.microsoft.com/office/drawing/2014/main" id="{537462ED-25CC-2C49-B2C1-299E04445C7E}"/>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89" name="Group 288">
              <a:extLst>
                <a:ext uri="{FF2B5EF4-FFF2-40B4-BE49-F238E27FC236}">
                  <a16:creationId xmlns:a16="http://schemas.microsoft.com/office/drawing/2014/main" id="{C8A9188B-94E6-C343-9B17-5B3F1C1E95A5}"/>
                </a:ext>
              </a:extLst>
            </p:cNvPr>
            <p:cNvGrpSpPr/>
            <p:nvPr/>
          </p:nvGrpSpPr>
          <p:grpSpPr>
            <a:xfrm>
              <a:off x="4555407" y="2265334"/>
              <a:ext cx="263857" cy="340252"/>
              <a:chOff x="4555407" y="2271223"/>
              <a:chExt cx="263857" cy="340252"/>
            </a:xfrm>
          </p:grpSpPr>
          <p:cxnSp>
            <p:nvCxnSpPr>
              <p:cNvPr id="291" name="Straight Connector 290">
                <a:extLst>
                  <a:ext uri="{FF2B5EF4-FFF2-40B4-BE49-F238E27FC236}">
                    <a16:creationId xmlns:a16="http://schemas.microsoft.com/office/drawing/2014/main" id="{83CCF59F-0E22-C443-965B-FF13F50B9AA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92" name="Straight Connector 291">
                <a:extLst>
                  <a:ext uri="{FF2B5EF4-FFF2-40B4-BE49-F238E27FC236}">
                    <a16:creationId xmlns:a16="http://schemas.microsoft.com/office/drawing/2014/main" id="{87B5CE76-25EB-F749-B897-5112E59B4800}"/>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93" name="Straight Connector 292">
                <a:extLst>
                  <a:ext uri="{FF2B5EF4-FFF2-40B4-BE49-F238E27FC236}">
                    <a16:creationId xmlns:a16="http://schemas.microsoft.com/office/drawing/2014/main" id="{D488B493-4A04-074C-A19B-F1660B8309B0}"/>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94" name="Straight Connector 293">
                <a:extLst>
                  <a:ext uri="{FF2B5EF4-FFF2-40B4-BE49-F238E27FC236}">
                    <a16:creationId xmlns:a16="http://schemas.microsoft.com/office/drawing/2014/main" id="{FE19D505-66B4-5E43-BFB1-BDC56EC7C716}"/>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90" name="Straight Connector 289">
              <a:extLst>
                <a:ext uri="{FF2B5EF4-FFF2-40B4-BE49-F238E27FC236}">
                  <a16:creationId xmlns:a16="http://schemas.microsoft.com/office/drawing/2014/main" id="{AF1EAD95-5326-0F48-B39A-04AAB8A87926}"/>
                </a:ext>
              </a:extLst>
            </p:cNvPr>
            <p:cNvCxnSpPr>
              <a:cxnSpLocks/>
              <a:endCxn id="28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79" name="Group 278">
            <a:extLst>
              <a:ext uri="{FF2B5EF4-FFF2-40B4-BE49-F238E27FC236}">
                <a16:creationId xmlns:a16="http://schemas.microsoft.com/office/drawing/2014/main" id="{863B46D3-30EB-944D-9169-0BA3EB4E488D}"/>
              </a:ext>
            </a:extLst>
          </p:cNvPr>
          <p:cNvGrpSpPr/>
          <p:nvPr/>
        </p:nvGrpSpPr>
        <p:grpSpPr>
          <a:xfrm>
            <a:off x="4910280" y="614748"/>
            <a:ext cx="416009" cy="267952"/>
            <a:chOff x="4264586" y="2194147"/>
            <a:chExt cx="554678" cy="482626"/>
          </a:xfrm>
        </p:grpSpPr>
        <p:sp>
          <p:nvSpPr>
            <p:cNvPr id="281" name="Trapezoid 280">
              <a:extLst>
                <a:ext uri="{FF2B5EF4-FFF2-40B4-BE49-F238E27FC236}">
                  <a16:creationId xmlns:a16="http://schemas.microsoft.com/office/drawing/2014/main" id="{475350CB-430B-AD45-9050-369AFF08054E}"/>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82" name="Group 281">
              <a:extLst>
                <a:ext uri="{FF2B5EF4-FFF2-40B4-BE49-F238E27FC236}">
                  <a16:creationId xmlns:a16="http://schemas.microsoft.com/office/drawing/2014/main" id="{462BEE27-8FD8-464F-B795-793463E2D050}"/>
                </a:ext>
              </a:extLst>
            </p:cNvPr>
            <p:cNvGrpSpPr/>
            <p:nvPr/>
          </p:nvGrpSpPr>
          <p:grpSpPr>
            <a:xfrm>
              <a:off x="4555407" y="2265334"/>
              <a:ext cx="263857" cy="340252"/>
              <a:chOff x="4555407" y="2271223"/>
              <a:chExt cx="263857" cy="340252"/>
            </a:xfrm>
          </p:grpSpPr>
          <p:cxnSp>
            <p:nvCxnSpPr>
              <p:cNvPr id="284" name="Straight Connector 283">
                <a:extLst>
                  <a:ext uri="{FF2B5EF4-FFF2-40B4-BE49-F238E27FC236}">
                    <a16:creationId xmlns:a16="http://schemas.microsoft.com/office/drawing/2014/main" id="{C5798212-DCCB-7C4F-9396-38D8974C4355}"/>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85" name="Straight Connector 284">
                <a:extLst>
                  <a:ext uri="{FF2B5EF4-FFF2-40B4-BE49-F238E27FC236}">
                    <a16:creationId xmlns:a16="http://schemas.microsoft.com/office/drawing/2014/main" id="{BE212E4E-13AC-CF43-9823-BFB157CB9B11}"/>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86" name="Straight Connector 285">
                <a:extLst>
                  <a:ext uri="{FF2B5EF4-FFF2-40B4-BE49-F238E27FC236}">
                    <a16:creationId xmlns:a16="http://schemas.microsoft.com/office/drawing/2014/main" id="{9D2530CC-DF64-894C-BCD6-651C3D1789FF}"/>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87" name="Straight Connector 286">
                <a:extLst>
                  <a:ext uri="{FF2B5EF4-FFF2-40B4-BE49-F238E27FC236}">
                    <a16:creationId xmlns:a16="http://schemas.microsoft.com/office/drawing/2014/main" id="{DC8135A6-C45C-DB46-BFAB-B16662E1A9D2}"/>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83" name="Straight Connector 282">
              <a:extLst>
                <a:ext uri="{FF2B5EF4-FFF2-40B4-BE49-F238E27FC236}">
                  <a16:creationId xmlns:a16="http://schemas.microsoft.com/office/drawing/2014/main" id="{E5BDE791-3BE7-6B4B-90EE-33E3E657E6E8}"/>
                </a:ext>
              </a:extLst>
            </p:cNvPr>
            <p:cNvCxnSpPr>
              <a:cxnSpLocks/>
              <a:endCxn id="281"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80" name="Straight Connector 279">
            <a:extLst>
              <a:ext uri="{FF2B5EF4-FFF2-40B4-BE49-F238E27FC236}">
                <a16:creationId xmlns:a16="http://schemas.microsoft.com/office/drawing/2014/main" id="{45159BFB-EA28-6A4B-8A8E-A0C4C6CF5CF8}"/>
              </a:ext>
            </a:extLst>
          </p:cNvPr>
          <p:cNvCxnSpPr>
            <a:cxnSpLocks/>
          </p:cNvCxnSpPr>
          <p:nvPr/>
        </p:nvCxnSpPr>
        <p:spPr>
          <a:xfrm>
            <a:off x="4910280" y="1179845"/>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59" name="Rectangle 258">
            <a:extLst>
              <a:ext uri="{FF2B5EF4-FFF2-40B4-BE49-F238E27FC236}">
                <a16:creationId xmlns:a16="http://schemas.microsoft.com/office/drawing/2014/main" id="{D205EBBE-6ECF-2E4A-A8EC-FBA34EAC0E0E}"/>
              </a:ext>
            </a:extLst>
          </p:cNvPr>
          <p:cNvSpPr/>
          <p:nvPr/>
        </p:nvSpPr>
        <p:spPr>
          <a:xfrm>
            <a:off x="4341066" y="2738143"/>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b="1" dirty="0"/>
              <a:t>PE</a:t>
            </a:r>
          </a:p>
        </p:txBody>
      </p:sp>
      <p:grpSp>
        <p:nvGrpSpPr>
          <p:cNvPr id="260" name="Group 259">
            <a:extLst>
              <a:ext uri="{FF2B5EF4-FFF2-40B4-BE49-F238E27FC236}">
                <a16:creationId xmlns:a16="http://schemas.microsoft.com/office/drawing/2014/main" id="{8A1ED133-2F91-754C-8A3E-84847BF34350}"/>
              </a:ext>
            </a:extLst>
          </p:cNvPr>
          <p:cNvGrpSpPr/>
          <p:nvPr/>
        </p:nvGrpSpPr>
        <p:grpSpPr>
          <a:xfrm rot="16200000" flipH="1">
            <a:off x="4262217" y="3376617"/>
            <a:ext cx="416009" cy="267952"/>
            <a:chOff x="4264586" y="2194147"/>
            <a:chExt cx="554678" cy="482626"/>
          </a:xfrm>
        </p:grpSpPr>
        <p:sp>
          <p:nvSpPr>
            <p:cNvPr id="270" name="Trapezoid 269">
              <a:extLst>
                <a:ext uri="{FF2B5EF4-FFF2-40B4-BE49-F238E27FC236}">
                  <a16:creationId xmlns:a16="http://schemas.microsoft.com/office/drawing/2014/main" id="{C61AA65A-ABBF-9C43-975C-C2F02B47936A}"/>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71" name="Group 270">
              <a:extLst>
                <a:ext uri="{FF2B5EF4-FFF2-40B4-BE49-F238E27FC236}">
                  <a16:creationId xmlns:a16="http://schemas.microsoft.com/office/drawing/2014/main" id="{4D5176AE-D432-554A-8483-90014DA70E10}"/>
                </a:ext>
              </a:extLst>
            </p:cNvPr>
            <p:cNvGrpSpPr/>
            <p:nvPr/>
          </p:nvGrpSpPr>
          <p:grpSpPr>
            <a:xfrm>
              <a:off x="4555407" y="2265334"/>
              <a:ext cx="263857" cy="340252"/>
              <a:chOff x="4555407" y="2271223"/>
              <a:chExt cx="263857" cy="340252"/>
            </a:xfrm>
          </p:grpSpPr>
          <p:cxnSp>
            <p:nvCxnSpPr>
              <p:cNvPr id="273" name="Straight Connector 272">
                <a:extLst>
                  <a:ext uri="{FF2B5EF4-FFF2-40B4-BE49-F238E27FC236}">
                    <a16:creationId xmlns:a16="http://schemas.microsoft.com/office/drawing/2014/main" id="{CC673353-96DF-A648-880E-F4EF08968010}"/>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74" name="Straight Connector 273">
                <a:extLst>
                  <a:ext uri="{FF2B5EF4-FFF2-40B4-BE49-F238E27FC236}">
                    <a16:creationId xmlns:a16="http://schemas.microsoft.com/office/drawing/2014/main" id="{2D1DD625-EFEE-1D4A-A055-8EBCBD77B3CC}"/>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75" name="Straight Connector 274">
                <a:extLst>
                  <a:ext uri="{FF2B5EF4-FFF2-40B4-BE49-F238E27FC236}">
                    <a16:creationId xmlns:a16="http://schemas.microsoft.com/office/drawing/2014/main" id="{CA036F77-FBBA-5D49-93EE-D3DD5E36DA2A}"/>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76" name="Straight Connector 275">
                <a:extLst>
                  <a:ext uri="{FF2B5EF4-FFF2-40B4-BE49-F238E27FC236}">
                    <a16:creationId xmlns:a16="http://schemas.microsoft.com/office/drawing/2014/main" id="{198D468A-B4DD-C742-AF82-11FFD6A4487B}"/>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72" name="Straight Connector 271">
              <a:extLst>
                <a:ext uri="{FF2B5EF4-FFF2-40B4-BE49-F238E27FC236}">
                  <a16:creationId xmlns:a16="http://schemas.microsoft.com/office/drawing/2014/main" id="{931D8B4F-0DAE-6549-9328-07617E2000DD}"/>
                </a:ext>
              </a:extLst>
            </p:cNvPr>
            <p:cNvCxnSpPr>
              <a:cxnSpLocks/>
              <a:endCxn id="27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61" name="Group 260">
            <a:extLst>
              <a:ext uri="{FF2B5EF4-FFF2-40B4-BE49-F238E27FC236}">
                <a16:creationId xmlns:a16="http://schemas.microsoft.com/office/drawing/2014/main" id="{FDDD0FE2-6A5B-E546-A9B2-AE7302716DA1}"/>
              </a:ext>
            </a:extLst>
          </p:cNvPr>
          <p:cNvGrpSpPr/>
          <p:nvPr/>
        </p:nvGrpSpPr>
        <p:grpSpPr>
          <a:xfrm>
            <a:off x="4910280" y="2741820"/>
            <a:ext cx="416009" cy="267952"/>
            <a:chOff x="4264586" y="2194147"/>
            <a:chExt cx="554678" cy="482626"/>
          </a:xfrm>
        </p:grpSpPr>
        <p:sp>
          <p:nvSpPr>
            <p:cNvPr id="263" name="Trapezoid 262">
              <a:extLst>
                <a:ext uri="{FF2B5EF4-FFF2-40B4-BE49-F238E27FC236}">
                  <a16:creationId xmlns:a16="http://schemas.microsoft.com/office/drawing/2014/main" id="{C6BF6F26-2DBE-7645-9B6D-42B69FDB0766}"/>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64" name="Group 263">
              <a:extLst>
                <a:ext uri="{FF2B5EF4-FFF2-40B4-BE49-F238E27FC236}">
                  <a16:creationId xmlns:a16="http://schemas.microsoft.com/office/drawing/2014/main" id="{C998A5BD-A663-A541-BBAD-D6A542D8CE40}"/>
                </a:ext>
              </a:extLst>
            </p:cNvPr>
            <p:cNvGrpSpPr/>
            <p:nvPr/>
          </p:nvGrpSpPr>
          <p:grpSpPr>
            <a:xfrm>
              <a:off x="4555407" y="2265334"/>
              <a:ext cx="263857" cy="340252"/>
              <a:chOff x="4555407" y="2271223"/>
              <a:chExt cx="263857" cy="340252"/>
            </a:xfrm>
          </p:grpSpPr>
          <p:cxnSp>
            <p:nvCxnSpPr>
              <p:cNvPr id="266" name="Straight Connector 265">
                <a:extLst>
                  <a:ext uri="{FF2B5EF4-FFF2-40B4-BE49-F238E27FC236}">
                    <a16:creationId xmlns:a16="http://schemas.microsoft.com/office/drawing/2014/main" id="{20D50649-0C18-B14E-AC69-B969E861855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67" name="Straight Connector 266">
                <a:extLst>
                  <a:ext uri="{FF2B5EF4-FFF2-40B4-BE49-F238E27FC236}">
                    <a16:creationId xmlns:a16="http://schemas.microsoft.com/office/drawing/2014/main" id="{178FAFAA-2EF5-F14A-9E5C-8FA3D43AE74E}"/>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68" name="Straight Connector 267">
                <a:extLst>
                  <a:ext uri="{FF2B5EF4-FFF2-40B4-BE49-F238E27FC236}">
                    <a16:creationId xmlns:a16="http://schemas.microsoft.com/office/drawing/2014/main" id="{367A2C96-9E74-B147-975B-C1F71FA7F2E0}"/>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69" name="Straight Connector 268">
                <a:extLst>
                  <a:ext uri="{FF2B5EF4-FFF2-40B4-BE49-F238E27FC236}">
                    <a16:creationId xmlns:a16="http://schemas.microsoft.com/office/drawing/2014/main" id="{9A38356C-D9AB-0742-8517-8EF82291EAA2}"/>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65" name="Straight Connector 264">
              <a:extLst>
                <a:ext uri="{FF2B5EF4-FFF2-40B4-BE49-F238E27FC236}">
                  <a16:creationId xmlns:a16="http://schemas.microsoft.com/office/drawing/2014/main" id="{0BFD7A32-DB02-6C41-B53D-29815F7FDB83}"/>
                </a:ext>
              </a:extLst>
            </p:cNvPr>
            <p:cNvCxnSpPr>
              <a:cxnSpLocks/>
              <a:endCxn id="263"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62" name="Straight Connector 261">
            <a:extLst>
              <a:ext uri="{FF2B5EF4-FFF2-40B4-BE49-F238E27FC236}">
                <a16:creationId xmlns:a16="http://schemas.microsoft.com/office/drawing/2014/main" id="{CE291F60-DD29-E64E-8415-668EBA176973}"/>
              </a:ext>
            </a:extLst>
          </p:cNvPr>
          <p:cNvCxnSpPr>
            <a:cxnSpLocks/>
          </p:cNvCxnSpPr>
          <p:nvPr/>
        </p:nvCxnSpPr>
        <p:spPr>
          <a:xfrm>
            <a:off x="4910280" y="3306917"/>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41" name="Rectangle 240">
            <a:extLst>
              <a:ext uri="{FF2B5EF4-FFF2-40B4-BE49-F238E27FC236}">
                <a16:creationId xmlns:a16="http://schemas.microsoft.com/office/drawing/2014/main" id="{B2788140-F1E6-6940-AC29-D04A20BA4D13}"/>
              </a:ext>
            </a:extLst>
          </p:cNvPr>
          <p:cNvSpPr/>
          <p:nvPr/>
        </p:nvSpPr>
        <p:spPr>
          <a:xfrm>
            <a:off x="4341066" y="3801679"/>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b="1" dirty="0"/>
              <a:t>PE</a:t>
            </a:r>
          </a:p>
        </p:txBody>
      </p:sp>
      <p:grpSp>
        <p:nvGrpSpPr>
          <p:cNvPr id="242" name="Group 241">
            <a:extLst>
              <a:ext uri="{FF2B5EF4-FFF2-40B4-BE49-F238E27FC236}">
                <a16:creationId xmlns:a16="http://schemas.microsoft.com/office/drawing/2014/main" id="{BAAF03CB-05AC-5546-A8D3-7D08F53C6ED0}"/>
              </a:ext>
            </a:extLst>
          </p:cNvPr>
          <p:cNvGrpSpPr/>
          <p:nvPr/>
        </p:nvGrpSpPr>
        <p:grpSpPr>
          <a:xfrm rot="16200000" flipH="1">
            <a:off x="4262217" y="4440153"/>
            <a:ext cx="416009" cy="267952"/>
            <a:chOff x="4264586" y="2194147"/>
            <a:chExt cx="554678" cy="482626"/>
          </a:xfrm>
        </p:grpSpPr>
        <p:sp>
          <p:nvSpPr>
            <p:cNvPr id="252" name="Trapezoid 251">
              <a:extLst>
                <a:ext uri="{FF2B5EF4-FFF2-40B4-BE49-F238E27FC236}">
                  <a16:creationId xmlns:a16="http://schemas.microsoft.com/office/drawing/2014/main" id="{F173DA2E-C6CE-3549-9BF7-8860E04F658A}"/>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53" name="Group 252">
              <a:extLst>
                <a:ext uri="{FF2B5EF4-FFF2-40B4-BE49-F238E27FC236}">
                  <a16:creationId xmlns:a16="http://schemas.microsoft.com/office/drawing/2014/main" id="{7E9F0E1B-8441-A446-AC76-BA5E2AA9B65A}"/>
                </a:ext>
              </a:extLst>
            </p:cNvPr>
            <p:cNvGrpSpPr/>
            <p:nvPr/>
          </p:nvGrpSpPr>
          <p:grpSpPr>
            <a:xfrm>
              <a:off x="4555407" y="2265334"/>
              <a:ext cx="263857" cy="340252"/>
              <a:chOff x="4555407" y="2271223"/>
              <a:chExt cx="263857" cy="340252"/>
            </a:xfrm>
          </p:grpSpPr>
          <p:cxnSp>
            <p:nvCxnSpPr>
              <p:cNvPr id="255" name="Straight Connector 254">
                <a:extLst>
                  <a:ext uri="{FF2B5EF4-FFF2-40B4-BE49-F238E27FC236}">
                    <a16:creationId xmlns:a16="http://schemas.microsoft.com/office/drawing/2014/main" id="{157D4CAC-950A-F04A-B2CE-403AEC169D70}"/>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6" name="Straight Connector 255">
                <a:extLst>
                  <a:ext uri="{FF2B5EF4-FFF2-40B4-BE49-F238E27FC236}">
                    <a16:creationId xmlns:a16="http://schemas.microsoft.com/office/drawing/2014/main" id="{6D6D58BA-9B81-4544-938B-3EB26358468C}"/>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7" name="Straight Connector 256">
                <a:extLst>
                  <a:ext uri="{FF2B5EF4-FFF2-40B4-BE49-F238E27FC236}">
                    <a16:creationId xmlns:a16="http://schemas.microsoft.com/office/drawing/2014/main" id="{27F3178E-E4FB-6643-9197-CDDA7E8B4E6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8" name="Straight Connector 257">
                <a:extLst>
                  <a:ext uri="{FF2B5EF4-FFF2-40B4-BE49-F238E27FC236}">
                    <a16:creationId xmlns:a16="http://schemas.microsoft.com/office/drawing/2014/main" id="{D4E11E17-E633-CC4B-B031-9E6797FD9BE7}"/>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54" name="Straight Connector 253">
              <a:extLst>
                <a:ext uri="{FF2B5EF4-FFF2-40B4-BE49-F238E27FC236}">
                  <a16:creationId xmlns:a16="http://schemas.microsoft.com/office/drawing/2014/main" id="{88242442-E086-D341-B716-E6F47B869E68}"/>
                </a:ext>
              </a:extLst>
            </p:cNvPr>
            <p:cNvCxnSpPr>
              <a:cxnSpLocks/>
              <a:endCxn id="25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43" name="Group 242">
            <a:extLst>
              <a:ext uri="{FF2B5EF4-FFF2-40B4-BE49-F238E27FC236}">
                <a16:creationId xmlns:a16="http://schemas.microsoft.com/office/drawing/2014/main" id="{47883F9D-AFF4-D948-93E8-830889DE5A19}"/>
              </a:ext>
            </a:extLst>
          </p:cNvPr>
          <p:cNvGrpSpPr/>
          <p:nvPr/>
        </p:nvGrpSpPr>
        <p:grpSpPr>
          <a:xfrm>
            <a:off x="4910280" y="3805356"/>
            <a:ext cx="416009" cy="267952"/>
            <a:chOff x="4264586" y="2194147"/>
            <a:chExt cx="554678" cy="482626"/>
          </a:xfrm>
        </p:grpSpPr>
        <p:sp>
          <p:nvSpPr>
            <p:cNvPr id="245" name="Trapezoid 244">
              <a:extLst>
                <a:ext uri="{FF2B5EF4-FFF2-40B4-BE49-F238E27FC236}">
                  <a16:creationId xmlns:a16="http://schemas.microsoft.com/office/drawing/2014/main" id="{B77B1158-C36A-D447-BF4D-AEBF69270AAB}"/>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46" name="Group 245">
              <a:extLst>
                <a:ext uri="{FF2B5EF4-FFF2-40B4-BE49-F238E27FC236}">
                  <a16:creationId xmlns:a16="http://schemas.microsoft.com/office/drawing/2014/main" id="{58E04C73-83DA-1A44-A50E-4F89B60AA64F}"/>
                </a:ext>
              </a:extLst>
            </p:cNvPr>
            <p:cNvGrpSpPr/>
            <p:nvPr/>
          </p:nvGrpSpPr>
          <p:grpSpPr>
            <a:xfrm>
              <a:off x="4555407" y="2265334"/>
              <a:ext cx="263857" cy="340252"/>
              <a:chOff x="4555407" y="2271223"/>
              <a:chExt cx="263857" cy="340252"/>
            </a:xfrm>
          </p:grpSpPr>
          <p:cxnSp>
            <p:nvCxnSpPr>
              <p:cNvPr id="248" name="Straight Connector 247">
                <a:extLst>
                  <a:ext uri="{FF2B5EF4-FFF2-40B4-BE49-F238E27FC236}">
                    <a16:creationId xmlns:a16="http://schemas.microsoft.com/office/drawing/2014/main" id="{A024A184-4B23-8440-9055-C245CFA2481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49" name="Straight Connector 248">
                <a:extLst>
                  <a:ext uri="{FF2B5EF4-FFF2-40B4-BE49-F238E27FC236}">
                    <a16:creationId xmlns:a16="http://schemas.microsoft.com/office/drawing/2014/main" id="{BBBEB47B-42CF-9C49-9940-FE79F78659E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0" name="Straight Connector 249">
                <a:extLst>
                  <a:ext uri="{FF2B5EF4-FFF2-40B4-BE49-F238E27FC236}">
                    <a16:creationId xmlns:a16="http://schemas.microsoft.com/office/drawing/2014/main" id="{231BEF7F-77D4-7441-8D6F-AFA47C5AE1C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1" name="Straight Connector 250">
                <a:extLst>
                  <a:ext uri="{FF2B5EF4-FFF2-40B4-BE49-F238E27FC236}">
                    <a16:creationId xmlns:a16="http://schemas.microsoft.com/office/drawing/2014/main" id="{E75CDD0F-4B5A-954A-9826-45E39BB70804}"/>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47" name="Straight Connector 246">
              <a:extLst>
                <a:ext uri="{FF2B5EF4-FFF2-40B4-BE49-F238E27FC236}">
                  <a16:creationId xmlns:a16="http://schemas.microsoft.com/office/drawing/2014/main" id="{66531AB3-6125-6749-BD11-4A6A51786C9B}"/>
                </a:ext>
              </a:extLst>
            </p:cNvPr>
            <p:cNvCxnSpPr>
              <a:cxnSpLocks/>
              <a:endCxn id="245"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44" name="Straight Connector 243">
            <a:extLst>
              <a:ext uri="{FF2B5EF4-FFF2-40B4-BE49-F238E27FC236}">
                <a16:creationId xmlns:a16="http://schemas.microsoft.com/office/drawing/2014/main" id="{D16A9B83-11C3-774D-A9AD-1E07C5DEFF47}"/>
              </a:ext>
            </a:extLst>
          </p:cNvPr>
          <p:cNvCxnSpPr>
            <a:cxnSpLocks/>
          </p:cNvCxnSpPr>
          <p:nvPr/>
        </p:nvCxnSpPr>
        <p:spPr>
          <a:xfrm>
            <a:off x="4910280" y="4370453"/>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72" name="Rectangle 371">
            <a:extLst>
              <a:ext uri="{FF2B5EF4-FFF2-40B4-BE49-F238E27FC236}">
                <a16:creationId xmlns:a16="http://schemas.microsoft.com/office/drawing/2014/main" id="{B22DDCC5-D11A-3048-93DB-477D29385720}"/>
              </a:ext>
            </a:extLst>
          </p:cNvPr>
          <p:cNvSpPr/>
          <p:nvPr/>
        </p:nvSpPr>
        <p:spPr>
          <a:xfrm>
            <a:off x="5403222" y="1674607"/>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500" b="1" dirty="0"/>
              <a:t>MEM</a:t>
            </a:r>
          </a:p>
        </p:txBody>
      </p:sp>
      <p:grpSp>
        <p:nvGrpSpPr>
          <p:cNvPr id="373" name="Group 372">
            <a:extLst>
              <a:ext uri="{FF2B5EF4-FFF2-40B4-BE49-F238E27FC236}">
                <a16:creationId xmlns:a16="http://schemas.microsoft.com/office/drawing/2014/main" id="{27D08EF7-72BA-7F43-839D-24784DD5D2CB}"/>
              </a:ext>
            </a:extLst>
          </p:cNvPr>
          <p:cNvGrpSpPr/>
          <p:nvPr/>
        </p:nvGrpSpPr>
        <p:grpSpPr>
          <a:xfrm rot="16200000" flipH="1">
            <a:off x="5324373" y="2313081"/>
            <a:ext cx="416009" cy="267952"/>
            <a:chOff x="4264586" y="2194147"/>
            <a:chExt cx="554678" cy="482626"/>
          </a:xfrm>
        </p:grpSpPr>
        <p:sp>
          <p:nvSpPr>
            <p:cNvPr id="383" name="Trapezoid 382">
              <a:extLst>
                <a:ext uri="{FF2B5EF4-FFF2-40B4-BE49-F238E27FC236}">
                  <a16:creationId xmlns:a16="http://schemas.microsoft.com/office/drawing/2014/main" id="{6E7ABBD2-06E4-7C42-AC53-2DDCC3FF4EA7}"/>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84" name="Group 383">
              <a:extLst>
                <a:ext uri="{FF2B5EF4-FFF2-40B4-BE49-F238E27FC236}">
                  <a16:creationId xmlns:a16="http://schemas.microsoft.com/office/drawing/2014/main" id="{AB00AB06-D5F1-3B4A-8406-39555C1C9669}"/>
                </a:ext>
              </a:extLst>
            </p:cNvPr>
            <p:cNvGrpSpPr/>
            <p:nvPr/>
          </p:nvGrpSpPr>
          <p:grpSpPr>
            <a:xfrm>
              <a:off x="4555407" y="2265334"/>
              <a:ext cx="263857" cy="340252"/>
              <a:chOff x="4555407" y="2271223"/>
              <a:chExt cx="263857" cy="340252"/>
            </a:xfrm>
          </p:grpSpPr>
          <p:cxnSp>
            <p:nvCxnSpPr>
              <p:cNvPr id="386" name="Straight Connector 385">
                <a:extLst>
                  <a:ext uri="{FF2B5EF4-FFF2-40B4-BE49-F238E27FC236}">
                    <a16:creationId xmlns:a16="http://schemas.microsoft.com/office/drawing/2014/main" id="{949BA47E-F31E-AE44-82F5-88EC65B8712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7" name="Straight Connector 386">
                <a:extLst>
                  <a:ext uri="{FF2B5EF4-FFF2-40B4-BE49-F238E27FC236}">
                    <a16:creationId xmlns:a16="http://schemas.microsoft.com/office/drawing/2014/main" id="{656A2016-29CD-E746-A440-4E11953A35F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8" name="Straight Connector 387">
                <a:extLst>
                  <a:ext uri="{FF2B5EF4-FFF2-40B4-BE49-F238E27FC236}">
                    <a16:creationId xmlns:a16="http://schemas.microsoft.com/office/drawing/2014/main" id="{DB27E4FE-74A5-8444-8DB7-13846E23BE4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9" name="Straight Connector 388">
                <a:extLst>
                  <a:ext uri="{FF2B5EF4-FFF2-40B4-BE49-F238E27FC236}">
                    <a16:creationId xmlns:a16="http://schemas.microsoft.com/office/drawing/2014/main" id="{33644872-FC1D-BC49-9F82-DD15E2D93992}"/>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85" name="Straight Connector 384">
              <a:extLst>
                <a:ext uri="{FF2B5EF4-FFF2-40B4-BE49-F238E27FC236}">
                  <a16:creationId xmlns:a16="http://schemas.microsoft.com/office/drawing/2014/main" id="{DC3AE0DB-9E00-3240-89A3-D18FF197B9D0}"/>
                </a:ext>
              </a:extLst>
            </p:cNvPr>
            <p:cNvCxnSpPr>
              <a:cxnSpLocks/>
              <a:endCxn id="383"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374" name="Group 373">
            <a:extLst>
              <a:ext uri="{FF2B5EF4-FFF2-40B4-BE49-F238E27FC236}">
                <a16:creationId xmlns:a16="http://schemas.microsoft.com/office/drawing/2014/main" id="{097A93D5-CCBB-EA49-BF49-C395CE69BB8B}"/>
              </a:ext>
            </a:extLst>
          </p:cNvPr>
          <p:cNvGrpSpPr/>
          <p:nvPr/>
        </p:nvGrpSpPr>
        <p:grpSpPr>
          <a:xfrm>
            <a:off x="5972436" y="1678284"/>
            <a:ext cx="416009" cy="267952"/>
            <a:chOff x="4264586" y="2194147"/>
            <a:chExt cx="554678" cy="482626"/>
          </a:xfrm>
        </p:grpSpPr>
        <p:sp>
          <p:nvSpPr>
            <p:cNvPr id="376" name="Trapezoid 375">
              <a:extLst>
                <a:ext uri="{FF2B5EF4-FFF2-40B4-BE49-F238E27FC236}">
                  <a16:creationId xmlns:a16="http://schemas.microsoft.com/office/drawing/2014/main" id="{C788C38C-FB9C-1048-94E5-116D440C4769}"/>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77" name="Group 376">
              <a:extLst>
                <a:ext uri="{FF2B5EF4-FFF2-40B4-BE49-F238E27FC236}">
                  <a16:creationId xmlns:a16="http://schemas.microsoft.com/office/drawing/2014/main" id="{63D9336C-1A3E-2B4E-ABA3-7D508EB07BF4}"/>
                </a:ext>
              </a:extLst>
            </p:cNvPr>
            <p:cNvGrpSpPr/>
            <p:nvPr/>
          </p:nvGrpSpPr>
          <p:grpSpPr>
            <a:xfrm>
              <a:off x="4555407" y="2265334"/>
              <a:ext cx="263857" cy="340252"/>
              <a:chOff x="4555407" y="2271223"/>
              <a:chExt cx="263857" cy="340252"/>
            </a:xfrm>
          </p:grpSpPr>
          <p:cxnSp>
            <p:nvCxnSpPr>
              <p:cNvPr id="379" name="Straight Connector 378">
                <a:extLst>
                  <a:ext uri="{FF2B5EF4-FFF2-40B4-BE49-F238E27FC236}">
                    <a16:creationId xmlns:a16="http://schemas.microsoft.com/office/drawing/2014/main" id="{5C81E23C-34BF-8144-89C2-C13CC174655C}"/>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0" name="Straight Connector 379">
                <a:extLst>
                  <a:ext uri="{FF2B5EF4-FFF2-40B4-BE49-F238E27FC236}">
                    <a16:creationId xmlns:a16="http://schemas.microsoft.com/office/drawing/2014/main" id="{B16C8E28-7C54-3F48-9447-418C71948059}"/>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1" name="Straight Connector 380">
                <a:extLst>
                  <a:ext uri="{FF2B5EF4-FFF2-40B4-BE49-F238E27FC236}">
                    <a16:creationId xmlns:a16="http://schemas.microsoft.com/office/drawing/2014/main" id="{832A4917-E0B6-5C47-9C8A-AF3E5CB458A8}"/>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2" name="Straight Connector 381">
                <a:extLst>
                  <a:ext uri="{FF2B5EF4-FFF2-40B4-BE49-F238E27FC236}">
                    <a16:creationId xmlns:a16="http://schemas.microsoft.com/office/drawing/2014/main" id="{A4359FB7-DAF3-6E4B-928A-A25E28EAD3F9}"/>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78" name="Straight Connector 377">
              <a:extLst>
                <a:ext uri="{FF2B5EF4-FFF2-40B4-BE49-F238E27FC236}">
                  <a16:creationId xmlns:a16="http://schemas.microsoft.com/office/drawing/2014/main" id="{9DFDE5B5-9118-B74D-95DC-83D73B404AA8}"/>
                </a:ext>
              </a:extLst>
            </p:cNvPr>
            <p:cNvCxnSpPr>
              <a:cxnSpLocks/>
              <a:endCxn id="37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375" name="Straight Connector 374">
            <a:extLst>
              <a:ext uri="{FF2B5EF4-FFF2-40B4-BE49-F238E27FC236}">
                <a16:creationId xmlns:a16="http://schemas.microsoft.com/office/drawing/2014/main" id="{D3010ECC-716B-684D-87E3-03378CA62223}"/>
              </a:ext>
            </a:extLst>
          </p:cNvPr>
          <p:cNvCxnSpPr>
            <a:cxnSpLocks/>
          </p:cNvCxnSpPr>
          <p:nvPr/>
        </p:nvCxnSpPr>
        <p:spPr>
          <a:xfrm>
            <a:off x="5972436" y="2243381"/>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54" name="Rectangle 353">
            <a:extLst>
              <a:ext uri="{FF2B5EF4-FFF2-40B4-BE49-F238E27FC236}">
                <a16:creationId xmlns:a16="http://schemas.microsoft.com/office/drawing/2014/main" id="{F16D6EED-DBF7-BA49-AEA0-630B5AAB7EE2}"/>
              </a:ext>
            </a:extLst>
          </p:cNvPr>
          <p:cNvSpPr/>
          <p:nvPr/>
        </p:nvSpPr>
        <p:spPr>
          <a:xfrm>
            <a:off x="5403222" y="611071"/>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500" b="1" dirty="0"/>
              <a:t>MEM</a:t>
            </a:r>
          </a:p>
        </p:txBody>
      </p:sp>
      <p:grpSp>
        <p:nvGrpSpPr>
          <p:cNvPr id="355" name="Group 354">
            <a:extLst>
              <a:ext uri="{FF2B5EF4-FFF2-40B4-BE49-F238E27FC236}">
                <a16:creationId xmlns:a16="http://schemas.microsoft.com/office/drawing/2014/main" id="{15CA0F5D-126B-FF4C-9C10-36BEA8BFF661}"/>
              </a:ext>
            </a:extLst>
          </p:cNvPr>
          <p:cNvGrpSpPr/>
          <p:nvPr/>
        </p:nvGrpSpPr>
        <p:grpSpPr>
          <a:xfrm rot="16200000" flipH="1">
            <a:off x="5324373" y="1249545"/>
            <a:ext cx="416009" cy="267952"/>
            <a:chOff x="4264586" y="2194147"/>
            <a:chExt cx="554678" cy="482626"/>
          </a:xfrm>
        </p:grpSpPr>
        <p:sp>
          <p:nvSpPr>
            <p:cNvPr id="365" name="Trapezoid 364">
              <a:extLst>
                <a:ext uri="{FF2B5EF4-FFF2-40B4-BE49-F238E27FC236}">
                  <a16:creationId xmlns:a16="http://schemas.microsoft.com/office/drawing/2014/main" id="{A8CB95B9-9EF3-9B43-A599-CCF48CF343FD}"/>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66" name="Group 365">
              <a:extLst>
                <a:ext uri="{FF2B5EF4-FFF2-40B4-BE49-F238E27FC236}">
                  <a16:creationId xmlns:a16="http://schemas.microsoft.com/office/drawing/2014/main" id="{C13A631C-801C-444F-8DE7-4651CFBF19B0}"/>
                </a:ext>
              </a:extLst>
            </p:cNvPr>
            <p:cNvGrpSpPr/>
            <p:nvPr/>
          </p:nvGrpSpPr>
          <p:grpSpPr>
            <a:xfrm>
              <a:off x="4555407" y="2265334"/>
              <a:ext cx="263857" cy="340252"/>
              <a:chOff x="4555407" y="2271223"/>
              <a:chExt cx="263857" cy="340252"/>
            </a:xfrm>
          </p:grpSpPr>
          <p:cxnSp>
            <p:nvCxnSpPr>
              <p:cNvPr id="368" name="Straight Connector 367">
                <a:extLst>
                  <a:ext uri="{FF2B5EF4-FFF2-40B4-BE49-F238E27FC236}">
                    <a16:creationId xmlns:a16="http://schemas.microsoft.com/office/drawing/2014/main" id="{3471B1E0-A463-AF4C-8987-8F459776755D}"/>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69" name="Straight Connector 368">
                <a:extLst>
                  <a:ext uri="{FF2B5EF4-FFF2-40B4-BE49-F238E27FC236}">
                    <a16:creationId xmlns:a16="http://schemas.microsoft.com/office/drawing/2014/main" id="{91DDF99B-FEB0-7842-9044-78558983FFB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70" name="Straight Connector 369">
                <a:extLst>
                  <a:ext uri="{FF2B5EF4-FFF2-40B4-BE49-F238E27FC236}">
                    <a16:creationId xmlns:a16="http://schemas.microsoft.com/office/drawing/2014/main" id="{B3519D2D-DB5D-444B-BC1C-2C8A72CADC98}"/>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71" name="Straight Connector 370">
                <a:extLst>
                  <a:ext uri="{FF2B5EF4-FFF2-40B4-BE49-F238E27FC236}">
                    <a16:creationId xmlns:a16="http://schemas.microsoft.com/office/drawing/2014/main" id="{96C129DD-D214-5C4F-9925-6C6208340C9D}"/>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67" name="Straight Connector 366">
              <a:extLst>
                <a:ext uri="{FF2B5EF4-FFF2-40B4-BE49-F238E27FC236}">
                  <a16:creationId xmlns:a16="http://schemas.microsoft.com/office/drawing/2014/main" id="{1EEF455B-F90D-454B-9E04-7323CD52C305}"/>
                </a:ext>
              </a:extLst>
            </p:cNvPr>
            <p:cNvCxnSpPr>
              <a:cxnSpLocks/>
              <a:endCxn id="365"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356" name="Group 355">
            <a:extLst>
              <a:ext uri="{FF2B5EF4-FFF2-40B4-BE49-F238E27FC236}">
                <a16:creationId xmlns:a16="http://schemas.microsoft.com/office/drawing/2014/main" id="{22B25580-C398-7F46-8D4B-B23C6D2AFCE3}"/>
              </a:ext>
            </a:extLst>
          </p:cNvPr>
          <p:cNvGrpSpPr/>
          <p:nvPr/>
        </p:nvGrpSpPr>
        <p:grpSpPr>
          <a:xfrm>
            <a:off x="5972436" y="614748"/>
            <a:ext cx="416009" cy="267952"/>
            <a:chOff x="4264586" y="2194147"/>
            <a:chExt cx="554678" cy="482626"/>
          </a:xfrm>
        </p:grpSpPr>
        <p:sp>
          <p:nvSpPr>
            <p:cNvPr id="358" name="Trapezoid 357">
              <a:extLst>
                <a:ext uri="{FF2B5EF4-FFF2-40B4-BE49-F238E27FC236}">
                  <a16:creationId xmlns:a16="http://schemas.microsoft.com/office/drawing/2014/main" id="{B964E441-6619-C64E-B4EC-C118179BFE98}"/>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59" name="Group 358">
              <a:extLst>
                <a:ext uri="{FF2B5EF4-FFF2-40B4-BE49-F238E27FC236}">
                  <a16:creationId xmlns:a16="http://schemas.microsoft.com/office/drawing/2014/main" id="{0A4F444A-7D76-8D47-9D9F-B1D50374241F}"/>
                </a:ext>
              </a:extLst>
            </p:cNvPr>
            <p:cNvGrpSpPr/>
            <p:nvPr/>
          </p:nvGrpSpPr>
          <p:grpSpPr>
            <a:xfrm>
              <a:off x="4555407" y="2265334"/>
              <a:ext cx="263857" cy="340252"/>
              <a:chOff x="4555407" y="2271223"/>
              <a:chExt cx="263857" cy="340252"/>
            </a:xfrm>
          </p:grpSpPr>
          <p:cxnSp>
            <p:nvCxnSpPr>
              <p:cNvPr id="361" name="Straight Connector 360">
                <a:extLst>
                  <a:ext uri="{FF2B5EF4-FFF2-40B4-BE49-F238E27FC236}">
                    <a16:creationId xmlns:a16="http://schemas.microsoft.com/office/drawing/2014/main" id="{9D57BE9F-06A1-AB48-B180-E80B795D8DD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62" name="Straight Connector 361">
                <a:extLst>
                  <a:ext uri="{FF2B5EF4-FFF2-40B4-BE49-F238E27FC236}">
                    <a16:creationId xmlns:a16="http://schemas.microsoft.com/office/drawing/2014/main" id="{94CCE72A-3E23-0649-BDF6-23FC9E2EBCC0}"/>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63" name="Straight Connector 362">
                <a:extLst>
                  <a:ext uri="{FF2B5EF4-FFF2-40B4-BE49-F238E27FC236}">
                    <a16:creationId xmlns:a16="http://schemas.microsoft.com/office/drawing/2014/main" id="{B61B922D-B63E-3745-A495-7097424A5701}"/>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64" name="Straight Connector 363">
                <a:extLst>
                  <a:ext uri="{FF2B5EF4-FFF2-40B4-BE49-F238E27FC236}">
                    <a16:creationId xmlns:a16="http://schemas.microsoft.com/office/drawing/2014/main" id="{E2525612-DD98-A14B-AD33-4C05090D2A18}"/>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60" name="Straight Connector 359">
              <a:extLst>
                <a:ext uri="{FF2B5EF4-FFF2-40B4-BE49-F238E27FC236}">
                  <a16:creationId xmlns:a16="http://schemas.microsoft.com/office/drawing/2014/main" id="{EF169B5B-6F20-0F4E-8044-2110E98448E6}"/>
                </a:ext>
              </a:extLst>
            </p:cNvPr>
            <p:cNvCxnSpPr>
              <a:cxnSpLocks/>
              <a:endCxn id="35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357" name="Straight Connector 356">
            <a:extLst>
              <a:ext uri="{FF2B5EF4-FFF2-40B4-BE49-F238E27FC236}">
                <a16:creationId xmlns:a16="http://schemas.microsoft.com/office/drawing/2014/main" id="{C1227CB0-46CD-8044-8B07-5B3C82479842}"/>
              </a:ext>
            </a:extLst>
          </p:cNvPr>
          <p:cNvCxnSpPr>
            <a:cxnSpLocks/>
          </p:cNvCxnSpPr>
          <p:nvPr/>
        </p:nvCxnSpPr>
        <p:spPr>
          <a:xfrm>
            <a:off x="5972436" y="1179845"/>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36" name="Rectangle 335">
            <a:extLst>
              <a:ext uri="{FF2B5EF4-FFF2-40B4-BE49-F238E27FC236}">
                <a16:creationId xmlns:a16="http://schemas.microsoft.com/office/drawing/2014/main" id="{6776B6CA-9379-6849-8A30-CFC27CF55C9B}"/>
              </a:ext>
            </a:extLst>
          </p:cNvPr>
          <p:cNvSpPr/>
          <p:nvPr/>
        </p:nvSpPr>
        <p:spPr>
          <a:xfrm>
            <a:off x="5403222" y="2738143"/>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500" b="1" dirty="0"/>
              <a:t>MEM</a:t>
            </a:r>
          </a:p>
        </p:txBody>
      </p:sp>
      <p:grpSp>
        <p:nvGrpSpPr>
          <p:cNvPr id="337" name="Group 336">
            <a:extLst>
              <a:ext uri="{FF2B5EF4-FFF2-40B4-BE49-F238E27FC236}">
                <a16:creationId xmlns:a16="http://schemas.microsoft.com/office/drawing/2014/main" id="{33470092-2246-D442-AD23-2DE4166F8838}"/>
              </a:ext>
            </a:extLst>
          </p:cNvPr>
          <p:cNvGrpSpPr/>
          <p:nvPr/>
        </p:nvGrpSpPr>
        <p:grpSpPr>
          <a:xfrm rot="16200000" flipH="1">
            <a:off x="5324373" y="3376617"/>
            <a:ext cx="416009" cy="267952"/>
            <a:chOff x="4264586" y="2194147"/>
            <a:chExt cx="554678" cy="482626"/>
          </a:xfrm>
        </p:grpSpPr>
        <p:sp>
          <p:nvSpPr>
            <p:cNvPr id="347" name="Trapezoid 346">
              <a:extLst>
                <a:ext uri="{FF2B5EF4-FFF2-40B4-BE49-F238E27FC236}">
                  <a16:creationId xmlns:a16="http://schemas.microsoft.com/office/drawing/2014/main" id="{0282C5A4-BC24-E745-B3AF-3654E074603C}"/>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48" name="Group 347">
              <a:extLst>
                <a:ext uri="{FF2B5EF4-FFF2-40B4-BE49-F238E27FC236}">
                  <a16:creationId xmlns:a16="http://schemas.microsoft.com/office/drawing/2014/main" id="{3C1E462C-5C17-9F4D-A758-0140EE708267}"/>
                </a:ext>
              </a:extLst>
            </p:cNvPr>
            <p:cNvGrpSpPr/>
            <p:nvPr/>
          </p:nvGrpSpPr>
          <p:grpSpPr>
            <a:xfrm>
              <a:off x="4555407" y="2265334"/>
              <a:ext cx="263857" cy="340252"/>
              <a:chOff x="4555407" y="2271223"/>
              <a:chExt cx="263857" cy="340252"/>
            </a:xfrm>
          </p:grpSpPr>
          <p:cxnSp>
            <p:nvCxnSpPr>
              <p:cNvPr id="350" name="Straight Connector 349">
                <a:extLst>
                  <a:ext uri="{FF2B5EF4-FFF2-40B4-BE49-F238E27FC236}">
                    <a16:creationId xmlns:a16="http://schemas.microsoft.com/office/drawing/2014/main" id="{AD2C7AC5-1585-EA4D-93B4-C021AF2B3DFB}"/>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51" name="Straight Connector 350">
                <a:extLst>
                  <a:ext uri="{FF2B5EF4-FFF2-40B4-BE49-F238E27FC236}">
                    <a16:creationId xmlns:a16="http://schemas.microsoft.com/office/drawing/2014/main" id="{AB49A181-6047-B24F-ADAF-8D85242C72D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52" name="Straight Connector 351">
                <a:extLst>
                  <a:ext uri="{FF2B5EF4-FFF2-40B4-BE49-F238E27FC236}">
                    <a16:creationId xmlns:a16="http://schemas.microsoft.com/office/drawing/2014/main" id="{70BF352A-1C9E-E143-A80E-D175D27794C3}"/>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53" name="Straight Connector 352">
                <a:extLst>
                  <a:ext uri="{FF2B5EF4-FFF2-40B4-BE49-F238E27FC236}">
                    <a16:creationId xmlns:a16="http://schemas.microsoft.com/office/drawing/2014/main" id="{BB9BCC27-5A15-9A43-A210-22BC10B7630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49" name="Straight Connector 348">
              <a:extLst>
                <a:ext uri="{FF2B5EF4-FFF2-40B4-BE49-F238E27FC236}">
                  <a16:creationId xmlns:a16="http://schemas.microsoft.com/office/drawing/2014/main" id="{69DD37C5-CE51-2A47-B20D-1E6E8B666C47}"/>
                </a:ext>
              </a:extLst>
            </p:cNvPr>
            <p:cNvCxnSpPr>
              <a:cxnSpLocks/>
              <a:endCxn id="347"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338" name="Group 337">
            <a:extLst>
              <a:ext uri="{FF2B5EF4-FFF2-40B4-BE49-F238E27FC236}">
                <a16:creationId xmlns:a16="http://schemas.microsoft.com/office/drawing/2014/main" id="{B05444E2-F670-2A4C-98A2-6364E98D9B12}"/>
              </a:ext>
            </a:extLst>
          </p:cNvPr>
          <p:cNvGrpSpPr/>
          <p:nvPr/>
        </p:nvGrpSpPr>
        <p:grpSpPr>
          <a:xfrm>
            <a:off x="5972436" y="2741820"/>
            <a:ext cx="416009" cy="267952"/>
            <a:chOff x="4264586" y="2194147"/>
            <a:chExt cx="554678" cy="482626"/>
          </a:xfrm>
        </p:grpSpPr>
        <p:sp>
          <p:nvSpPr>
            <p:cNvPr id="340" name="Trapezoid 339">
              <a:extLst>
                <a:ext uri="{FF2B5EF4-FFF2-40B4-BE49-F238E27FC236}">
                  <a16:creationId xmlns:a16="http://schemas.microsoft.com/office/drawing/2014/main" id="{6AFD096A-0A29-8542-8662-8009EF9F3B4F}"/>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41" name="Group 340">
              <a:extLst>
                <a:ext uri="{FF2B5EF4-FFF2-40B4-BE49-F238E27FC236}">
                  <a16:creationId xmlns:a16="http://schemas.microsoft.com/office/drawing/2014/main" id="{D2B26654-5D64-6A45-A2FA-2EF2FE323BA1}"/>
                </a:ext>
              </a:extLst>
            </p:cNvPr>
            <p:cNvGrpSpPr/>
            <p:nvPr/>
          </p:nvGrpSpPr>
          <p:grpSpPr>
            <a:xfrm>
              <a:off x="4555407" y="2265334"/>
              <a:ext cx="263857" cy="340252"/>
              <a:chOff x="4555407" y="2271223"/>
              <a:chExt cx="263857" cy="340252"/>
            </a:xfrm>
          </p:grpSpPr>
          <p:cxnSp>
            <p:nvCxnSpPr>
              <p:cNvPr id="343" name="Straight Connector 342">
                <a:extLst>
                  <a:ext uri="{FF2B5EF4-FFF2-40B4-BE49-F238E27FC236}">
                    <a16:creationId xmlns:a16="http://schemas.microsoft.com/office/drawing/2014/main" id="{F285397F-8E91-804C-81A5-CA0EFCE34DD3}"/>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44" name="Straight Connector 343">
                <a:extLst>
                  <a:ext uri="{FF2B5EF4-FFF2-40B4-BE49-F238E27FC236}">
                    <a16:creationId xmlns:a16="http://schemas.microsoft.com/office/drawing/2014/main" id="{B9C56F2A-E684-0845-BE06-1B7AD85E072F}"/>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45" name="Straight Connector 344">
                <a:extLst>
                  <a:ext uri="{FF2B5EF4-FFF2-40B4-BE49-F238E27FC236}">
                    <a16:creationId xmlns:a16="http://schemas.microsoft.com/office/drawing/2014/main" id="{957FDCE1-0812-6C4C-A5BD-5C28F10DBFB1}"/>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46" name="Straight Connector 345">
                <a:extLst>
                  <a:ext uri="{FF2B5EF4-FFF2-40B4-BE49-F238E27FC236}">
                    <a16:creationId xmlns:a16="http://schemas.microsoft.com/office/drawing/2014/main" id="{7F457777-14FE-1E40-97EB-CF83889CC369}"/>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42" name="Straight Connector 341">
              <a:extLst>
                <a:ext uri="{FF2B5EF4-FFF2-40B4-BE49-F238E27FC236}">
                  <a16:creationId xmlns:a16="http://schemas.microsoft.com/office/drawing/2014/main" id="{74C867C1-6F69-6544-BDDB-12DD6CD295FF}"/>
                </a:ext>
              </a:extLst>
            </p:cNvPr>
            <p:cNvCxnSpPr>
              <a:cxnSpLocks/>
              <a:endCxn id="34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339" name="Straight Connector 338">
            <a:extLst>
              <a:ext uri="{FF2B5EF4-FFF2-40B4-BE49-F238E27FC236}">
                <a16:creationId xmlns:a16="http://schemas.microsoft.com/office/drawing/2014/main" id="{FE05CADE-D615-D248-AACF-FA37787B2796}"/>
              </a:ext>
            </a:extLst>
          </p:cNvPr>
          <p:cNvCxnSpPr>
            <a:cxnSpLocks/>
          </p:cNvCxnSpPr>
          <p:nvPr/>
        </p:nvCxnSpPr>
        <p:spPr>
          <a:xfrm>
            <a:off x="5972436" y="3306917"/>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18" name="Rectangle 317">
            <a:extLst>
              <a:ext uri="{FF2B5EF4-FFF2-40B4-BE49-F238E27FC236}">
                <a16:creationId xmlns:a16="http://schemas.microsoft.com/office/drawing/2014/main" id="{D632C650-91E4-DE4E-9F44-4AB784C42C8A}"/>
              </a:ext>
            </a:extLst>
          </p:cNvPr>
          <p:cNvSpPr/>
          <p:nvPr/>
        </p:nvSpPr>
        <p:spPr>
          <a:xfrm>
            <a:off x="5403222" y="3801679"/>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500" b="1" dirty="0"/>
              <a:t>MEM</a:t>
            </a:r>
          </a:p>
        </p:txBody>
      </p:sp>
      <p:grpSp>
        <p:nvGrpSpPr>
          <p:cNvPr id="319" name="Group 318">
            <a:extLst>
              <a:ext uri="{FF2B5EF4-FFF2-40B4-BE49-F238E27FC236}">
                <a16:creationId xmlns:a16="http://schemas.microsoft.com/office/drawing/2014/main" id="{1D705FAA-444D-184F-8A0D-2AFEFFEDBA78}"/>
              </a:ext>
            </a:extLst>
          </p:cNvPr>
          <p:cNvGrpSpPr/>
          <p:nvPr/>
        </p:nvGrpSpPr>
        <p:grpSpPr>
          <a:xfrm rot="16200000" flipH="1">
            <a:off x="5324373" y="4440153"/>
            <a:ext cx="416009" cy="267952"/>
            <a:chOff x="4264586" y="2194147"/>
            <a:chExt cx="554678" cy="482626"/>
          </a:xfrm>
        </p:grpSpPr>
        <p:sp>
          <p:nvSpPr>
            <p:cNvPr id="329" name="Trapezoid 328">
              <a:extLst>
                <a:ext uri="{FF2B5EF4-FFF2-40B4-BE49-F238E27FC236}">
                  <a16:creationId xmlns:a16="http://schemas.microsoft.com/office/drawing/2014/main" id="{5CC872EB-1CA4-7D40-8F36-4229861D89F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30" name="Group 329">
              <a:extLst>
                <a:ext uri="{FF2B5EF4-FFF2-40B4-BE49-F238E27FC236}">
                  <a16:creationId xmlns:a16="http://schemas.microsoft.com/office/drawing/2014/main" id="{516494C9-9270-884B-A4A3-9DC282345B62}"/>
                </a:ext>
              </a:extLst>
            </p:cNvPr>
            <p:cNvGrpSpPr/>
            <p:nvPr/>
          </p:nvGrpSpPr>
          <p:grpSpPr>
            <a:xfrm>
              <a:off x="4555407" y="2265334"/>
              <a:ext cx="263857" cy="340252"/>
              <a:chOff x="4555407" y="2271223"/>
              <a:chExt cx="263857" cy="340252"/>
            </a:xfrm>
          </p:grpSpPr>
          <p:cxnSp>
            <p:nvCxnSpPr>
              <p:cNvPr id="332" name="Straight Connector 331">
                <a:extLst>
                  <a:ext uri="{FF2B5EF4-FFF2-40B4-BE49-F238E27FC236}">
                    <a16:creationId xmlns:a16="http://schemas.microsoft.com/office/drawing/2014/main" id="{F4C00BBE-FB49-0942-897C-7B9B41D9478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33" name="Straight Connector 332">
                <a:extLst>
                  <a:ext uri="{FF2B5EF4-FFF2-40B4-BE49-F238E27FC236}">
                    <a16:creationId xmlns:a16="http://schemas.microsoft.com/office/drawing/2014/main" id="{92CB9E21-DED6-3D4A-8980-37D8C90438D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34" name="Straight Connector 333">
                <a:extLst>
                  <a:ext uri="{FF2B5EF4-FFF2-40B4-BE49-F238E27FC236}">
                    <a16:creationId xmlns:a16="http://schemas.microsoft.com/office/drawing/2014/main" id="{43D2997B-1400-7B4C-B1A1-E3E3647E20D0}"/>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35" name="Straight Connector 334">
                <a:extLst>
                  <a:ext uri="{FF2B5EF4-FFF2-40B4-BE49-F238E27FC236}">
                    <a16:creationId xmlns:a16="http://schemas.microsoft.com/office/drawing/2014/main" id="{D15F9786-EBC3-8048-AD82-99FF82993B9E}"/>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31" name="Straight Connector 330">
              <a:extLst>
                <a:ext uri="{FF2B5EF4-FFF2-40B4-BE49-F238E27FC236}">
                  <a16:creationId xmlns:a16="http://schemas.microsoft.com/office/drawing/2014/main" id="{B9622341-675A-5D41-A0B9-0D453CADCD9A}"/>
                </a:ext>
              </a:extLst>
            </p:cNvPr>
            <p:cNvCxnSpPr>
              <a:cxnSpLocks/>
              <a:endCxn id="329"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320" name="Group 319">
            <a:extLst>
              <a:ext uri="{FF2B5EF4-FFF2-40B4-BE49-F238E27FC236}">
                <a16:creationId xmlns:a16="http://schemas.microsoft.com/office/drawing/2014/main" id="{87844A58-3107-614E-BF60-937131C828DA}"/>
              </a:ext>
            </a:extLst>
          </p:cNvPr>
          <p:cNvGrpSpPr/>
          <p:nvPr/>
        </p:nvGrpSpPr>
        <p:grpSpPr>
          <a:xfrm>
            <a:off x="5972436" y="3805356"/>
            <a:ext cx="416009" cy="267952"/>
            <a:chOff x="4264586" y="2194147"/>
            <a:chExt cx="554678" cy="482626"/>
          </a:xfrm>
        </p:grpSpPr>
        <p:sp>
          <p:nvSpPr>
            <p:cNvPr id="322" name="Trapezoid 321">
              <a:extLst>
                <a:ext uri="{FF2B5EF4-FFF2-40B4-BE49-F238E27FC236}">
                  <a16:creationId xmlns:a16="http://schemas.microsoft.com/office/drawing/2014/main" id="{50E55EF1-17BA-BF46-9319-CD3A111A589E}"/>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23" name="Group 322">
              <a:extLst>
                <a:ext uri="{FF2B5EF4-FFF2-40B4-BE49-F238E27FC236}">
                  <a16:creationId xmlns:a16="http://schemas.microsoft.com/office/drawing/2014/main" id="{151AFFD2-AD06-CF4A-B6AB-E9F4847F7BF4}"/>
                </a:ext>
              </a:extLst>
            </p:cNvPr>
            <p:cNvGrpSpPr/>
            <p:nvPr/>
          </p:nvGrpSpPr>
          <p:grpSpPr>
            <a:xfrm>
              <a:off x="4555407" y="2265334"/>
              <a:ext cx="263857" cy="340252"/>
              <a:chOff x="4555407" y="2271223"/>
              <a:chExt cx="263857" cy="340252"/>
            </a:xfrm>
          </p:grpSpPr>
          <p:cxnSp>
            <p:nvCxnSpPr>
              <p:cNvPr id="325" name="Straight Connector 324">
                <a:extLst>
                  <a:ext uri="{FF2B5EF4-FFF2-40B4-BE49-F238E27FC236}">
                    <a16:creationId xmlns:a16="http://schemas.microsoft.com/office/drawing/2014/main" id="{062253AF-6C63-B644-A570-0F9AA185EFE5}"/>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26" name="Straight Connector 325">
                <a:extLst>
                  <a:ext uri="{FF2B5EF4-FFF2-40B4-BE49-F238E27FC236}">
                    <a16:creationId xmlns:a16="http://schemas.microsoft.com/office/drawing/2014/main" id="{6E5BA876-5D83-DE45-AFA9-FAC701B1D6BC}"/>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27" name="Straight Connector 326">
                <a:extLst>
                  <a:ext uri="{FF2B5EF4-FFF2-40B4-BE49-F238E27FC236}">
                    <a16:creationId xmlns:a16="http://schemas.microsoft.com/office/drawing/2014/main" id="{DDEF38A6-B79B-3B49-9A78-9BFAB9B3EAAB}"/>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28" name="Straight Connector 327">
                <a:extLst>
                  <a:ext uri="{FF2B5EF4-FFF2-40B4-BE49-F238E27FC236}">
                    <a16:creationId xmlns:a16="http://schemas.microsoft.com/office/drawing/2014/main" id="{F26176B5-7367-3047-B9F9-EFA561EAA218}"/>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24" name="Straight Connector 323">
              <a:extLst>
                <a:ext uri="{FF2B5EF4-FFF2-40B4-BE49-F238E27FC236}">
                  <a16:creationId xmlns:a16="http://schemas.microsoft.com/office/drawing/2014/main" id="{032F11A3-2C3E-3F4C-B7DC-D56870A60D92}"/>
                </a:ext>
              </a:extLst>
            </p:cNvPr>
            <p:cNvCxnSpPr>
              <a:cxnSpLocks/>
              <a:endCxn id="32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321" name="Straight Connector 320">
            <a:extLst>
              <a:ext uri="{FF2B5EF4-FFF2-40B4-BE49-F238E27FC236}">
                <a16:creationId xmlns:a16="http://schemas.microsoft.com/office/drawing/2014/main" id="{0985E854-B0BC-3D4B-A6CA-1F19CDB902FE}"/>
              </a:ext>
            </a:extLst>
          </p:cNvPr>
          <p:cNvCxnSpPr>
            <a:cxnSpLocks/>
          </p:cNvCxnSpPr>
          <p:nvPr/>
        </p:nvCxnSpPr>
        <p:spPr>
          <a:xfrm>
            <a:off x="5972436" y="4370453"/>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90" name="TextBox 389">
            <a:extLst>
              <a:ext uri="{FF2B5EF4-FFF2-40B4-BE49-F238E27FC236}">
                <a16:creationId xmlns:a16="http://schemas.microsoft.com/office/drawing/2014/main" id="{080BCD81-D40B-984E-99C9-D36C4759E803}"/>
              </a:ext>
            </a:extLst>
          </p:cNvPr>
          <p:cNvSpPr txBox="1"/>
          <p:nvPr/>
        </p:nvSpPr>
        <p:spPr>
          <a:xfrm>
            <a:off x="2473213" y="241424"/>
            <a:ext cx="3646191" cy="323165"/>
          </a:xfrm>
          <a:prstGeom prst="rect">
            <a:avLst/>
          </a:prstGeom>
          <a:noFill/>
        </p:spPr>
        <p:txBody>
          <a:bodyPr wrap="none" rtlCol="0">
            <a:spAutoFit/>
          </a:bodyPr>
          <a:lstStyle/>
          <a:p>
            <a:r>
              <a:rPr lang="en-US" sz="1500" dirty="0">
                <a:solidFill>
                  <a:prstClr val="black"/>
                </a:solidFill>
                <a:latin typeface="Calibri"/>
              </a:rPr>
              <a:t>Coarse Grained Reconfigurable Array (CGRA)</a:t>
            </a:r>
          </a:p>
        </p:txBody>
      </p:sp>
      <p:sp>
        <p:nvSpPr>
          <p:cNvPr id="2" name="TextBox 1">
            <a:extLst>
              <a:ext uri="{FF2B5EF4-FFF2-40B4-BE49-F238E27FC236}">
                <a16:creationId xmlns:a16="http://schemas.microsoft.com/office/drawing/2014/main" id="{A6D8F747-51B7-EC44-84E2-CE026DB21D35}"/>
              </a:ext>
            </a:extLst>
          </p:cNvPr>
          <p:cNvSpPr txBox="1"/>
          <p:nvPr/>
        </p:nvSpPr>
        <p:spPr>
          <a:xfrm>
            <a:off x="6659644" y="879763"/>
            <a:ext cx="481222" cy="323165"/>
          </a:xfrm>
          <a:prstGeom prst="rect">
            <a:avLst/>
          </a:prstGeom>
          <a:noFill/>
        </p:spPr>
        <p:txBody>
          <a:bodyPr wrap="none" rtlCol="0">
            <a:spAutoFit/>
          </a:bodyPr>
          <a:lstStyle/>
          <a:p>
            <a:r>
              <a:rPr lang="en-US" sz="1500" dirty="0"/>
              <a:t>Tile</a:t>
            </a:r>
            <a:endParaRPr lang="en-US" dirty="0"/>
          </a:p>
        </p:txBody>
      </p:sp>
      <p:cxnSp>
        <p:nvCxnSpPr>
          <p:cNvPr id="8" name="Straight Arrow Connector 7">
            <a:extLst>
              <a:ext uri="{FF2B5EF4-FFF2-40B4-BE49-F238E27FC236}">
                <a16:creationId xmlns:a16="http://schemas.microsoft.com/office/drawing/2014/main" id="{D5365D67-6B45-F043-954B-71EF21172D7D}"/>
              </a:ext>
            </a:extLst>
          </p:cNvPr>
          <p:cNvCxnSpPr>
            <a:cxnSpLocks/>
            <a:stCxn id="2" idx="1"/>
          </p:cNvCxnSpPr>
          <p:nvPr/>
        </p:nvCxnSpPr>
        <p:spPr>
          <a:xfrm flipH="1" flipV="1">
            <a:off x="6415890" y="1029804"/>
            <a:ext cx="243754" cy="11542"/>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sp>
        <p:nvSpPr>
          <p:cNvPr id="3" name="Title 2">
            <a:extLst>
              <a:ext uri="{FF2B5EF4-FFF2-40B4-BE49-F238E27FC236}">
                <a16:creationId xmlns:a16="http://schemas.microsoft.com/office/drawing/2014/main" id="{98427CA7-E900-2B4E-83DF-9FF983A77F0A}"/>
              </a:ext>
            </a:extLst>
          </p:cNvPr>
          <p:cNvSpPr>
            <a:spLocks noGrp="1"/>
          </p:cNvSpPr>
          <p:nvPr>
            <p:ph type="title"/>
          </p:nvPr>
        </p:nvSpPr>
        <p:spPr/>
        <p:txBody>
          <a:bodyPr/>
          <a:lstStyle/>
          <a:p>
            <a:r>
              <a:rPr lang="en-US" dirty="0"/>
              <a:t>Backup:</a:t>
            </a:r>
            <a:br>
              <a:rPr lang="en-US" dirty="0"/>
            </a:br>
            <a:r>
              <a:rPr lang="en-US" dirty="0"/>
              <a:t>CGRA</a:t>
            </a:r>
          </a:p>
        </p:txBody>
      </p:sp>
    </p:spTree>
    <p:extLst>
      <p:ext uri="{BB962C8B-B14F-4D97-AF65-F5344CB8AC3E}">
        <p14:creationId xmlns:p14="http://schemas.microsoft.com/office/powerpoint/2010/main" val="1016335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9897AE-2A6D-464B-9E37-253608FAD254}"/>
              </a:ext>
            </a:extLst>
          </p:cNvPr>
          <p:cNvSpPr>
            <a:spLocks noGrp="1"/>
          </p:cNvSpPr>
          <p:nvPr>
            <p:ph type="sldNum" sz="quarter" idx="12"/>
          </p:nvPr>
        </p:nvSpPr>
        <p:spPr/>
        <p:txBody>
          <a:bodyPr/>
          <a:lstStyle/>
          <a:p>
            <a:fld id="{716A98DC-08F5-5D47-A74A-80726966A482}" type="slidenum">
              <a:rPr lang="en-US" smtClean="0"/>
              <a:t>8</a:t>
            </a:fld>
            <a:endParaRPr lang="en-US"/>
          </a:p>
        </p:txBody>
      </p:sp>
      <p:graphicFrame>
        <p:nvGraphicFramePr>
          <p:cNvPr id="350" name="Table 349">
            <a:extLst>
              <a:ext uri="{FF2B5EF4-FFF2-40B4-BE49-F238E27FC236}">
                <a16:creationId xmlns:a16="http://schemas.microsoft.com/office/drawing/2014/main" id="{2B131396-59C8-EF41-BA5A-27353E799606}"/>
              </a:ext>
            </a:extLst>
          </p:cNvPr>
          <p:cNvGraphicFramePr>
            <a:graphicFrameLocks noGrp="1"/>
          </p:cNvGraphicFramePr>
          <p:nvPr/>
        </p:nvGraphicFramePr>
        <p:xfrm>
          <a:off x="2166938" y="562235"/>
          <a:ext cx="4251960" cy="4251960"/>
        </p:xfrm>
        <a:graphic>
          <a:graphicData uri="http://schemas.openxmlformats.org/drawingml/2006/table">
            <a:tbl>
              <a:tblPr firstRow="1" bandRow="1">
                <a:tableStyleId>{5940675A-B579-460E-94D1-54222C63F5DA}</a:tableStyleId>
              </a:tblPr>
              <a:tblGrid>
                <a:gridCol w="1062990">
                  <a:extLst>
                    <a:ext uri="{9D8B030D-6E8A-4147-A177-3AD203B41FA5}">
                      <a16:colId xmlns:a16="http://schemas.microsoft.com/office/drawing/2014/main" val="737545320"/>
                    </a:ext>
                  </a:extLst>
                </a:gridCol>
                <a:gridCol w="1062990">
                  <a:extLst>
                    <a:ext uri="{9D8B030D-6E8A-4147-A177-3AD203B41FA5}">
                      <a16:colId xmlns:a16="http://schemas.microsoft.com/office/drawing/2014/main" val="496384647"/>
                    </a:ext>
                  </a:extLst>
                </a:gridCol>
                <a:gridCol w="1062990">
                  <a:extLst>
                    <a:ext uri="{9D8B030D-6E8A-4147-A177-3AD203B41FA5}">
                      <a16:colId xmlns:a16="http://schemas.microsoft.com/office/drawing/2014/main" val="1938552256"/>
                    </a:ext>
                  </a:extLst>
                </a:gridCol>
                <a:gridCol w="1062990">
                  <a:extLst>
                    <a:ext uri="{9D8B030D-6E8A-4147-A177-3AD203B41FA5}">
                      <a16:colId xmlns:a16="http://schemas.microsoft.com/office/drawing/2014/main" val="583868406"/>
                    </a:ext>
                  </a:extLst>
                </a:gridCol>
              </a:tblGrid>
              <a:tr h="1062990">
                <a:tc>
                  <a:txBody>
                    <a:bodyPr/>
                    <a:lstStyle/>
                    <a:p>
                      <a:pPr algn="ctr"/>
                      <a:endParaRPr lang="en-US" sz="2100" b="1" i="0" dirty="0">
                        <a:solidFill>
                          <a:schemeClr val="bg1"/>
                        </a:solidFill>
                      </a:endParaRPr>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algn="ctr"/>
                      <a:endParaRPr lang="en-US" sz="2100" b="1" i="0" dirty="0">
                        <a:solidFill>
                          <a:schemeClr val="bg1"/>
                        </a:solidFill>
                      </a:endParaRPr>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3783321"/>
                  </a:ext>
                </a:extLst>
              </a:tr>
              <a:tr h="10629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857969171"/>
                  </a:ext>
                </a:extLst>
              </a:tr>
              <a:tr h="10629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23521651"/>
                  </a:ext>
                </a:extLst>
              </a:tr>
              <a:tr h="10629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68580" marR="68580" marT="34290" marB="34290">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05154672"/>
                  </a:ext>
                </a:extLst>
              </a:tr>
            </a:tbl>
          </a:graphicData>
        </a:graphic>
      </p:graphicFrame>
      <p:graphicFrame>
        <p:nvGraphicFramePr>
          <p:cNvPr id="351" name="Table 350">
            <a:extLst>
              <a:ext uri="{FF2B5EF4-FFF2-40B4-BE49-F238E27FC236}">
                <a16:creationId xmlns:a16="http://schemas.microsoft.com/office/drawing/2014/main" id="{151E5751-EFA9-D746-816D-852AC32EDFCC}"/>
              </a:ext>
            </a:extLst>
          </p:cNvPr>
          <p:cNvGraphicFramePr>
            <a:graphicFrameLocks noGrp="1"/>
          </p:cNvGraphicFramePr>
          <p:nvPr/>
        </p:nvGraphicFramePr>
        <p:xfrm>
          <a:off x="6600309" y="2919470"/>
          <a:ext cx="2467206" cy="1188720"/>
        </p:xfrm>
        <a:graphic>
          <a:graphicData uri="http://schemas.openxmlformats.org/drawingml/2006/table">
            <a:tbl>
              <a:tblPr firstRow="1" bandRow="1">
                <a:tableStyleId>{5940675A-B579-460E-94D1-54222C63F5DA}</a:tableStyleId>
              </a:tblPr>
              <a:tblGrid>
                <a:gridCol w="381267">
                  <a:extLst>
                    <a:ext uri="{9D8B030D-6E8A-4147-A177-3AD203B41FA5}">
                      <a16:colId xmlns:a16="http://schemas.microsoft.com/office/drawing/2014/main" val="2647989219"/>
                    </a:ext>
                  </a:extLst>
                </a:gridCol>
                <a:gridCol w="2085939">
                  <a:extLst>
                    <a:ext uri="{9D8B030D-6E8A-4147-A177-3AD203B41FA5}">
                      <a16:colId xmlns:a16="http://schemas.microsoft.com/office/drawing/2014/main" val="633041781"/>
                    </a:ext>
                  </a:extLst>
                </a:gridCol>
              </a:tblGrid>
              <a:tr h="297180">
                <a:tc>
                  <a:txBody>
                    <a:bodyPr/>
                    <a:lstStyle/>
                    <a:p>
                      <a:pPr algn="l"/>
                      <a:endParaRPr lang="en-US" sz="1400" b="1" dirty="0"/>
                    </a:p>
                  </a:txBody>
                  <a:tcPr marL="68580" marR="68580" marT="34290" marB="3429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solidFill>
                  </a:tcPr>
                </a:tc>
                <a:tc>
                  <a:txBody>
                    <a:bodyPr/>
                    <a:lstStyle/>
                    <a:p>
                      <a:pPr algn="l"/>
                      <a:r>
                        <a:rPr lang="en-US" sz="1500" b="0" dirty="0"/>
                        <a:t>Processing Element (PE)</a:t>
                      </a:r>
                    </a:p>
                  </a:txBody>
                  <a:tcPr marL="68580" marR="68580" marT="34290" marB="34290" anchor="ctr">
                    <a:lnL w="12700" cap="flat" cmpd="sng" algn="ctr">
                      <a:solidFill>
                        <a:schemeClr val="accent2">
                          <a:lumMod val="7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3611063"/>
                  </a:ext>
                </a:extLst>
              </a:tr>
              <a:tr h="297180">
                <a:tc>
                  <a:txBody>
                    <a:bodyPr/>
                    <a:lstStyle/>
                    <a:p>
                      <a:pPr algn="l"/>
                      <a:endParaRPr lang="en-US" sz="1400" b="1" dirty="0"/>
                    </a:p>
                  </a:txBody>
                  <a:tcPr marL="68580" marR="68580" marT="34290" marB="34290">
                    <a:lnL w="12700" cap="flat" cmpd="sng" algn="ctr">
                      <a:solidFill>
                        <a:schemeClr val="accent4">
                          <a:lumMod val="75000"/>
                        </a:schemeClr>
                      </a:solidFill>
                      <a:prstDash val="solid"/>
                      <a:round/>
                      <a:headEnd type="none" w="med" len="med"/>
                      <a:tailEnd type="none" w="med" len="med"/>
                    </a:lnL>
                    <a:lnR w="12700" cap="flat" cmpd="sng" algn="ctr">
                      <a:solidFill>
                        <a:schemeClr val="accent4">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accent4"/>
                    </a:solidFill>
                  </a:tcPr>
                </a:tc>
                <a:tc>
                  <a:txBody>
                    <a:bodyPr/>
                    <a:lstStyle/>
                    <a:p>
                      <a:pPr algn="l"/>
                      <a:r>
                        <a:rPr lang="en-US" sz="1500" b="0" dirty="0"/>
                        <a:t>Memory (MEM)</a:t>
                      </a:r>
                    </a:p>
                  </a:txBody>
                  <a:tcPr marL="68580" marR="68580" marT="34290" marB="34290" anchor="ctr">
                    <a:lnL w="12700" cap="flat" cmpd="sng" algn="ctr">
                      <a:solidFill>
                        <a:schemeClr val="accent4">
                          <a:lumMod val="7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512056"/>
                  </a:ext>
                </a:extLst>
              </a:tr>
              <a:tr h="297180">
                <a:tc>
                  <a:txBody>
                    <a:bodyPr/>
                    <a:lstStyle/>
                    <a:p>
                      <a:pPr algn="l"/>
                      <a:endParaRPr lang="en-US" sz="1400" b="1" dirty="0"/>
                    </a:p>
                  </a:txBody>
                  <a:tcPr marL="68580" marR="68580" marT="34290" marB="3429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rgbClr val="45AECD"/>
                    </a:solidFill>
                  </a:tcPr>
                </a:tc>
                <a:tc>
                  <a:txBody>
                    <a:bodyPr/>
                    <a:lstStyle/>
                    <a:p>
                      <a:pPr algn="l"/>
                      <a:r>
                        <a:rPr lang="en-US" sz="1500" b="0" dirty="0"/>
                        <a:t>Switch box (SB)</a:t>
                      </a:r>
                    </a:p>
                  </a:txBody>
                  <a:tcPr marL="68580" marR="68580" marT="34290" marB="34290" anchor="ctr">
                    <a:lnL w="12700" cap="flat" cmpd="sng" algn="ctr">
                      <a:solidFill>
                        <a:srgbClr val="0070C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38290982"/>
                  </a:ext>
                </a:extLst>
              </a:tr>
              <a:tr h="252316">
                <a:tc>
                  <a:txBody>
                    <a:bodyPr/>
                    <a:lstStyle/>
                    <a:p>
                      <a:pPr algn="l"/>
                      <a:endParaRPr lang="en-US" sz="1400" b="1" dirty="0"/>
                    </a:p>
                  </a:txBody>
                  <a:tcPr marL="68580" marR="68580" marT="34290" marB="34290">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accent6"/>
                    </a:solidFill>
                  </a:tcPr>
                </a:tc>
                <a:tc>
                  <a:txBody>
                    <a:bodyPr/>
                    <a:lstStyle/>
                    <a:p>
                      <a:pPr algn="l"/>
                      <a:r>
                        <a:rPr lang="en-US" sz="1500" b="0" dirty="0"/>
                        <a:t>Connection box (CB)</a:t>
                      </a:r>
                    </a:p>
                  </a:txBody>
                  <a:tcPr marL="68580" marR="68580" marT="34290" marB="34290" anchor="ctr">
                    <a:lnL w="12700" cap="flat" cmpd="sng" algn="ctr">
                      <a:solidFill>
                        <a:schemeClr val="accent6">
                          <a:lumMod val="7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89561217"/>
                  </a:ext>
                </a:extLst>
              </a:tr>
            </a:tbl>
          </a:graphicData>
        </a:graphic>
      </p:graphicFrame>
      <p:grpSp>
        <p:nvGrpSpPr>
          <p:cNvPr id="352" name="Group 351">
            <a:extLst>
              <a:ext uri="{FF2B5EF4-FFF2-40B4-BE49-F238E27FC236}">
                <a16:creationId xmlns:a16="http://schemas.microsoft.com/office/drawing/2014/main" id="{3BC899D5-7F5B-534D-8C30-D6D734CEAF98}"/>
              </a:ext>
            </a:extLst>
          </p:cNvPr>
          <p:cNvGrpSpPr/>
          <p:nvPr/>
        </p:nvGrpSpPr>
        <p:grpSpPr>
          <a:xfrm rot="5400000">
            <a:off x="1089005" y="2602771"/>
            <a:ext cx="4060391" cy="150399"/>
            <a:chOff x="3447050" y="2038954"/>
            <a:chExt cx="4297680" cy="200532"/>
          </a:xfrm>
        </p:grpSpPr>
        <p:cxnSp>
          <p:nvCxnSpPr>
            <p:cNvPr id="353" name="Straight Connector 352">
              <a:extLst>
                <a:ext uri="{FF2B5EF4-FFF2-40B4-BE49-F238E27FC236}">
                  <a16:creationId xmlns:a16="http://schemas.microsoft.com/office/drawing/2014/main" id="{5CEFE367-4FA4-E14E-81A3-1CD176CD44EB}"/>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54" name="Straight Connector 353">
              <a:extLst>
                <a:ext uri="{FF2B5EF4-FFF2-40B4-BE49-F238E27FC236}">
                  <a16:creationId xmlns:a16="http://schemas.microsoft.com/office/drawing/2014/main" id="{D85998A2-9445-F84D-ACDF-5943DB57527F}"/>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55" name="Straight Connector 354">
              <a:extLst>
                <a:ext uri="{FF2B5EF4-FFF2-40B4-BE49-F238E27FC236}">
                  <a16:creationId xmlns:a16="http://schemas.microsoft.com/office/drawing/2014/main" id="{420509F9-E31B-6D4D-9D87-B39EF004089B}"/>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56" name="Straight Connector 355">
              <a:extLst>
                <a:ext uri="{FF2B5EF4-FFF2-40B4-BE49-F238E27FC236}">
                  <a16:creationId xmlns:a16="http://schemas.microsoft.com/office/drawing/2014/main" id="{E5997DD5-01FF-7146-800F-342DD18C4B02}"/>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grpSp>
        <p:nvGrpSpPr>
          <p:cNvPr id="357" name="Group 356">
            <a:extLst>
              <a:ext uri="{FF2B5EF4-FFF2-40B4-BE49-F238E27FC236}">
                <a16:creationId xmlns:a16="http://schemas.microsoft.com/office/drawing/2014/main" id="{AC82A272-B6DA-F645-AAB5-DA86E85AE05A}"/>
              </a:ext>
            </a:extLst>
          </p:cNvPr>
          <p:cNvGrpSpPr/>
          <p:nvPr/>
        </p:nvGrpSpPr>
        <p:grpSpPr>
          <a:xfrm rot="5400000">
            <a:off x="2153311" y="2602770"/>
            <a:ext cx="4060391" cy="150399"/>
            <a:chOff x="3447050" y="2038954"/>
            <a:chExt cx="4297680" cy="200532"/>
          </a:xfrm>
        </p:grpSpPr>
        <p:cxnSp>
          <p:nvCxnSpPr>
            <p:cNvPr id="358" name="Straight Connector 357">
              <a:extLst>
                <a:ext uri="{FF2B5EF4-FFF2-40B4-BE49-F238E27FC236}">
                  <a16:creationId xmlns:a16="http://schemas.microsoft.com/office/drawing/2014/main" id="{1751FAC3-C375-8C40-8D9A-D1DC49770760}"/>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59" name="Straight Connector 358">
              <a:extLst>
                <a:ext uri="{FF2B5EF4-FFF2-40B4-BE49-F238E27FC236}">
                  <a16:creationId xmlns:a16="http://schemas.microsoft.com/office/drawing/2014/main" id="{9C7F9448-0A6D-F84C-88AC-59ADD3187D8B}"/>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60" name="Straight Connector 359">
              <a:extLst>
                <a:ext uri="{FF2B5EF4-FFF2-40B4-BE49-F238E27FC236}">
                  <a16:creationId xmlns:a16="http://schemas.microsoft.com/office/drawing/2014/main" id="{11BFB63E-09A2-684C-B05E-23D82E901337}"/>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61" name="Straight Connector 360">
              <a:extLst>
                <a:ext uri="{FF2B5EF4-FFF2-40B4-BE49-F238E27FC236}">
                  <a16:creationId xmlns:a16="http://schemas.microsoft.com/office/drawing/2014/main" id="{88F1DF9F-0307-6F42-9A0C-66FF7B90D551}"/>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grpSp>
        <p:nvGrpSpPr>
          <p:cNvPr id="362" name="Group 361">
            <a:extLst>
              <a:ext uri="{FF2B5EF4-FFF2-40B4-BE49-F238E27FC236}">
                <a16:creationId xmlns:a16="http://schemas.microsoft.com/office/drawing/2014/main" id="{B736DDE8-98E3-7F4E-BC6B-44F92EF54CFF}"/>
              </a:ext>
            </a:extLst>
          </p:cNvPr>
          <p:cNvGrpSpPr/>
          <p:nvPr/>
        </p:nvGrpSpPr>
        <p:grpSpPr>
          <a:xfrm rot="5400000">
            <a:off x="3217616" y="2602770"/>
            <a:ext cx="4060391" cy="150399"/>
            <a:chOff x="3447050" y="2038954"/>
            <a:chExt cx="4297680" cy="200532"/>
          </a:xfrm>
        </p:grpSpPr>
        <p:cxnSp>
          <p:nvCxnSpPr>
            <p:cNvPr id="363" name="Straight Connector 362">
              <a:extLst>
                <a:ext uri="{FF2B5EF4-FFF2-40B4-BE49-F238E27FC236}">
                  <a16:creationId xmlns:a16="http://schemas.microsoft.com/office/drawing/2014/main" id="{D385E35D-8771-A64A-8B8C-2E5FFA2BB3D2}"/>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64" name="Straight Connector 363">
              <a:extLst>
                <a:ext uri="{FF2B5EF4-FFF2-40B4-BE49-F238E27FC236}">
                  <a16:creationId xmlns:a16="http://schemas.microsoft.com/office/drawing/2014/main" id="{DDB17268-9C9B-E445-A8EA-D04FF05B264F}"/>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65" name="Straight Connector 364">
              <a:extLst>
                <a:ext uri="{FF2B5EF4-FFF2-40B4-BE49-F238E27FC236}">
                  <a16:creationId xmlns:a16="http://schemas.microsoft.com/office/drawing/2014/main" id="{EE8532BF-8FA0-584A-A7D2-D5EC690E1E6B}"/>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66" name="Straight Connector 365">
              <a:extLst>
                <a:ext uri="{FF2B5EF4-FFF2-40B4-BE49-F238E27FC236}">
                  <a16:creationId xmlns:a16="http://schemas.microsoft.com/office/drawing/2014/main" id="{C73B95C5-04AD-0D45-B8EC-9E99A17DA9AD}"/>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grpSp>
        <p:nvGrpSpPr>
          <p:cNvPr id="367" name="Group 366">
            <a:extLst>
              <a:ext uri="{FF2B5EF4-FFF2-40B4-BE49-F238E27FC236}">
                <a16:creationId xmlns:a16="http://schemas.microsoft.com/office/drawing/2014/main" id="{816F8079-F30F-8343-A326-AD006172E3A8}"/>
              </a:ext>
            </a:extLst>
          </p:cNvPr>
          <p:cNvGrpSpPr/>
          <p:nvPr/>
        </p:nvGrpSpPr>
        <p:grpSpPr>
          <a:xfrm rot="5400000">
            <a:off x="4281922" y="2602770"/>
            <a:ext cx="4060391" cy="150399"/>
            <a:chOff x="3447050" y="2038954"/>
            <a:chExt cx="4297680" cy="200532"/>
          </a:xfrm>
        </p:grpSpPr>
        <p:cxnSp>
          <p:nvCxnSpPr>
            <p:cNvPr id="368" name="Straight Connector 367">
              <a:extLst>
                <a:ext uri="{FF2B5EF4-FFF2-40B4-BE49-F238E27FC236}">
                  <a16:creationId xmlns:a16="http://schemas.microsoft.com/office/drawing/2014/main" id="{B5753ADF-6CC4-1B4F-9B46-18F4463503D7}"/>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69" name="Straight Connector 368">
              <a:extLst>
                <a:ext uri="{FF2B5EF4-FFF2-40B4-BE49-F238E27FC236}">
                  <a16:creationId xmlns:a16="http://schemas.microsoft.com/office/drawing/2014/main" id="{D2C914DF-07A5-734D-B000-7F562EF0F476}"/>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70" name="Straight Connector 369">
              <a:extLst>
                <a:ext uri="{FF2B5EF4-FFF2-40B4-BE49-F238E27FC236}">
                  <a16:creationId xmlns:a16="http://schemas.microsoft.com/office/drawing/2014/main" id="{F059243C-6AFA-4D45-AA5A-A885B24193CB}"/>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71" name="Straight Connector 370">
              <a:extLst>
                <a:ext uri="{FF2B5EF4-FFF2-40B4-BE49-F238E27FC236}">
                  <a16:creationId xmlns:a16="http://schemas.microsoft.com/office/drawing/2014/main" id="{755B7831-920A-1A45-80FA-42491D4360A5}"/>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cxnSp>
        <p:nvCxnSpPr>
          <p:cNvPr id="372" name="Straight Connector 371">
            <a:extLst>
              <a:ext uri="{FF2B5EF4-FFF2-40B4-BE49-F238E27FC236}">
                <a16:creationId xmlns:a16="http://schemas.microsoft.com/office/drawing/2014/main" id="{788DFFA6-114F-DD40-95FF-1851E985F9BA}"/>
              </a:ext>
            </a:extLst>
          </p:cNvPr>
          <p:cNvCxnSpPr/>
          <p:nvPr/>
        </p:nvCxnSpPr>
        <p:spPr>
          <a:xfrm>
            <a:off x="2246585" y="1437401"/>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73" name="Straight Connector 372">
            <a:extLst>
              <a:ext uri="{FF2B5EF4-FFF2-40B4-BE49-F238E27FC236}">
                <a16:creationId xmlns:a16="http://schemas.microsoft.com/office/drawing/2014/main" id="{1EAE08EC-D704-B04A-A112-80FD968B1C2A}"/>
              </a:ext>
            </a:extLst>
          </p:cNvPr>
          <p:cNvCxnSpPr/>
          <p:nvPr/>
        </p:nvCxnSpPr>
        <p:spPr>
          <a:xfrm>
            <a:off x="2246585" y="1587800"/>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74" name="Straight Connector 373">
            <a:extLst>
              <a:ext uri="{FF2B5EF4-FFF2-40B4-BE49-F238E27FC236}">
                <a16:creationId xmlns:a16="http://schemas.microsoft.com/office/drawing/2014/main" id="{2F48E438-C3E9-3448-83CF-BA713B3ABD57}"/>
              </a:ext>
            </a:extLst>
          </p:cNvPr>
          <p:cNvCxnSpPr/>
          <p:nvPr/>
        </p:nvCxnSpPr>
        <p:spPr>
          <a:xfrm>
            <a:off x="2246585" y="1487534"/>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75" name="Straight Connector 374">
            <a:extLst>
              <a:ext uri="{FF2B5EF4-FFF2-40B4-BE49-F238E27FC236}">
                <a16:creationId xmlns:a16="http://schemas.microsoft.com/office/drawing/2014/main" id="{5960611B-9550-854C-9786-0477BE3AB639}"/>
              </a:ext>
            </a:extLst>
          </p:cNvPr>
          <p:cNvCxnSpPr/>
          <p:nvPr/>
        </p:nvCxnSpPr>
        <p:spPr>
          <a:xfrm>
            <a:off x="2246585" y="1537667"/>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376" name="Rectangle 375">
            <a:extLst>
              <a:ext uri="{FF2B5EF4-FFF2-40B4-BE49-F238E27FC236}">
                <a16:creationId xmlns:a16="http://schemas.microsoft.com/office/drawing/2014/main" id="{8E2AE25A-84B6-A943-9045-03B22092062D}"/>
              </a:ext>
            </a:extLst>
          </p:cNvPr>
          <p:cNvSpPr/>
          <p:nvPr/>
        </p:nvSpPr>
        <p:spPr>
          <a:xfrm>
            <a:off x="4070057" y="1396473"/>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77" name="Rectangle 376">
            <a:extLst>
              <a:ext uri="{FF2B5EF4-FFF2-40B4-BE49-F238E27FC236}">
                <a16:creationId xmlns:a16="http://schemas.microsoft.com/office/drawing/2014/main" id="{89DFA952-0D5F-F242-83AC-0963C935CF1F}"/>
              </a:ext>
            </a:extLst>
          </p:cNvPr>
          <p:cNvSpPr/>
          <p:nvPr/>
        </p:nvSpPr>
        <p:spPr>
          <a:xfrm>
            <a:off x="5133245" y="1396473"/>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78" name="Rectangle 377">
            <a:extLst>
              <a:ext uri="{FF2B5EF4-FFF2-40B4-BE49-F238E27FC236}">
                <a16:creationId xmlns:a16="http://schemas.microsoft.com/office/drawing/2014/main" id="{CD44A5EA-5C31-C544-A98C-150753BCC34F}"/>
              </a:ext>
            </a:extLst>
          </p:cNvPr>
          <p:cNvSpPr/>
          <p:nvPr/>
        </p:nvSpPr>
        <p:spPr>
          <a:xfrm>
            <a:off x="6196433" y="1396473"/>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79" name="Rectangle 378">
            <a:extLst>
              <a:ext uri="{FF2B5EF4-FFF2-40B4-BE49-F238E27FC236}">
                <a16:creationId xmlns:a16="http://schemas.microsoft.com/office/drawing/2014/main" id="{ECF7E400-C803-4745-93C8-46DBD3311F4D}"/>
              </a:ext>
            </a:extLst>
          </p:cNvPr>
          <p:cNvSpPr/>
          <p:nvPr/>
        </p:nvSpPr>
        <p:spPr>
          <a:xfrm>
            <a:off x="3004197" y="1396473"/>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cxnSp>
        <p:nvCxnSpPr>
          <p:cNvPr id="380" name="Straight Connector 379">
            <a:extLst>
              <a:ext uri="{FF2B5EF4-FFF2-40B4-BE49-F238E27FC236}">
                <a16:creationId xmlns:a16="http://schemas.microsoft.com/office/drawing/2014/main" id="{724573CB-00B8-A949-A004-FE164C65163A}"/>
              </a:ext>
            </a:extLst>
          </p:cNvPr>
          <p:cNvCxnSpPr/>
          <p:nvPr/>
        </p:nvCxnSpPr>
        <p:spPr>
          <a:xfrm>
            <a:off x="2246585" y="3562283"/>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81" name="Straight Connector 380">
            <a:extLst>
              <a:ext uri="{FF2B5EF4-FFF2-40B4-BE49-F238E27FC236}">
                <a16:creationId xmlns:a16="http://schemas.microsoft.com/office/drawing/2014/main" id="{FEE6178A-A611-9C4C-98E4-BD592B585442}"/>
              </a:ext>
            </a:extLst>
          </p:cNvPr>
          <p:cNvCxnSpPr/>
          <p:nvPr/>
        </p:nvCxnSpPr>
        <p:spPr>
          <a:xfrm>
            <a:off x="2246585" y="3712682"/>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82" name="Straight Connector 381">
            <a:extLst>
              <a:ext uri="{FF2B5EF4-FFF2-40B4-BE49-F238E27FC236}">
                <a16:creationId xmlns:a16="http://schemas.microsoft.com/office/drawing/2014/main" id="{C4A11423-44FE-7045-BDD1-59EF59EF3DDE}"/>
              </a:ext>
            </a:extLst>
          </p:cNvPr>
          <p:cNvCxnSpPr/>
          <p:nvPr/>
        </p:nvCxnSpPr>
        <p:spPr>
          <a:xfrm>
            <a:off x="2246585" y="3612416"/>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83" name="Straight Connector 382">
            <a:extLst>
              <a:ext uri="{FF2B5EF4-FFF2-40B4-BE49-F238E27FC236}">
                <a16:creationId xmlns:a16="http://schemas.microsoft.com/office/drawing/2014/main" id="{B8744ABA-51C6-5545-A761-A8928B0706E5}"/>
              </a:ext>
            </a:extLst>
          </p:cNvPr>
          <p:cNvCxnSpPr/>
          <p:nvPr/>
        </p:nvCxnSpPr>
        <p:spPr>
          <a:xfrm>
            <a:off x="2246585" y="3662549"/>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384" name="Rectangle 383">
            <a:extLst>
              <a:ext uri="{FF2B5EF4-FFF2-40B4-BE49-F238E27FC236}">
                <a16:creationId xmlns:a16="http://schemas.microsoft.com/office/drawing/2014/main" id="{B8D10082-77C9-DC4B-BEA8-D9BE20E3F891}"/>
              </a:ext>
            </a:extLst>
          </p:cNvPr>
          <p:cNvSpPr/>
          <p:nvPr/>
        </p:nvSpPr>
        <p:spPr>
          <a:xfrm>
            <a:off x="4070057" y="352135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85" name="Rectangle 384">
            <a:extLst>
              <a:ext uri="{FF2B5EF4-FFF2-40B4-BE49-F238E27FC236}">
                <a16:creationId xmlns:a16="http://schemas.microsoft.com/office/drawing/2014/main" id="{3ABE403A-0BF9-3746-AA76-31A95FAF4406}"/>
              </a:ext>
            </a:extLst>
          </p:cNvPr>
          <p:cNvSpPr/>
          <p:nvPr/>
        </p:nvSpPr>
        <p:spPr>
          <a:xfrm>
            <a:off x="5133245" y="352135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86" name="Rectangle 385">
            <a:extLst>
              <a:ext uri="{FF2B5EF4-FFF2-40B4-BE49-F238E27FC236}">
                <a16:creationId xmlns:a16="http://schemas.microsoft.com/office/drawing/2014/main" id="{8E37BCD1-84DB-D343-A8E0-8C6233D046B4}"/>
              </a:ext>
            </a:extLst>
          </p:cNvPr>
          <p:cNvSpPr/>
          <p:nvPr/>
        </p:nvSpPr>
        <p:spPr>
          <a:xfrm>
            <a:off x="6196433" y="352135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87" name="Rectangle 386">
            <a:extLst>
              <a:ext uri="{FF2B5EF4-FFF2-40B4-BE49-F238E27FC236}">
                <a16:creationId xmlns:a16="http://schemas.microsoft.com/office/drawing/2014/main" id="{BCE4D7DD-A51C-0C44-B7DF-1865D60A2B3D}"/>
              </a:ext>
            </a:extLst>
          </p:cNvPr>
          <p:cNvSpPr/>
          <p:nvPr/>
        </p:nvSpPr>
        <p:spPr>
          <a:xfrm>
            <a:off x="3004197" y="352135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cxnSp>
        <p:nvCxnSpPr>
          <p:cNvPr id="388" name="Straight Connector 387">
            <a:extLst>
              <a:ext uri="{FF2B5EF4-FFF2-40B4-BE49-F238E27FC236}">
                <a16:creationId xmlns:a16="http://schemas.microsoft.com/office/drawing/2014/main" id="{3F9CF3E8-9E5E-7243-BF40-9CE84EB9D0FF}"/>
              </a:ext>
            </a:extLst>
          </p:cNvPr>
          <p:cNvCxnSpPr/>
          <p:nvPr/>
        </p:nvCxnSpPr>
        <p:spPr>
          <a:xfrm>
            <a:off x="2246585" y="4624724"/>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89" name="Straight Connector 388">
            <a:extLst>
              <a:ext uri="{FF2B5EF4-FFF2-40B4-BE49-F238E27FC236}">
                <a16:creationId xmlns:a16="http://schemas.microsoft.com/office/drawing/2014/main" id="{658921E5-C823-DF46-9562-683B7FAEB385}"/>
              </a:ext>
            </a:extLst>
          </p:cNvPr>
          <p:cNvCxnSpPr/>
          <p:nvPr/>
        </p:nvCxnSpPr>
        <p:spPr>
          <a:xfrm>
            <a:off x="2246585" y="4775123"/>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90" name="Straight Connector 389">
            <a:extLst>
              <a:ext uri="{FF2B5EF4-FFF2-40B4-BE49-F238E27FC236}">
                <a16:creationId xmlns:a16="http://schemas.microsoft.com/office/drawing/2014/main" id="{D658D975-E437-194A-AE15-1BA58B3EC65E}"/>
              </a:ext>
            </a:extLst>
          </p:cNvPr>
          <p:cNvCxnSpPr/>
          <p:nvPr/>
        </p:nvCxnSpPr>
        <p:spPr>
          <a:xfrm>
            <a:off x="2246585" y="4674857"/>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91" name="Straight Connector 390">
            <a:extLst>
              <a:ext uri="{FF2B5EF4-FFF2-40B4-BE49-F238E27FC236}">
                <a16:creationId xmlns:a16="http://schemas.microsoft.com/office/drawing/2014/main" id="{8FC85C72-2BC5-DE4F-B0A2-9571588FCBFF}"/>
              </a:ext>
            </a:extLst>
          </p:cNvPr>
          <p:cNvCxnSpPr/>
          <p:nvPr/>
        </p:nvCxnSpPr>
        <p:spPr>
          <a:xfrm>
            <a:off x="2246585" y="4724990"/>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392" name="Rectangle 391">
            <a:extLst>
              <a:ext uri="{FF2B5EF4-FFF2-40B4-BE49-F238E27FC236}">
                <a16:creationId xmlns:a16="http://schemas.microsoft.com/office/drawing/2014/main" id="{0638B9DA-FB21-764D-8D08-59EDCF47CA00}"/>
              </a:ext>
            </a:extLst>
          </p:cNvPr>
          <p:cNvSpPr/>
          <p:nvPr/>
        </p:nvSpPr>
        <p:spPr>
          <a:xfrm>
            <a:off x="4070057" y="458379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93" name="Rectangle 392">
            <a:extLst>
              <a:ext uri="{FF2B5EF4-FFF2-40B4-BE49-F238E27FC236}">
                <a16:creationId xmlns:a16="http://schemas.microsoft.com/office/drawing/2014/main" id="{CCAD1F78-5CF7-B141-B2E0-27ACA1E256D5}"/>
              </a:ext>
            </a:extLst>
          </p:cNvPr>
          <p:cNvSpPr/>
          <p:nvPr/>
        </p:nvSpPr>
        <p:spPr>
          <a:xfrm>
            <a:off x="5133245" y="458379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94" name="Rectangle 393">
            <a:extLst>
              <a:ext uri="{FF2B5EF4-FFF2-40B4-BE49-F238E27FC236}">
                <a16:creationId xmlns:a16="http://schemas.microsoft.com/office/drawing/2014/main" id="{B138DD9F-4DB1-A941-86E7-6FA2A23580AE}"/>
              </a:ext>
            </a:extLst>
          </p:cNvPr>
          <p:cNvSpPr/>
          <p:nvPr/>
        </p:nvSpPr>
        <p:spPr>
          <a:xfrm>
            <a:off x="6196433" y="458379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395" name="Rectangle 394">
            <a:extLst>
              <a:ext uri="{FF2B5EF4-FFF2-40B4-BE49-F238E27FC236}">
                <a16:creationId xmlns:a16="http://schemas.microsoft.com/office/drawing/2014/main" id="{521F7300-1370-7B4C-9326-02B76959ABA8}"/>
              </a:ext>
            </a:extLst>
          </p:cNvPr>
          <p:cNvSpPr/>
          <p:nvPr/>
        </p:nvSpPr>
        <p:spPr>
          <a:xfrm>
            <a:off x="3004197" y="4583795"/>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cxnSp>
        <p:nvCxnSpPr>
          <p:cNvPr id="396" name="Straight Connector 395">
            <a:extLst>
              <a:ext uri="{FF2B5EF4-FFF2-40B4-BE49-F238E27FC236}">
                <a16:creationId xmlns:a16="http://schemas.microsoft.com/office/drawing/2014/main" id="{1C555F40-96E9-0043-BFBB-47B3048AB25C}"/>
              </a:ext>
            </a:extLst>
          </p:cNvPr>
          <p:cNvCxnSpPr/>
          <p:nvPr/>
        </p:nvCxnSpPr>
        <p:spPr>
          <a:xfrm>
            <a:off x="2246585" y="2499842"/>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97" name="Straight Connector 396">
            <a:extLst>
              <a:ext uri="{FF2B5EF4-FFF2-40B4-BE49-F238E27FC236}">
                <a16:creationId xmlns:a16="http://schemas.microsoft.com/office/drawing/2014/main" id="{FC2846D2-9168-5942-8318-D971A92314BF}"/>
              </a:ext>
            </a:extLst>
          </p:cNvPr>
          <p:cNvCxnSpPr/>
          <p:nvPr/>
        </p:nvCxnSpPr>
        <p:spPr>
          <a:xfrm>
            <a:off x="2246585" y="2650241"/>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98" name="Straight Connector 397">
            <a:extLst>
              <a:ext uri="{FF2B5EF4-FFF2-40B4-BE49-F238E27FC236}">
                <a16:creationId xmlns:a16="http://schemas.microsoft.com/office/drawing/2014/main" id="{2338E7AF-CF98-4F45-89EB-A298A7F1826F}"/>
              </a:ext>
            </a:extLst>
          </p:cNvPr>
          <p:cNvCxnSpPr/>
          <p:nvPr/>
        </p:nvCxnSpPr>
        <p:spPr>
          <a:xfrm>
            <a:off x="2246585" y="2549975"/>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99" name="Straight Connector 398">
            <a:extLst>
              <a:ext uri="{FF2B5EF4-FFF2-40B4-BE49-F238E27FC236}">
                <a16:creationId xmlns:a16="http://schemas.microsoft.com/office/drawing/2014/main" id="{3CA70767-4BF8-2E46-BEE5-BBAC9B7F0A2A}"/>
              </a:ext>
            </a:extLst>
          </p:cNvPr>
          <p:cNvCxnSpPr/>
          <p:nvPr/>
        </p:nvCxnSpPr>
        <p:spPr>
          <a:xfrm>
            <a:off x="2246585" y="2600108"/>
            <a:ext cx="404622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400" name="Rectangle 399">
            <a:extLst>
              <a:ext uri="{FF2B5EF4-FFF2-40B4-BE49-F238E27FC236}">
                <a16:creationId xmlns:a16="http://schemas.microsoft.com/office/drawing/2014/main" id="{5008DDE3-D87E-1C46-85AA-FD116934D160}"/>
              </a:ext>
            </a:extLst>
          </p:cNvPr>
          <p:cNvSpPr/>
          <p:nvPr/>
        </p:nvSpPr>
        <p:spPr>
          <a:xfrm>
            <a:off x="4070057" y="2458914"/>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401" name="Rectangle 400">
            <a:extLst>
              <a:ext uri="{FF2B5EF4-FFF2-40B4-BE49-F238E27FC236}">
                <a16:creationId xmlns:a16="http://schemas.microsoft.com/office/drawing/2014/main" id="{7A8A5A5E-E14F-1249-ABEE-2325210740D6}"/>
              </a:ext>
            </a:extLst>
          </p:cNvPr>
          <p:cNvSpPr/>
          <p:nvPr/>
        </p:nvSpPr>
        <p:spPr>
          <a:xfrm>
            <a:off x="5133245" y="2458914"/>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402" name="Rectangle 401">
            <a:extLst>
              <a:ext uri="{FF2B5EF4-FFF2-40B4-BE49-F238E27FC236}">
                <a16:creationId xmlns:a16="http://schemas.microsoft.com/office/drawing/2014/main" id="{28BDA256-07C9-FB47-A58D-4545215AE4D0}"/>
              </a:ext>
            </a:extLst>
          </p:cNvPr>
          <p:cNvSpPr/>
          <p:nvPr/>
        </p:nvSpPr>
        <p:spPr>
          <a:xfrm>
            <a:off x="6196433" y="2458914"/>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403" name="Rectangle 402">
            <a:extLst>
              <a:ext uri="{FF2B5EF4-FFF2-40B4-BE49-F238E27FC236}">
                <a16:creationId xmlns:a16="http://schemas.microsoft.com/office/drawing/2014/main" id="{B9ABA302-775D-494B-8E6F-B70F7A0EB9FD}"/>
              </a:ext>
            </a:extLst>
          </p:cNvPr>
          <p:cNvSpPr/>
          <p:nvPr/>
        </p:nvSpPr>
        <p:spPr>
          <a:xfrm>
            <a:off x="3004197" y="2458914"/>
            <a:ext cx="219456" cy="22242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sz="1400" kern="0">
              <a:solidFill>
                <a:prstClr val="white"/>
              </a:solidFill>
              <a:latin typeface="Calibri"/>
              <a:ea typeface="+mn-ea"/>
            </a:endParaRPr>
          </a:p>
        </p:txBody>
      </p:sp>
      <p:sp>
        <p:nvSpPr>
          <p:cNvPr id="404" name="Rectangle 403">
            <a:extLst>
              <a:ext uri="{FF2B5EF4-FFF2-40B4-BE49-F238E27FC236}">
                <a16:creationId xmlns:a16="http://schemas.microsoft.com/office/drawing/2014/main" id="{44A8B21A-5119-9C4D-867C-94CF11F1330C}"/>
              </a:ext>
            </a:extLst>
          </p:cNvPr>
          <p:cNvSpPr/>
          <p:nvPr/>
        </p:nvSpPr>
        <p:spPr>
          <a:xfrm>
            <a:off x="3278910" y="1674607"/>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MEM</a:t>
            </a:r>
          </a:p>
        </p:txBody>
      </p:sp>
      <p:grpSp>
        <p:nvGrpSpPr>
          <p:cNvPr id="405" name="Group 404">
            <a:extLst>
              <a:ext uri="{FF2B5EF4-FFF2-40B4-BE49-F238E27FC236}">
                <a16:creationId xmlns:a16="http://schemas.microsoft.com/office/drawing/2014/main" id="{194BC9EF-A491-6E49-B88C-BE662C01F3A4}"/>
              </a:ext>
            </a:extLst>
          </p:cNvPr>
          <p:cNvGrpSpPr/>
          <p:nvPr/>
        </p:nvGrpSpPr>
        <p:grpSpPr>
          <a:xfrm rot="16200000" flipH="1">
            <a:off x="3200061" y="2313081"/>
            <a:ext cx="416009" cy="267952"/>
            <a:chOff x="4264586" y="2194147"/>
            <a:chExt cx="554678" cy="482626"/>
          </a:xfrm>
        </p:grpSpPr>
        <p:sp>
          <p:nvSpPr>
            <p:cNvPr id="406" name="Trapezoid 405">
              <a:extLst>
                <a:ext uri="{FF2B5EF4-FFF2-40B4-BE49-F238E27FC236}">
                  <a16:creationId xmlns:a16="http://schemas.microsoft.com/office/drawing/2014/main" id="{AB49FB88-E58B-AD4F-AA45-82159D28ACD7}"/>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07" name="Group 406">
              <a:extLst>
                <a:ext uri="{FF2B5EF4-FFF2-40B4-BE49-F238E27FC236}">
                  <a16:creationId xmlns:a16="http://schemas.microsoft.com/office/drawing/2014/main" id="{DF85BE2E-0433-E247-9A5A-4F66D183198D}"/>
                </a:ext>
              </a:extLst>
            </p:cNvPr>
            <p:cNvGrpSpPr/>
            <p:nvPr/>
          </p:nvGrpSpPr>
          <p:grpSpPr>
            <a:xfrm>
              <a:off x="4555407" y="2265334"/>
              <a:ext cx="263857" cy="340252"/>
              <a:chOff x="4555407" y="2271223"/>
              <a:chExt cx="263857" cy="340252"/>
            </a:xfrm>
          </p:grpSpPr>
          <p:cxnSp>
            <p:nvCxnSpPr>
              <p:cNvPr id="409" name="Straight Connector 408">
                <a:extLst>
                  <a:ext uri="{FF2B5EF4-FFF2-40B4-BE49-F238E27FC236}">
                    <a16:creationId xmlns:a16="http://schemas.microsoft.com/office/drawing/2014/main" id="{D6A23A10-DC26-A443-84DD-1CE24A716BF9}"/>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10" name="Straight Connector 409">
                <a:extLst>
                  <a:ext uri="{FF2B5EF4-FFF2-40B4-BE49-F238E27FC236}">
                    <a16:creationId xmlns:a16="http://schemas.microsoft.com/office/drawing/2014/main" id="{574D576F-CD9F-2740-8600-E1435B1B339E}"/>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11" name="Straight Connector 410">
                <a:extLst>
                  <a:ext uri="{FF2B5EF4-FFF2-40B4-BE49-F238E27FC236}">
                    <a16:creationId xmlns:a16="http://schemas.microsoft.com/office/drawing/2014/main" id="{0B42463E-E081-7E43-A78D-4BCE0CCB7A5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12" name="Straight Connector 411">
                <a:extLst>
                  <a:ext uri="{FF2B5EF4-FFF2-40B4-BE49-F238E27FC236}">
                    <a16:creationId xmlns:a16="http://schemas.microsoft.com/office/drawing/2014/main" id="{A915C283-7727-DB49-8CFB-83EA9686192C}"/>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08" name="Straight Connector 407">
              <a:extLst>
                <a:ext uri="{FF2B5EF4-FFF2-40B4-BE49-F238E27FC236}">
                  <a16:creationId xmlns:a16="http://schemas.microsoft.com/office/drawing/2014/main" id="{AF358CBE-BEBD-BE45-9E1A-844B26D0689F}"/>
                </a:ext>
              </a:extLst>
            </p:cNvPr>
            <p:cNvCxnSpPr>
              <a:cxnSpLocks/>
              <a:endCxn id="40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413" name="Group 412">
            <a:extLst>
              <a:ext uri="{FF2B5EF4-FFF2-40B4-BE49-F238E27FC236}">
                <a16:creationId xmlns:a16="http://schemas.microsoft.com/office/drawing/2014/main" id="{D1F9AF30-5A7F-4A4C-B8CE-8E0AECC75AB2}"/>
              </a:ext>
            </a:extLst>
          </p:cNvPr>
          <p:cNvGrpSpPr/>
          <p:nvPr/>
        </p:nvGrpSpPr>
        <p:grpSpPr>
          <a:xfrm>
            <a:off x="3848124" y="1678284"/>
            <a:ext cx="416009" cy="267952"/>
            <a:chOff x="4264586" y="2194147"/>
            <a:chExt cx="554678" cy="482626"/>
          </a:xfrm>
        </p:grpSpPr>
        <p:sp>
          <p:nvSpPr>
            <p:cNvPr id="414" name="Trapezoid 413">
              <a:extLst>
                <a:ext uri="{FF2B5EF4-FFF2-40B4-BE49-F238E27FC236}">
                  <a16:creationId xmlns:a16="http://schemas.microsoft.com/office/drawing/2014/main" id="{7BB6A4C7-9ADF-EF40-9DD0-3C02D108856F}"/>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15" name="Group 414">
              <a:extLst>
                <a:ext uri="{FF2B5EF4-FFF2-40B4-BE49-F238E27FC236}">
                  <a16:creationId xmlns:a16="http://schemas.microsoft.com/office/drawing/2014/main" id="{742E26F3-5D52-2C4F-9E1C-9829F15512E6}"/>
                </a:ext>
              </a:extLst>
            </p:cNvPr>
            <p:cNvGrpSpPr/>
            <p:nvPr/>
          </p:nvGrpSpPr>
          <p:grpSpPr>
            <a:xfrm>
              <a:off x="4555407" y="2265334"/>
              <a:ext cx="263857" cy="340252"/>
              <a:chOff x="4555407" y="2271223"/>
              <a:chExt cx="263857" cy="340252"/>
            </a:xfrm>
          </p:grpSpPr>
          <p:cxnSp>
            <p:nvCxnSpPr>
              <p:cNvPr id="417" name="Straight Connector 416">
                <a:extLst>
                  <a:ext uri="{FF2B5EF4-FFF2-40B4-BE49-F238E27FC236}">
                    <a16:creationId xmlns:a16="http://schemas.microsoft.com/office/drawing/2014/main" id="{DAFC72B8-A232-2D43-8A39-BDD1F881E3B7}"/>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18" name="Straight Connector 417">
                <a:extLst>
                  <a:ext uri="{FF2B5EF4-FFF2-40B4-BE49-F238E27FC236}">
                    <a16:creationId xmlns:a16="http://schemas.microsoft.com/office/drawing/2014/main" id="{D93D23BA-E8D7-1942-BD10-9D6BC2B373A8}"/>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19" name="Straight Connector 418">
                <a:extLst>
                  <a:ext uri="{FF2B5EF4-FFF2-40B4-BE49-F238E27FC236}">
                    <a16:creationId xmlns:a16="http://schemas.microsoft.com/office/drawing/2014/main" id="{3BB36109-E783-CF4D-8D5E-4397A2CFE73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20" name="Straight Connector 419">
                <a:extLst>
                  <a:ext uri="{FF2B5EF4-FFF2-40B4-BE49-F238E27FC236}">
                    <a16:creationId xmlns:a16="http://schemas.microsoft.com/office/drawing/2014/main" id="{2C14B12D-B608-F04F-8329-CE0862FEF1C2}"/>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16" name="Straight Connector 415">
              <a:extLst>
                <a:ext uri="{FF2B5EF4-FFF2-40B4-BE49-F238E27FC236}">
                  <a16:creationId xmlns:a16="http://schemas.microsoft.com/office/drawing/2014/main" id="{B5661B61-7B7D-8D41-99CB-6803EAA78942}"/>
                </a:ext>
              </a:extLst>
            </p:cNvPr>
            <p:cNvCxnSpPr>
              <a:cxnSpLocks/>
              <a:endCxn id="41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421" name="Straight Connector 420">
            <a:extLst>
              <a:ext uri="{FF2B5EF4-FFF2-40B4-BE49-F238E27FC236}">
                <a16:creationId xmlns:a16="http://schemas.microsoft.com/office/drawing/2014/main" id="{2886D955-5EA3-914F-97D7-7C86B4D44A78}"/>
              </a:ext>
            </a:extLst>
          </p:cNvPr>
          <p:cNvCxnSpPr>
            <a:cxnSpLocks/>
          </p:cNvCxnSpPr>
          <p:nvPr/>
        </p:nvCxnSpPr>
        <p:spPr>
          <a:xfrm>
            <a:off x="3848124" y="2243381"/>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22" name="Rectangle 421">
            <a:extLst>
              <a:ext uri="{FF2B5EF4-FFF2-40B4-BE49-F238E27FC236}">
                <a16:creationId xmlns:a16="http://schemas.microsoft.com/office/drawing/2014/main" id="{98F58593-2FC3-8642-A228-44D1D27825FD}"/>
              </a:ext>
            </a:extLst>
          </p:cNvPr>
          <p:cNvSpPr/>
          <p:nvPr/>
        </p:nvSpPr>
        <p:spPr>
          <a:xfrm>
            <a:off x="3278910" y="611071"/>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MEM</a:t>
            </a:r>
            <a:endParaRPr lang="en-US" sz="1400" b="1" dirty="0"/>
          </a:p>
        </p:txBody>
      </p:sp>
      <p:grpSp>
        <p:nvGrpSpPr>
          <p:cNvPr id="423" name="Group 422">
            <a:extLst>
              <a:ext uri="{FF2B5EF4-FFF2-40B4-BE49-F238E27FC236}">
                <a16:creationId xmlns:a16="http://schemas.microsoft.com/office/drawing/2014/main" id="{0265C0EF-AA82-2246-BB1E-8C735F9ED373}"/>
              </a:ext>
            </a:extLst>
          </p:cNvPr>
          <p:cNvGrpSpPr/>
          <p:nvPr/>
        </p:nvGrpSpPr>
        <p:grpSpPr>
          <a:xfrm rot="16200000" flipH="1">
            <a:off x="3200061" y="1249545"/>
            <a:ext cx="416009" cy="267952"/>
            <a:chOff x="4264586" y="2194147"/>
            <a:chExt cx="554678" cy="482626"/>
          </a:xfrm>
        </p:grpSpPr>
        <p:sp>
          <p:nvSpPr>
            <p:cNvPr id="424" name="Trapezoid 423">
              <a:extLst>
                <a:ext uri="{FF2B5EF4-FFF2-40B4-BE49-F238E27FC236}">
                  <a16:creationId xmlns:a16="http://schemas.microsoft.com/office/drawing/2014/main" id="{92E09734-6373-CD40-941B-893C140F393B}"/>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25" name="Group 424">
              <a:extLst>
                <a:ext uri="{FF2B5EF4-FFF2-40B4-BE49-F238E27FC236}">
                  <a16:creationId xmlns:a16="http://schemas.microsoft.com/office/drawing/2014/main" id="{88447DFB-4052-EC44-9E23-99D69F6ED9F7}"/>
                </a:ext>
              </a:extLst>
            </p:cNvPr>
            <p:cNvGrpSpPr/>
            <p:nvPr/>
          </p:nvGrpSpPr>
          <p:grpSpPr>
            <a:xfrm>
              <a:off x="4555407" y="2265334"/>
              <a:ext cx="263857" cy="340252"/>
              <a:chOff x="4555407" y="2271223"/>
              <a:chExt cx="263857" cy="340252"/>
            </a:xfrm>
          </p:grpSpPr>
          <p:cxnSp>
            <p:nvCxnSpPr>
              <p:cNvPr id="427" name="Straight Connector 426">
                <a:extLst>
                  <a:ext uri="{FF2B5EF4-FFF2-40B4-BE49-F238E27FC236}">
                    <a16:creationId xmlns:a16="http://schemas.microsoft.com/office/drawing/2014/main" id="{8623F41A-3295-FE4F-A8CA-9B653898E81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28" name="Straight Connector 427">
                <a:extLst>
                  <a:ext uri="{FF2B5EF4-FFF2-40B4-BE49-F238E27FC236}">
                    <a16:creationId xmlns:a16="http://schemas.microsoft.com/office/drawing/2014/main" id="{86C7C21D-2444-9B41-918F-79169396D343}"/>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29" name="Straight Connector 428">
                <a:extLst>
                  <a:ext uri="{FF2B5EF4-FFF2-40B4-BE49-F238E27FC236}">
                    <a16:creationId xmlns:a16="http://schemas.microsoft.com/office/drawing/2014/main" id="{FE3078F4-6E6A-1F46-852B-E0FFC56402B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30" name="Straight Connector 429">
                <a:extLst>
                  <a:ext uri="{FF2B5EF4-FFF2-40B4-BE49-F238E27FC236}">
                    <a16:creationId xmlns:a16="http://schemas.microsoft.com/office/drawing/2014/main" id="{99C50C8A-C2D2-AA44-B475-2098984BD74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26" name="Straight Connector 425">
              <a:extLst>
                <a:ext uri="{FF2B5EF4-FFF2-40B4-BE49-F238E27FC236}">
                  <a16:creationId xmlns:a16="http://schemas.microsoft.com/office/drawing/2014/main" id="{4ED9E992-5A98-B14D-9011-1774BA94F8E8}"/>
                </a:ext>
              </a:extLst>
            </p:cNvPr>
            <p:cNvCxnSpPr>
              <a:cxnSpLocks/>
              <a:endCxn id="42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431" name="Group 430">
            <a:extLst>
              <a:ext uri="{FF2B5EF4-FFF2-40B4-BE49-F238E27FC236}">
                <a16:creationId xmlns:a16="http://schemas.microsoft.com/office/drawing/2014/main" id="{1B14E2E3-4784-494E-8114-6EFCFA9F32BC}"/>
              </a:ext>
            </a:extLst>
          </p:cNvPr>
          <p:cNvGrpSpPr/>
          <p:nvPr/>
        </p:nvGrpSpPr>
        <p:grpSpPr>
          <a:xfrm>
            <a:off x="3848124" y="614748"/>
            <a:ext cx="416009" cy="267952"/>
            <a:chOff x="4264586" y="2194147"/>
            <a:chExt cx="554678" cy="482626"/>
          </a:xfrm>
        </p:grpSpPr>
        <p:sp>
          <p:nvSpPr>
            <p:cNvPr id="432" name="Trapezoid 431">
              <a:extLst>
                <a:ext uri="{FF2B5EF4-FFF2-40B4-BE49-F238E27FC236}">
                  <a16:creationId xmlns:a16="http://schemas.microsoft.com/office/drawing/2014/main" id="{7B034A43-3D6B-594B-B17C-FEF48BE88A32}"/>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33" name="Group 432">
              <a:extLst>
                <a:ext uri="{FF2B5EF4-FFF2-40B4-BE49-F238E27FC236}">
                  <a16:creationId xmlns:a16="http://schemas.microsoft.com/office/drawing/2014/main" id="{AB223947-074B-EE49-8E54-50CA9172C6BB}"/>
                </a:ext>
              </a:extLst>
            </p:cNvPr>
            <p:cNvGrpSpPr/>
            <p:nvPr/>
          </p:nvGrpSpPr>
          <p:grpSpPr>
            <a:xfrm>
              <a:off x="4555407" y="2265334"/>
              <a:ext cx="263857" cy="340252"/>
              <a:chOff x="4555407" y="2271223"/>
              <a:chExt cx="263857" cy="340252"/>
            </a:xfrm>
          </p:grpSpPr>
          <p:cxnSp>
            <p:nvCxnSpPr>
              <p:cNvPr id="435" name="Straight Connector 434">
                <a:extLst>
                  <a:ext uri="{FF2B5EF4-FFF2-40B4-BE49-F238E27FC236}">
                    <a16:creationId xmlns:a16="http://schemas.microsoft.com/office/drawing/2014/main" id="{E2702D3D-4CEA-B349-9CE8-013672571DB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36" name="Straight Connector 435">
                <a:extLst>
                  <a:ext uri="{FF2B5EF4-FFF2-40B4-BE49-F238E27FC236}">
                    <a16:creationId xmlns:a16="http://schemas.microsoft.com/office/drawing/2014/main" id="{707EB564-7351-9940-A75B-DADD62935F43}"/>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37" name="Straight Connector 436">
                <a:extLst>
                  <a:ext uri="{FF2B5EF4-FFF2-40B4-BE49-F238E27FC236}">
                    <a16:creationId xmlns:a16="http://schemas.microsoft.com/office/drawing/2014/main" id="{14755469-3577-CE4C-9C0B-735B4DF7648F}"/>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38" name="Straight Connector 437">
                <a:extLst>
                  <a:ext uri="{FF2B5EF4-FFF2-40B4-BE49-F238E27FC236}">
                    <a16:creationId xmlns:a16="http://schemas.microsoft.com/office/drawing/2014/main" id="{1D991B52-6527-D746-82F7-BF2B257990FF}"/>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34" name="Straight Connector 433">
              <a:extLst>
                <a:ext uri="{FF2B5EF4-FFF2-40B4-BE49-F238E27FC236}">
                  <a16:creationId xmlns:a16="http://schemas.microsoft.com/office/drawing/2014/main" id="{844A138E-7ED6-A44A-9D6F-7023FEE05FF6}"/>
                </a:ext>
              </a:extLst>
            </p:cNvPr>
            <p:cNvCxnSpPr>
              <a:cxnSpLocks/>
              <a:endCxn id="43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439" name="Straight Connector 438">
            <a:extLst>
              <a:ext uri="{FF2B5EF4-FFF2-40B4-BE49-F238E27FC236}">
                <a16:creationId xmlns:a16="http://schemas.microsoft.com/office/drawing/2014/main" id="{B7A338BB-4104-CE4A-A332-0D72FB9FB765}"/>
              </a:ext>
            </a:extLst>
          </p:cNvPr>
          <p:cNvCxnSpPr>
            <a:cxnSpLocks/>
          </p:cNvCxnSpPr>
          <p:nvPr/>
        </p:nvCxnSpPr>
        <p:spPr>
          <a:xfrm>
            <a:off x="3848124" y="1179845"/>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40" name="Rectangle 439">
            <a:extLst>
              <a:ext uri="{FF2B5EF4-FFF2-40B4-BE49-F238E27FC236}">
                <a16:creationId xmlns:a16="http://schemas.microsoft.com/office/drawing/2014/main" id="{4A275642-A98B-8D40-B31C-2384254F021E}"/>
              </a:ext>
            </a:extLst>
          </p:cNvPr>
          <p:cNvSpPr/>
          <p:nvPr/>
        </p:nvSpPr>
        <p:spPr>
          <a:xfrm>
            <a:off x="3278910" y="2738143"/>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t>MEM</a:t>
            </a:r>
          </a:p>
        </p:txBody>
      </p:sp>
      <p:grpSp>
        <p:nvGrpSpPr>
          <p:cNvPr id="441" name="Group 440">
            <a:extLst>
              <a:ext uri="{FF2B5EF4-FFF2-40B4-BE49-F238E27FC236}">
                <a16:creationId xmlns:a16="http://schemas.microsoft.com/office/drawing/2014/main" id="{2557AA84-3432-9848-BB06-E81CE2FB4426}"/>
              </a:ext>
            </a:extLst>
          </p:cNvPr>
          <p:cNvGrpSpPr/>
          <p:nvPr/>
        </p:nvGrpSpPr>
        <p:grpSpPr>
          <a:xfrm rot="16200000" flipH="1">
            <a:off x="3200061" y="3376617"/>
            <a:ext cx="416009" cy="267952"/>
            <a:chOff x="4264586" y="2194147"/>
            <a:chExt cx="554678" cy="482626"/>
          </a:xfrm>
        </p:grpSpPr>
        <p:sp>
          <p:nvSpPr>
            <p:cNvPr id="442" name="Trapezoid 441">
              <a:extLst>
                <a:ext uri="{FF2B5EF4-FFF2-40B4-BE49-F238E27FC236}">
                  <a16:creationId xmlns:a16="http://schemas.microsoft.com/office/drawing/2014/main" id="{45F4009A-A69C-F54A-803E-D5AF1DD924EC}"/>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43" name="Group 442">
              <a:extLst>
                <a:ext uri="{FF2B5EF4-FFF2-40B4-BE49-F238E27FC236}">
                  <a16:creationId xmlns:a16="http://schemas.microsoft.com/office/drawing/2014/main" id="{C502F7B2-685B-CE48-845D-F6594B5F7891}"/>
                </a:ext>
              </a:extLst>
            </p:cNvPr>
            <p:cNvGrpSpPr/>
            <p:nvPr/>
          </p:nvGrpSpPr>
          <p:grpSpPr>
            <a:xfrm>
              <a:off x="4555407" y="2265334"/>
              <a:ext cx="263857" cy="340252"/>
              <a:chOff x="4555407" y="2271223"/>
              <a:chExt cx="263857" cy="340252"/>
            </a:xfrm>
          </p:grpSpPr>
          <p:cxnSp>
            <p:nvCxnSpPr>
              <p:cNvPr id="445" name="Straight Connector 444">
                <a:extLst>
                  <a:ext uri="{FF2B5EF4-FFF2-40B4-BE49-F238E27FC236}">
                    <a16:creationId xmlns:a16="http://schemas.microsoft.com/office/drawing/2014/main" id="{1313A0C9-6974-7C4B-8E59-92C293C2B91E}"/>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46" name="Straight Connector 445">
                <a:extLst>
                  <a:ext uri="{FF2B5EF4-FFF2-40B4-BE49-F238E27FC236}">
                    <a16:creationId xmlns:a16="http://schemas.microsoft.com/office/drawing/2014/main" id="{5C2BFF74-4A04-BF4E-98C8-AE738F6A5C05}"/>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47" name="Straight Connector 446">
                <a:extLst>
                  <a:ext uri="{FF2B5EF4-FFF2-40B4-BE49-F238E27FC236}">
                    <a16:creationId xmlns:a16="http://schemas.microsoft.com/office/drawing/2014/main" id="{E10B2619-623C-704A-92C6-A0C6E46DFF33}"/>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48" name="Straight Connector 447">
                <a:extLst>
                  <a:ext uri="{FF2B5EF4-FFF2-40B4-BE49-F238E27FC236}">
                    <a16:creationId xmlns:a16="http://schemas.microsoft.com/office/drawing/2014/main" id="{8C4DE78C-65F0-854B-B9A9-DA2C41049270}"/>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44" name="Straight Connector 443">
              <a:extLst>
                <a:ext uri="{FF2B5EF4-FFF2-40B4-BE49-F238E27FC236}">
                  <a16:creationId xmlns:a16="http://schemas.microsoft.com/office/drawing/2014/main" id="{8AE0ACD6-0CE5-534A-B17D-C9B7FAD6B5FF}"/>
                </a:ext>
              </a:extLst>
            </p:cNvPr>
            <p:cNvCxnSpPr>
              <a:cxnSpLocks/>
              <a:endCxn id="44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449" name="Group 448">
            <a:extLst>
              <a:ext uri="{FF2B5EF4-FFF2-40B4-BE49-F238E27FC236}">
                <a16:creationId xmlns:a16="http://schemas.microsoft.com/office/drawing/2014/main" id="{0AC51C8A-E9F1-F24D-8EC8-B24F22F53847}"/>
              </a:ext>
            </a:extLst>
          </p:cNvPr>
          <p:cNvGrpSpPr/>
          <p:nvPr/>
        </p:nvGrpSpPr>
        <p:grpSpPr>
          <a:xfrm>
            <a:off x="3848124" y="2741820"/>
            <a:ext cx="416009" cy="267952"/>
            <a:chOff x="4264586" y="2194147"/>
            <a:chExt cx="554678" cy="482626"/>
          </a:xfrm>
        </p:grpSpPr>
        <p:sp>
          <p:nvSpPr>
            <p:cNvPr id="450" name="Trapezoid 449">
              <a:extLst>
                <a:ext uri="{FF2B5EF4-FFF2-40B4-BE49-F238E27FC236}">
                  <a16:creationId xmlns:a16="http://schemas.microsoft.com/office/drawing/2014/main" id="{112FC8E9-7FB9-364A-A5AA-CC994B911AD5}"/>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51" name="Group 450">
              <a:extLst>
                <a:ext uri="{FF2B5EF4-FFF2-40B4-BE49-F238E27FC236}">
                  <a16:creationId xmlns:a16="http://schemas.microsoft.com/office/drawing/2014/main" id="{2BFEB37E-2A37-7B40-B07F-060BDD971B34}"/>
                </a:ext>
              </a:extLst>
            </p:cNvPr>
            <p:cNvGrpSpPr/>
            <p:nvPr/>
          </p:nvGrpSpPr>
          <p:grpSpPr>
            <a:xfrm>
              <a:off x="4555407" y="2265334"/>
              <a:ext cx="263857" cy="340252"/>
              <a:chOff x="4555407" y="2271223"/>
              <a:chExt cx="263857" cy="340252"/>
            </a:xfrm>
          </p:grpSpPr>
          <p:cxnSp>
            <p:nvCxnSpPr>
              <p:cNvPr id="453" name="Straight Connector 452">
                <a:extLst>
                  <a:ext uri="{FF2B5EF4-FFF2-40B4-BE49-F238E27FC236}">
                    <a16:creationId xmlns:a16="http://schemas.microsoft.com/office/drawing/2014/main" id="{57E7D348-38C2-814A-8DBD-204C05431C66}"/>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54" name="Straight Connector 453">
                <a:extLst>
                  <a:ext uri="{FF2B5EF4-FFF2-40B4-BE49-F238E27FC236}">
                    <a16:creationId xmlns:a16="http://schemas.microsoft.com/office/drawing/2014/main" id="{7B97EC7A-632C-A947-9CE4-E733B78C4FBF}"/>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55" name="Straight Connector 454">
                <a:extLst>
                  <a:ext uri="{FF2B5EF4-FFF2-40B4-BE49-F238E27FC236}">
                    <a16:creationId xmlns:a16="http://schemas.microsoft.com/office/drawing/2014/main" id="{01191E07-34AA-BE47-A97A-A11D219A13BB}"/>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56" name="Straight Connector 455">
                <a:extLst>
                  <a:ext uri="{FF2B5EF4-FFF2-40B4-BE49-F238E27FC236}">
                    <a16:creationId xmlns:a16="http://schemas.microsoft.com/office/drawing/2014/main" id="{C18E653C-2E00-9043-AF34-EAD8AEF88D1A}"/>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52" name="Straight Connector 451">
              <a:extLst>
                <a:ext uri="{FF2B5EF4-FFF2-40B4-BE49-F238E27FC236}">
                  <a16:creationId xmlns:a16="http://schemas.microsoft.com/office/drawing/2014/main" id="{874A1710-F273-A84E-B73C-5AC996368E3F}"/>
                </a:ext>
              </a:extLst>
            </p:cNvPr>
            <p:cNvCxnSpPr>
              <a:cxnSpLocks/>
              <a:endCxn id="45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457" name="Straight Connector 456">
            <a:extLst>
              <a:ext uri="{FF2B5EF4-FFF2-40B4-BE49-F238E27FC236}">
                <a16:creationId xmlns:a16="http://schemas.microsoft.com/office/drawing/2014/main" id="{9D9CA7AB-C2D3-7246-BE94-86DA43FE4E39}"/>
              </a:ext>
            </a:extLst>
          </p:cNvPr>
          <p:cNvCxnSpPr>
            <a:cxnSpLocks/>
          </p:cNvCxnSpPr>
          <p:nvPr/>
        </p:nvCxnSpPr>
        <p:spPr>
          <a:xfrm>
            <a:off x="3848124" y="3306917"/>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58" name="Rectangle 457">
            <a:extLst>
              <a:ext uri="{FF2B5EF4-FFF2-40B4-BE49-F238E27FC236}">
                <a16:creationId xmlns:a16="http://schemas.microsoft.com/office/drawing/2014/main" id="{3D89C2D9-B8F0-5E4C-82FA-8580CFFD83AA}"/>
              </a:ext>
            </a:extLst>
          </p:cNvPr>
          <p:cNvSpPr/>
          <p:nvPr/>
        </p:nvSpPr>
        <p:spPr>
          <a:xfrm>
            <a:off x="3278910" y="3801679"/>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t>MEM</a:t>
            </a:r>
          </a:p>
        </p:txBody>
      </p:sp>
      <p:grpSp>
        <p:nvGrpSpPr>
          <p:cNvPr id="459" name="Group 458">
            <a:extLst>
              <a:ext uri="{FF2B5EF4-FFF2-40B4-BE49-F238E27FC236}">
                <a16:creationId xmlns:a16="http://schemas.microsoft.com/office/drawing/2014/main" id="{18D05EF7-093F-B642-AF88-BCCC2B025717}"/>
              </a:ext>
            </a:extLst>
          </p:cNvPr>
          <p:cNvGrpSpPr/>
          <p:nvPr/>
        </p:nvGrpSpPr>
        <p:grpSpPr>
          <a:xfrm rot="16200000" flipH="1">
            <a:off x="3200061" y="4440153"/>
            <a:ext cx="416009" cy="267952"/>
            <a:chOff x="4264586" y="2194147"/>
            <a:chExt cx="554678" cy="482626"/>
          </a:xfrm>
        </p:grpSpPr>
        <p:sp>
          <p:nvSpPr>
            <p:cNvPr id="460" name="Trapezoid 459">
              <a:extLst>
                <a:ext uri="{FF2B5EF4-FFF2-40B4-BE49-F238E27FC236}">
                  <a16:creationId xmlns:a16="http://schemas.microsoft.com/office/drawing/2014/main" id="{78758745-82FC-AD41-81AA-D9209B708FD0}"/>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61" name="Group 460">
              <a:extLst>
                <a:ext uri="{FF2B5EF4-FFF2-40B4-BE49-F238E27FC236}">
                  <a16:creationId xmlns:a16="http://schemas.microsoft.com/office/drawing/2014/main" id="{AA0D3479-B121-5344-8FA1-79C1D1E47578}"/>
                </a:ext>
              </a:extLst>
            </p:cNvPr>
            <p:cNvGrpSpPr/>
            <p:nvPr/>
          </p:nvGrpSpPr>
          <p:grpSpPr>
            <a:xfrm>
              <a:off x="4555407" y="2265334"/>
              <a:ext cx="263857" cy="340252"/>
              <a:chOff x="4555407" y="2271223"/>
              <a:chExt cx="263857" cy="340252"/>
            </a:xfrm>
          </p:grpSpPr>
          <p:cxnSp>
            <p:nvCxnSpPr>
              <p:cNvPr id="463" name="Straight Connector 462">
                <a:extLst>
                  <a:ext uri="{FF2B5EF4-FFF2-40B4-BE49-F238E27FC236}">
                    <a16:creationId xmlns:a16="http://schemas.microsoft.com/office/drawing/2014/main" id="{25E5203E-3EAA-8048-B660-6452B3809039}"/>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64" name="Straight Connector 463">
                <a:extLst>
                  <a:ext uri="{FF2B5EF4-FFF2-40B4-BE49-F238E27FC236}">
                    <a16:creationId xmlns:a16="http://schemas.microsoft.com/office/drawing/2014/main" id="{E44283EA-8681-CB47-84BF-09236FE097F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65" name="Straight Connector 464">
                <a:extLst>
                  <a:ext uri="{FF2B5EF4-FFF2-40B4-BE49-F238E27FC236}">
                    <a16:creationId xmlns:a16="http://schemas.microsoft.com/office/drawing/2014/main" id="{C162E986-F2C8-4E43-A95C-C8FA7BE825F8}"/>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66" name="Straight Connector 465">
                <a:extLst>
                  <a:ext uri="{FF2B5EF4-FFF2-40B4-BE49-F238E27FC236}">
                    <a16:creationId xmlns:a16="http://schemas.microsoft.com/office/drawing/2014/main" id="{A80C354F-46D5-3143-AA5A-A3EA5A6E6725}"/>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62" name="Straight Connector 461">
              <a:extLst>
                <a:ext uri="{FF2B5EF4-FFF2-40B4-BE49-F238E27FC236}">
                  <a16:creationId xmlns:a16="http://schemas.microsoft.com/office/drawing/2014/main" id="{61683CB2-EDE8-854A-AD02-85CD34D67521}"/>
                </a:ext>
              </a:extLst>
            </p:cNvPr>
            <p:cNvCxnSpPr>
              <a:cxnSpLocks/>
              <a:endCxn id="46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467" name="Group 466">
            <a:extLst>
              <a:ext uri="{FF2B5EF4-FFF2-40B4-BE49-F238E27FC236}">
                <a16:creationId xmlns:a16="http://schemas.microsoft.com/office/drawing/2014/main" id="{DE6A0D5E-F229-5145-8043-4E21B28204D0}"/>
              </a:ext>
            </a:extLst>
          </p:cNvPr>
          <p:cNvGrpSpPr/>
          <p:nvPr/>
        </p:nvGrpSpPr>
        <p:grpSpPr>
          <a:xfrm>
            <a:off x="3848124" y="3805356"/>
            <a:ext cx="416009" cy="267952"/>
            <a:chOff x="4264586" y="2194147"/>
            <a:chExt cx="554678" cy="482626"/>
          </a:xfrm>
        </p:grpSpPr>
        <p:sp>
          <p:nvSpPr>
            <p:cNvPr id="468" name="Trapezoid 467">
              <a:extLst>
                <a:ext uri="{FF2B5EF4-FFF2-40B4-BE49-F238E27FC236}">
                  <a16:creationId xmlns:a16="http://schemas.microsoft.com/office/drawing/2014/main" id="{6D91A289-B8AB-3249-87D8-691115AF9F7A}"/>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69" name="Group 468">
              <a:extLst>
                <a:ext uri="{FF2B5EF4-FFF2-40B4-BE49-F238E27FC236}">
                  <a16:creationId xmlns:a16="http://schemas.microsoft.com/office/drawing/2014/main" id="{38EC0F00-CE29-2C45-8D3E-3170CF1BC48A}"/>
                </a:ext>
              </a:extLst>
            </p:cNvPr>
            <p:cNvGrpSpPr/>
            <p:nvPr/>
          </p:nvGrpSpPr>
          <p:grpSpPr>
            <a:xfrm>
              <a:off x="4555407" y="2265334"/>
              <a:ext cx="263857" cy="340252"/>
              <a:chOff x="4555407" y="2271223"/>
              <a:chExt cx="263857" cy="340252"/>
            </a:xfrm>
          </p:grpSpPr>
          <p:cxnSp>
            <p:nvCxnSpPr>
              <p:cNvPr id="471" name="Straight Connector 470">
                <a:extLst>
                  <a:ext uri="{FF2B5EF4-FFF2-40B4-BE49-F238E27FC236}">
                    <a16:creationId xmlns:a16="http://schemas.microsoft.com/office/drawing/2014/main" id="{8A48A71A-5C6F-C34E-AC22-AC315D4C43CD}"/>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72" name="Straight Connector 471">
                <a:extLst>
                  <a:ext uri="{FF2B5EF4-FFF2-40B4-BE49-F238E27FC236}">
                    <a16:creationId xmlns:a16="http://schemas.microsoft.com/office/drawing/2014/main" id="{25F21EA5-BA8B-1846-8D5A-9B43D120918F}"/>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73" name="Straight Connector 472">
                <a:extLst>
                  <a:ext uri="{FF2B5EF4-FFF2-40B4-BE49-F238E27FC236}">
                    <a16:creationId xmlns:a16="http://schemas.microsoft.com/office/drawing/2014/main" id="{3973B6DB-CB06-CB40-A0C1-B24F60B48BC0}"/>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74" name="Straight Connector 473">
                <a:extLst>
                  <a:ext uri="{FF2B5EF4-FFF2-40B4-BE49-F238E27FC236}">
                    <a16:creationId xmlns:a16="http://schemas.microsoft.com/office/drawing/2014/main" id="{7D1ABA4E-0660-A343-8074-F188984CBB09}"/>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70" name="Straight Connector 469">
              <a:extLst>
                <a:ext uri="{FF2B5EF4-FFF2-40B4-BE49-F238E27FC236}">
                  <a16:creationId xmlns:a16="http://schemas.microsoft.com/office/drawing/2014/main" id="{1E8E8A87-810D-C04F-AF6A-C8A59FD41951}"/>
                </a:ext>
              </a:extLst>
            </p:cNvPr>
            <p:cNvCxnSpPr>
              <a:cxnSpLocks/>
              <a:endCxn id="46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475" name="Straight Connector 474">
            <a:extLst>
              <a:ext uri="{FF2B5EF4-FFF2-40B4-BE49-F238E27FC236}">
                <a16:creationId xmlns:a16="http://schemas.microsoft.com/office/drawing/2014/main" id="{64F2FA9D-EA6A-FE42-9027-3045904E2DFF}"/>
              </a:ext>
            </a:extLst>
          </p:cNvPr>
          <p:cNvCxnSpPr>
            <a:cxnSpLocks/>
          </p:cNvCxnSpPr>
          <p:nvPr/>
        </p:nvCxnSpPr>
        <p:spPr>
          <a:xfrm>
            <a:off x="3848124" y="4370453"/>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76" name="Rectangle 475">
            <a:extLst>
              <a:ext uri="{FF2B5EF4-FFF2-40B4-BE49-F238E27FC236}">
                <a16:creationId xmlns:a16="http://schemas.microsoft.com/office/drawing/2014/main" id="{0B46ACA3-1802-224F-8537-7715591FF9BE}"/>
              </a:ext>
            </a:extLst>
          </p:cNvPr>
          <p:cNvSpPr/>
          <p:nvPr/>
        </p:nvSpPr>
        <p:spPr>
          <a:xfrm>
            <a:off x="2216754" y="1674607"/>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p>
        </p:txBody>
      </p:sp>
      <p:grpSp>
        <p:nvGrpSpPr>
          <p:cNvPr id="477" name="Group 476">
            <a:extLst>
              <a:ext uri="{FF2B5EF4-FFF2-40B4-BE49-F238E27FC236}">
                <a16:creationId xmlns:a16="http://schemas.microsoft.com/office/drawing/2014/main" id="{471F0DDE-6026-A741-B22E-77D93D8403BB}"/>
              </a:ext>
            </a:extLst>
          </p:cNvPr>
          <p:cNvGrpSpPr/>
          <p:nvPr/>
        </p:nvGrpSpPr>
        <p:grpSpPr>
          <a:xfrm rot="16200000" flipH="1">
            <a:off x="2137905" y="2313081"/>
            <a:ext cx="416009" cy="267952"/>
            <a:chOff x="4264586" y="2194147"/>
            <a:chExt cx="554678" cy="482626"/>
          </a:xfrm>
        </p:grpSpPr>
        <p:sp>
          <p:nvSpPr>
            <p:cNvPr id="478" name="Trapezoid 477">
              <a:extLst>
                <a:ext uri="{FF2B5EF4-FFF2-40B4-BE49-F238E27FC236}">
                  <a16:creationId xmlns:a16="http://schemas.microsoft.com/office/drawing/2014/main" id="{8130D0A3-F1D8-7947-ABC8-1E3044834681}"/>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79" name="Group 478">
              <a:extLst>
                <a:ext uri="{FF2B5EF4-FFF2-40B4-BE49-F238E27FC236}">
                  <a16:creationId xmlns:a16="http://schemas.microsoft.com/office/drawing/2014/main" id="{6801B428-14B0-C54F-927E-189160082279}"/>
                </a:ext>
              </a:extLst>
            </p:cNvPr>
            <p:cNvGrpSpPr/>
            <p:nvPr/>
          </p:nvGrpSpPr>
          <p:grpSpPr>
            <a:xfrm>
              <a:off x="4555407" y="2265334"/>
              <a:ext cx="263857" cy="340252"/>
              <a:chOff x="4555407" y="2271223"/>
              <a:chExt cx="263857" cy="340252"/>
            </a:xfrm>
          </p:grpSpPr>
          <p:cxnSp>
            <p:nvCxnSpPr>
              <p:cNvPr id="481" name="Straight Connector 480">
                <a:extLst>
                  <a:ext uri="{FF2B5EF4-FFF2-40B4-BE49-F238E27FC236}">
                    <a16:creationId xmlns:a16="http://schemas.microsoft.com/office/drawing/2014/main" id="{324BD177-AB15-E140-8551-A12CAC051995}"/>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82" name="Straight Connector 481">
                <a:extLst>
                  <a:ext uri="{FF2B5EF4-FFF2-40B4-BE49-F238E27FC236}">
                    <a16:creationId xmlns:a16="http://schemas.microsoft.com/office/drawing/2014/main" id="{CACABD0A-66ED-3F49-BD8D-3006FF6D862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83" name="Straight Connector 482">
                <a:extLst>
                  <a:ext uri="{FF2B5EF4-FFF2-40B4-BE49-F238E27FC236}">
                    <a16:creationId xmlns:a16="http://schemas.microsoft.com/office/drawing/2014/main" id="{A6DE3B56-F964-6143-A5B1-7C68BB1692AA}"/>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84" name="Straight Connector 483">
                <a:extLst>
                  <a:ext uri="{FF2B5EF4-FFF2-40B4-BE49-F238E27FC236}">
                    <a16:creationId xmlns:a16="http://schemas.microsoft.com/office/drawing/2014/main" id="{D2ECFC89-F8EE-6546-959E-066FA7399C2E}"/>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80" name="Straight Connector 479">
              <a:extLst>
                <a:ext uri="{FF2B5EF4-FFF2-40B4-BE49-F238E27FC236}">
                  <a16:creationId xmlns:a16="http://schemas.microsoft.com/office/drawing/2014/main" id="{C8AC72C7-6BD6-8B48-8C55-588D578F1AD7}"/>
                </a:ext>
              </a:extLst>
            </p:cNvPr>
            <p:cNvCxnSpPr>
              <a:cxnSpLocks/>
              <a:endCxn id="47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485" name="Group 484">
            <a:extLst>
              <a:ext uri="{FF2B5EF4-FFF2-40B4-BE49-F238E27FC236}">
                <a16:creationId xmlns:a16="http://schemas.microsoft.com/office/drawing/2014/main" id="{0D8C47D3-ECE0-C149-BD13-E784DF0BA655}"/>
              </a:ext>
            </a:extLst>
          </p:cNvPr>
          <p:cNvGrpSpPr/>
          <p:nvPr/>
        </p:nvGrpSpPr>
        <p:grpSpPr>
          <a:xfrm>
            <a:off x="2785968" y="1678284"/>
            <a:ext cx="416009" cy="267952"/>
            <a:chOff x="4264586" y="2194147"/>
            <a:chExt cx="554678" cy="482626"/>
          </a:xfrm>
        </p:grpSpPr>
        <p:sp>
          <p:nvSpPr>
            <p:cNvPr id="486" name="Trapezoid 485">
              <a:extLst>
                <a:ext uri="{FF2B5EF4-FFF2-40B4-BE49-F238E27FC236}">
                  <a16:creationId xmlns:a16="http://schemas.microsoft.com/office/drawing/2014/main" id="{E9C3754F-7805-AD4A-97F0-F02DA680F033}"/>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487" name="Group 486">
              <a:extLst>
                <a:ext uri="{FF2B5EF4-FFF2-40B4-BE49-F238E27FC236}">
                  <a16:creationId xmlns:a16="http://schemas.microsoft.com/office/drawing/2014/main" id="{7F5A5FFF-C0E6-6549-8ECD-D5628E5CAA35}"/>
                </a:ext>
              </a:extLst>
            </p:cNvPr>
            <p:cNvGrpSpPr/>
            <p:nvPr/>
          </p:nvGrpSpPr>
          <p:grpSpPr>
            <a:xfrm>
              <a:off x="4555407" y="2265334"/>
              <a:ext cx="263857" cy="340252"/>
              <a:chOff x="4555407" y="2271223"/>
              <a:chExt cx="263857" cy="340252"/>
            </a:xfrm>
          </p:grpSpPr>
          <p:cxnSp>
            <p:nvCxnSpPr>
              <p:cNvPr id="489" name="Straight Connector 488">
                <a:extLst>
                  <a:ext uri="{FF2B5EF4-FFF2-40B4-BE49-F238E27FC236}">
                    <a16:creationId xmlns:a16="http://schemas.microsoft.com/office/drawing/2014/main" id="{9A04545F-2E28-1644-A9B6-7999B4D48CF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90" name="Straight Connector 489">
                <a:extLst>
                  <a:ext uri="{FF2B5EF4-FFF2-40B4-BE49-F238E27FC236}">
                    <a16:creationId xmlns:a16="http://schemas.microsoft.com/office/drawing/2014/main" id="{4DBA9819-6437-2F4B-B951-D6EC0E4AD00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91" name="Straight Connector 490">
                <a:extLst>
                  <a:ext uri="{FF2B5EF4-FFF2-40B4-BE49-F238E27FC236}">
                    <a16:creationId xmlns:a16="http://schemas.microsoft.com/office/drawing/2014/main" id="{9A5702F1-716F-2A4F-B874-6B76FB154E30}"/>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92" name="Straight Connector 491">
                <a:extLst>
                  <a:ext uri="{FF2B5EF4-FFF2-40B4-BE49-F238E27FC236}">
                    <a16:creationId xmlns:a16="http://schemas.microsoft.com/office/drawing/2014/main" id="{9F57F966-50AF-764F-BC9A-C4BC02540FB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88" name="Straight Connector 487">
              <a:extLst>
                <a:ext uri="{FF2B5EF4-FFF2-40B4-BE49-F238E27FC236}">
                  <a16:creationId xmlns:a16="http://schemas.microsoft.com/office/drawing/2014/main" id="{F2E66B06-E09E-9445-A04E-5477CE9B27C1}"/>
                </a:ext>
              </a:extLst>
            </p:cNvPr>
            <p:cNvCxnSpPr>
              <a:cxnSpLocks/>
              <a:endCxn id="48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493" name="Straight Connector 492">
            <a:extLst>
              <a:ext uri="{FF2B5EF4-FFF2-40B4-BE49-F238E27FC236}">
                <a16:creationId xmlns:a16="http://schemas.microsoft.com/office/drawing/2014/main" id="{A508FB1A-5E7B-1A43-9172-CAA59FF5F0EA}"/>
              </a:ext>
            </a:extLst>
          </p:cNvPr>
          <p:cNvCxnSpPr>
            <a:cxnSpLocks/>
          </p:cNvCxnSpPr>
          <p:nvPr/>
        </p:nvCxnSpPr>
        <p:spPr>
          <a:xfrm>
            <a:off x="2785968" y="2243381"/>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94" name="Rectangle 493">
            <a:extLst>
              <a:ext uri="{FF2B5EF4-FFF2-40B4-BE49-F238E27FC236}">
                <a16:creationId xmlns:a16="http://schemas.microsoft.com/office/drawing/2014/main" id="{167D7743-FCE4-EE45-8D07-9DD478E2A87F}"/>
              </a:ext>
            </a:extLst>
          </p:cNvPr>
          <p:cNvSpPr/>
          <p:nvPr/>
        </p:nvSpPr>
        <p:spPr>
          <a:xfrm>
            <a:off x="2216754" y="611071"/>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endParaRPr lang="en-US" sz="1400" b="1" dirty="0"/>
          </a:p>
        </p:txBody>
      </p:sp>
      <p:grpSp>
        <p:nvGrpSpPr>
          <p:cNvPr id="495" name="Group 494">
            <a:extLst>
              <a:ext uri="{FF2B5EF4-FFF2-40B4-BE49-F238E27FC236}">
                <a16:creationId xmlns:a16="http://schemas.microsoft.com/office/drawing/2014/main" id="{696F6AED-E302-6444-9B69-D5AD370FFD1F}"/>
              </a:ext>
            </a:extLst>
          </p:cNvPr>
          <p:cNvGrpSpPr/>
          <p:nvPr/>
        </p:nvGrpSpPr>
        <p:grpSpPr>
          <a:xfrm rot="16200000" flipH="1">
            <a:off x="2137905" y="1249545"/>
            <a:ext cx="416009" cy="267952"/>
            <a:chOff x="4264586" y="2194147"/>
            <a:chExt cx="554678" cy="482626"/>
          </a:xfrm>
        </p:grpSpPr>
        <p:sp>
          <p:nvSpPr>
            <p:cNvPr id="496" name="Trapezoid 495">
              <a:extLst>
                <a:ext uri="{FF2B5EF4-FFF2-40B4-BE49-F238E27FC236}">
                  <a16:creationId xmlns:a16="http://schemas.microsoft.com/office/drawing/2014/main" id="{0E8A8D7A-B0FA-1E48-91CD-4213513CC912}"/>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dirty="0"/>
            </a:p>
          </p:txBody>
        </p:sp>
        <p:grpSp>
          <p:nvGrpSpPr>
            <p:cNvPr id="497" name="Group 496">
              <a:extLst>
                <a:ext uri="{FF2B5EF4-FFF2-40B4-BE49-F238E27FC236}">
                  <a16:creationId xmlns:a16="http://schemas.microsoft.com/office/drawing/2014/main" id="{531F50CD-4CE4-1D4E-AC84-CE2494913F14}"/>
                </a:ext>
              </a:extLst>
            </p:cNvPr>
            <p:cNvGrpSpPr/>
            <p:nvPr/>
          </p:nvGrpSpPr>
          <p:grpSpPr>
            <a:xfrm>
              <a:off x="4555407" y="2265334"/>
              <a:ext cx="263857" cy="340252"/>
              <a:chOff x="4555407" y="2271223"/>
              <a:chExt cx="263857" cy="340252"/>
            </a:xfrm>
          </p:grpSpPr>
          <p:cxnSp>
            <p:nvCxnSpPr>
              <p:cNvPr id="499" name="Straight Connector 498">
                <a:extLst>
                  <a:ext uri="{FF2B5EF4-FFF2-40B4-BE49-F238E27FC236}">
                    <a16:creationId xmlns:a16="http://schemas.microsoft.com/office/drawing/2014/main" id="{1F369707-3701-1C49-A6C8-D8D041DF2013}"/>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00" name="Straight Connector 499">
                <a:extLst>
                  <a:ext uri="{FF2B5EF4-FFF2-40B4-BE49-F238E27FC236}">
                    <a16:creationId xmlns:a16="http://schemas.microsoft.com/office/drawing/2014/main" id="{F71CF1F0-D97B-8547-B494-18378759FB25}"/>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01" name="Straight Connector 500">
                <a:extLst>
                  <a:ext uri="{FF2B5EF4-FFF2-40B4-BE49-F238E27FC236}">
                    <a16:creationId xmlns:a16="http://schemas.microsoft.com/office/drawing/2014/main" id="{A055F79E-39CD-3F4A-9663-AEA0EE08BD3A}"/>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02" name="Straight Connector 501">
                <a:extLst>
                  <a:ext uri="{FF2B5EF4-FFF2-40B4-BE49-F238E27FC236}">
                    <a16:creationId xmlns:a16="http://schemas.microsoft.com/office/drawing/2014/main" id="{BF2B3AC0-7C24-EE44-BE82-CF45535612DF}"/>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498" name="Straight Connector 497">
              <a:extLst>
                <a:ext uri="{FF2B5EF4-FFF2-40B4-BE49-F238E27FC236}">
                  <a16:creationId xmlns:a16="http://schemas.microsoft.com/office/drawing/2014/main" id="{A0975020-DB1E-BA4B-B8D0-F12CF400B868}"/>
                </a:ext>
              </a:extLst>
            </p:cNvPr>
            <p:cNvCxnSpPr>
              <a:cxnSpLocks/>
              <a:endCxn id="49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503" name="Group 502">
            <a:extLst>
              <a:ext uri="{FF2B5EF4-FFF2-40B4-BE49-F238E27FC236}">
                <a16:creationId xmlns:a16="http://schemas.microsoft.com/office/drawing/2014/main" id="{38CE1062-A1BB-4245-9AF0-1A695A933D7B}"/>
              </a:ext>
            </a:extLst>
          </p:cNvPr>
          <p:cNvGrpSpPr/>
          <p:nvPr/>
        </p:nvGrpSpPr>
        <p:grpSpPr>
          <a:xfrm>
            <a:off x="2785968" y="614748"/>
            <a:ext cx="416009" cy="267952"/>
            <a:chOff x="4264586" y="2194147"/>
            <a:chExt cx="554678" cy="482626"/>
          </a:xfrm>
        </p:grpSpPr>
        <p:sp>
          <p:nvSpPr>
            <p:cNvPr id="504" name="Trapezoid 503">
              <a:extLst>
                <a:ext uri="{FF2B5EF4-FFF2-40B4-BE49-F238E27FC236}">
                  <a16:creationId xmlns:a16="http://schemas.microsoft.com/office/drawing/2014/main" id="{D108FC2C-42A5-BC4E-9859-ED81F7746038}"/>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05" name="Group 504">
              <a:extLst>
                <a:ext uri="{FF2B5EF4-FFF2-40B4-BE49-F238E27FC236}">
                  <a16:creationId xmlns:a16="http://schemas.microsoft.com/office/drawing/2014/main" id="{654DB60C-8B95-4748-ACC4-0503AB77DDEF}"/>
                </a:ext>
              </a:extLst>
            </p:cNvPr>
            <p:cNvGrpSpPr/>
            <p:nvPr/>
          </p:nvGrpSpPr>
          <p:grpSpPr>
            <a:xfrm>
              <a:off x="4555407" y="2265334"/>
              <a:ext cx="263857" cy="340252"/>
              <a:chOff x="4555407" y="2271223"/>
              <a:chExt cx="263857" cy="340252"/>
            </a:xfrm>
          </p:grpSpPr>
          <p:cxnSp>
            <p:nvCxnSpPr>
              <p:cNvPr id="507" name="Straight Connector 506">
                <a:extLst>
                  <a:ext uri="{FF2B5EF4-FFF2-40B4-BE49-F238E27FC236}">
                    <a16:creationId xmlns:a16="http://schemas.microsoft.com/office/drawing/2014/main" id="{AAD22CB0-FFD2-984E-A490-C433BCEA00B0}"/>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08" name="Straight Connector 507">
                <a:extLst>
                  <a:ext uri="{FF2B5EF4-FFF2-40B4-BE49-F238E27FC236}">
                    <a16:creationId xmlns:a16="http://schemas.microsoft.com/office/drawing/2014/main" id="{CB2AAE42-28F0-EA42-8569-7A6F1F18497D}"/>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09" name="Straight Connector 508">
                <a:extLst>
                  <a:ext uri="{FF2B5EF4-FFF2-40B4-BE49-F238E27FC236}">
                    <a16:creationId xmlns:a16="http://schemas.microsoft.com/office/drawing/2014/main" id="{E9079A9A-9826-4B4B-8AFE-DC148AFE17EF}"/>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10" name="Straight Connector 509">
                <a:extLst>
                  <a:ext uri="{FF2B5EF4-FFF2-40B4-BE49-F238E27FC236}">
                    <a16:creationId xmlns:a16="http://schemas.microsoft.com/office/drawing/2014/main" id="{80EFC4A3-28F9-E74C-A78C-F1635F622CE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06" name="Straight Connector 505">
              <a:extLst>
                <a:ext uri="{FF2B5EF4-FFF2-40B4-BE49-F238E27FC236}">
                  <a16:creationId xmlns:a16="http://schemas.microsoft.com/office/drawing/2014/main" id="{148D9738-0ABE-8C43-97AE-AB3B522F014A}"/>
                </a:ext>
              </a:extLst>
            </p:cNvPr>
            <p:cNvCxnSpPr>
              <a:cxnSpLocks/>
              <a:endCxn id="50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511" name="Straight Connector 510">
            <a:extLst>
              <a:ext uri="{FF2B5EF4-FFF2-40B4-BE49-F238E27FC236}">
                <a16:creationId xmlns:a16="http://schemas.microsoft.com/office/drawing/2014/main" id="{2ECD41A1-207F-1B4F-A4F1-F0A17E39B432}"/>
              </a:ext>
            </a:extLst>
          </p:cNvPr>
          <p:cNvCxnSpPr>
            <a:cxnSpLocks/>
          </p:cNvCxnSpPr>
          <p:nvPr/>
        </p:nvCxnSpPr>
        <p:spPr>
          <a:xfrm>
            <a:off x="2785968" y="1179845"/>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512" name="Rectangle 511">
            <a:extLst>
              <a:ext uri="{FF2B5EF4-FFF2-40B4-BE49-F238E27FC236}">
                <a16:creationId xmlns:a16="http://schemas.microsoft.com/office/drawing/2014/main" id="{1840BA94-C57B-A743-8ADB-3AC56152AA43}"/>
              </a:ext>
            </a:extLst>
          </p:cNvPr>
          <p:cNvSpPr/>
          <p:nvPr/>
        </p:nvSpPr>
        <p:spPr>
          <a:xfrm>
            <a:off x="2216754" y="2738143"/>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p>
        </p:txBody>
      </p:sp>
      <p:grpSp>
        <p:nvGrpSpPr>
          <p:cNvPr id="513" name="Group 512">
            <a:extLst>
              <a:ext uri="{FF2B5EF4-FFF2-40B4-BE49-F238E27FC236}">
                <a16:creationId xmlns:a16="http://schemas.microsoft.com/office/drawing/2014/main" id="{7DFF037D-148A-5F4E-B024-792C344669BE}"/>
              </a:ext>
            </a:extLst>
          </p:cNvPr>
          <p:cNvGrpSpPr/>
          <p:nvPr/>
        </p:nvGrpSpPr>
        <p:grpSpPr>
          <a:xfrm rot="16200000" flipH="1">
            <a:off x="2137905" y="3376617"/>
            <a:ext cx="416009" cy="267952"/>
            <a:chOff x="4264586" y="2194147"/>
            <a:chExt cx="554678" cy="482626"/>
          </a:xfrm>
        </p:grpSpPr>
        <p:sp>
          <p:nvSpPr>
            <p:cNvPr id="514" name="Trapezoid 513">
              <a:extLst>
                <a:ext uri="{FF2B5EF4-FFF2-40B4-BE49-F238E27FC236}">
                  <a16:creationId xmlns:a16="http://schemas.microsoft.com/office/drawing/2014/main" id="{CC462F05-4DAB-F14C-8493-1ECAA899653A}"/>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15" name="Group 514">
              <a:extLst>
                <a:ext uri="{FF2B5EF4-FFF2-40B4-BE49-F238E27FC236}">
                  <a16:creationId xmlns:a16="http://schemas.microsoft.com/office/drawing/2014/main" id="{983797F3-B6C6-F047-9429-9CE25E67F7EA}"/>
                </a:ext>
              </a:extLst>
            </p:cNvPr>
            <p:cNvGrpSpPr/>
            <p:nvPr/>
          </p:nvGrpSpPr>
          <p:grpSpPr>
            <a:xfrm>
              <a:off x="4555407" y="2265334"/>
              <a:ext cx="263857" cy="340252"/>
              <a:chOff x="4555407" y="2271223"/>
              <a:chExt cx="263857" cy="340252"/>
            </a:xfrm>
          </p:grpSpPr>
          <p:cxnSp>
            <p:nvCxnSpPr>
              <p:cNvPr id="517" name="Straight Connector 516">
                <a:extLst>
                  <a:ext uri="{FF2B5EF4-FFF2-40B4-BE49-F238E27FC236}">
                    <a16:creationId xmlns:a16="http://schemas.microsoft.com/office/drawing/2014/main" id="{3A73CBD8-1BBC-8F41-A47C-856EA6B52DA9}"/>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18" name="Straight Connector 517">
                <a:extLst>
                  <a:ext uri="{FF2B5EF4-FFF2-40B4-BE49-F238E27FC236}">
                    <a16:creationId xmlns:a16="http://schemas.microsoft.com/office/drawing/2014/main" id="{44993753-A90C-EA4A-A93A-D0A274ED8826}"/>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19" name="Straight Connector 518">
                <a:extLst>
                  <a:ext uri="{FF2B5EF4-FFF2-40B4-BE49-F238E27FC236}">
                    <a16:creationId xmlns:a16="http://schemas.microsoft.com/office/drawing/2014/main" id="{0028FE1C-E87B-304F-85EE-B327F92DEB7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20" name="Straight Connector 519">
                <a:extLst>
                  <a:ext uri="{FF2B5EF4-FFF2-40B4-BE49-F238E27FC236}">
                    <a16:creationId xmlns:a16="http://schemas.microsoft.com/office/drawing/2014/main" id="{ABE8BE0A-E02A-9B49-AC6F-2749EA1196D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16" name="Straight Connector 515">
              <a:extLst>
                <a:ext uri="{FF2B5EF4-FFF2-40B4-BE49-F238E27FC236}">
                  <a16:creationId xmlns:a16="http://schemas.microsoft.com/office/drawing/2014/main" id="{39667BC6-824B-D04E-A098-7F4A0DD155DD}"/>
                </a:ext>
              </a:extLst>
            </p:cNvPr>
            <p:cNvCxnSpPr>
              <a:cxnSpLocks/>
              <a:endCxn id="51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521" name="Group 520">
            <a:extLst>
              <a:ext uri="{FF2B5EF4-FFF2-40B4-BE49-F238E27FC236}">
                <a16:creationId xmlns:a16="http://schemas.microsoft.com/office/drawing/2014/main" id="{D0C1B448-857B-9242-820B-3AE4DED9D17B}"/>
              </a:ext>
            </a:extLst>
          </p:cNvPr>
          <p:cNvGrpSpPr/>
          <p:nvPr/>
        </p:nvGrpSpPr>
        <p:grpSpPr>
          <a:xfrm>
            <a:off x="2785968" y="2741820"/>
            <a:ext cx="416009" cy="267952"/>
            <a:chOff x="4264586" y="2194147"/>
            <a:chExt cx="554678" cy="482626"/>
          </a:xfrm>
        </p:grpSpPr>
        <p:sp>
          <p:nvSpPr>
            <p:cNvPr id="522" name="Trapezoid 521">
              <a:extLst>
                <a:ext uri="{FF2B5EF4-FFF2-40B4-BE49-F238E27FC236}">
                  <a16:creationId xmlns:a16="http://schemas.microsoft.com/office/drawing/2014/main" id="{8D2D62FC-F161-FC4C-B3F7-3BDD25B32C3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23" name="Group 522">
              <a:extLst>
                <a:ext uri="{FF2B5EF4-FFF2-40B4-BE49-F238E27FC236}">
                  <a16:creationId xmlns:a16="http://schemas.microsoft.com/office/drawing/2014/main" id="{74481437-B635-E946-A31C-69EA01861F76}"/>
                </a:ext>
              </a:extLst>
            </p:cNvPr>
            <p:cNvGrpSpPr/>
            <p:nvPr/>
          </p:nvGrpSpPr>
          <p:grpSpPr>
            <a:xfrm>
              <a:off x="4555407" y="2265334"/>
              <a:ext cx="263857" cy="340252"/>
              <a:chOff x="4555407" y="2271223"/>
              <a:chExt cx="263857" cy="340252"/>
            </a:xfrm>
          </p:grpSpPr>
          <p:cxnSp>
            <p:nvCxnSpPr>
              <p:cNvPr id="525" name="Straight Connector 524">
                <a:extLst>
                  <a:ext uri="{FF2B5EF4-FFF2-40B4-BE49-F238E27FC236}">
                    <a16:creationId xmlns:a16="http://schemas.microsoft.com/office/drawing/2014/main" id="{A953A877-6E69-0F48-9FF8-102C447E621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26" name="Straight Connector 525">
                <a:extLst>
                  <a:ext uri="{FF2B5EF4-FFF2-40B4-BE49-F238E27FC236}">
                    <a16:creationId xmlns:a16="http://schemas.microsoft.com/office/drawing/2014/main" id="{90BC01CA-E885-3C41-BC4B-230CB6C31BAE}"/>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27" name="Straight Connector 526">
                <a:extLst>
                  <a:ext uri="{FF2B5EF4-FFF2-40B4-BE49-F238E27FC236}">
                    <a16:creationId xmlns:a16="http://schemas.microsoft.com/office/drawing/2014/main" id="{895F4D91-CEBF-A94D-B688-91E6264E6E59}"/>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28" name="Straight Connector 527">
                <a:extLst>
                  <a:ext uri="{FF2B5EF4-FFF2-40B4-BE49-F238E27FC236}">
                    <a16:creationId xmlns:a16="http://schemas.microsoft.com/office/drawing/2014/main" id="{CC35762B-418D-1344-919B-83CE5D43B189}"/>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24" name="Straight Connector 523">
              <a:extLst>
                <a:ext uri="{FF2B5EF4-FFF2-40B4-BE49-F238E27FC236}">
                  <a16:creationId xmlns:a16="http://schemas.microsoft.com/office/drawing/2014/main" id="{5A948AEF-AC16-0047-BAD6-D972950B914B}"/>
                </a:ext>
              </a:extLst>
            </p:cNvPr>
            <p:cNvCxnSpPr>
              <a:cxnSpLocks/>
              <a:endCxn id="52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529" name="Straight Connector 528">
            <a:extLst>
              <a:ext uri="{FF2B5EF4-FFF2-40B4-BE49-F238E27FC236}">
                <a16:creationId xmlns:a16="http://schemas.microsoft.com/office/drawing/2014/main" id="{F4C1FFBD-A356-D246-849E-7A65865089F7}"/>
              </a:ext>
            </a:extLst>
          </p:cNvPr>
          <p:cNvCxnSpPr>
            <a:cxnSpLocks/>
          </p:cNvCxnSpPr>
          <p:nvPr/>
        </p:nvCxnSpPr>
        <p:spPr>
          <a:xfrm>
            <a:off x="2785968" y="3306917"/>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530" name="Rectangle 529">
            <a:extLst>
              <a:ext uri="{FF2B5EF4-FFF2-40B4-BE49-F238E27FC236}">
                <a16:creationId xmlns:a16="http://schemas.microsoft.com/office/drawing/2014/main" id="{EABA1BFA-16A2-7E4A-9E6B-0180DE496170}"/>
              </a:ext>
            </a:extLst>
          </p:cNvPr>
          <p:cNvSpPr/>
          <p:nvPr/>
        </p:nvSpPr>
        <p:spPr>
          <a:xfrm>
            <a:off x="2216754" y="3801679"/>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p>
        </p:txBody>
      </p:sp>
      <p:grpSp>
        <p:nvGrpSpPr>
          <p:cNvPr id="531" name="Group 530">
            <a:extLst>
              <a:ext uri="{FF2B5EF4-FFF2-40B4-BE49-F238E27FC236}">
                <a16:creationId xmlns:a16="http://schemas.microsoft.com/office/drawing/2014/main" id="{005DDF48-5541-7348-907D-BAB839FC5DEA}"/>
              </a:ext>
            </a:extLst>
          </p:cNvPr>
          <p:cNvGrpSpPr/>
          <p:nvPr/>
        </p:nvGrpSpPr>
        <p:grpSpPr>
          <a:xfrm rot="16200000" flipH="1">
            <a:off x="2137905" y="4440153"/>
            <a:ext cx="416009" cy="267952"/>
            <a:chOff x="4264586" y="2194147"/>
            <a:chExt cx="554678" cy="482626"/>
          </a:xfrm>
        </p:grpSpPr>
        <p:sp>
          <p:nvSpPr>
            <p:cNvPr id="532" name="Trapezoid 531">
              <a:extLst>
                <a:ext uri="{FF2B5EF4-FFF2-40B4-BE49-F238E27FC236}">
                  <a16:creationId xmlns:a16="http://schemas.microsoft.com/office/drawing/2014/main" id="{130881C7-25D3-4242-81CA-E538B8880515}"/>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33" name="Group 532">
              <a:extLst>
                <a:ext uri="{FF2B5EF4-FFF2-40B4-BE49-F238E27FC236}">
                  <a16:creationId xmlns:a16="http://schemas.microsoft.com/office/drawing/2014/main" id="{0B314080-DF8D-CE4C-8059-8022DA1B071E}"/>
                </a:ext>
              </a:extLst>
            </p:cNvPr>
            <p:cNvGrpSpPr/>
            <p:nvPr/>
          </p:nvGrpSpPr>
          <p:grpSpPr>
            <a:xfrm>
              <a:off x="4555407" y="2265334"/>
              <a:ext cx="263857" cy="340252"/>
              <a:chOff x="4555407" y="2271223"/>
              <a:chExt cx="263857" cy="340252"/>
            </a:xfrm>
          </p:grpSpPr>
          <p:cxnSp>
            <p:nvCxnSpPr>
              <p:cNvPr id="535" name="Straight Connector 534">
                <a:extLst>
                  <a:ext uri="{FF2B5EF4-FFF2-40B4-BE49-F238E27FC236}">
                    <a16:creationId xmlns:a16="http://schemas.microsoft.com/office/drawing/2014/main" id="{1B5E0E1C-F9AA-3542-B6D7-FC229246AF43}"/>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36" name="Straight Connector 535">
                <a:extLst>
                  <a:ext uri="{FF2B5EF4-FFF2-40B4-BE49-F238E27FC236}">
                    <a16:creationId xmlns:a16="http://schemas.microsoft.com/office/drawing/2014/main" id="{E99248BA-ED98-7C4B-B362-2BC73CC56CF6}"/>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37" name="Straight Connector 536">
                <a:extLst>
                  <a:ext uri="{FF2B5EF4-FFF2-40B4-BE49-F238E27FC236}">
                    <a16:creationId xmlns:a16="http://schemas.microsoft.com/office/drawing/2014/main" id="{719691C9-3A9D-A24F-912C-417DF5AF051D}"/>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38" name="Straight Connector 537">
                <a:extLst>
                  <a:ext uri="{FF2B5EF4-FFF2-40B4-BE49-F238E27FC236}">
                    <a16:creationId xmlns:a16="http://schemas.microsoft.com/office/drawing/2014/main" id="{D3B34999-634C-9941-8DC2-6933530A1F5B}"/>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34" name="Straight Connector 533">
              <a:extLst>
                <a:ext uri="{FF2B5EF4-FFF2-40B4-BE49-F238E27FC236}">
                  <a16:creationId xmlns:a16="http://schemas.microsoft.com/office/drawing/2014/main" id="{22D900F7-0934-8040-AED0-E125A4E105A4}"/>
                </a:ext>
              </a:extLst>
            </p:cNvPr>
            <p:cNvCxnSpPr>
              <a:cxnSpLocks/>
              <a:endCxn id="53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539" name="Group 538">
            <a:extLst>
              <a:ext uri="{FF2B5EF4-FFF2-40B4-BE49-F238E27FC236}">
                <a16:creationId xmlns:a16="http://schemas.microsoft.com/office/drawing/2014/main" id="{A4C74546-22E8-2D4C-BBA4-25E2294B3AD4}"/>
              </a:ext>
            </a:extLst>
          </p:cNvPr>
          <p:cNvGrpSpPr/>
          <p:nvPr/>
        </p:nvGrpSpPr>
        <p:grpSpPr>
          <a:xfrm>
            <a:off x="2785968" y="3805356"/>
            <a:ext cx="416009" cy="267952"/>
            <a:chOff x="4264586" y="2194147"/>
            <a:chExt cx="554678" cy="482626"/>
          </a:xfrm>
        </p:grpSpPr>
        <p:sp>
          <p:nvSpPr>
            <p:cNvPr id="540" name="Trapezoid 539">
              <a:extLst>
                <a:ext uri="{FF2B5EF4-FFF2-40B4-BE49-F238E27FC236}">
                  <a16:creationId xmlns:a16="http://schemas.microsoft.com/office/drawing/2014/main" id="{A09B7CBE-A17B-C448-969D-15AC5516E7FE}"/>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41" name="Group 540">
              <a:extLst>
                <a:ext uri="{FF2B5EF4-FFF2-40B4-BE49-F238E27FC236}">
                  <a16:creationId xmlns:a16="http://schemas.microsoft.com/office/drawing/2014/main" id="{8E80D670-DF85-924A-A18C-B4E1E670C167}"/>
                </a:ext>
              </a:extLst>
            </p:cNvPr>
            <p:cNvGrpSpPr/>
            <p:nvPr/>
          </p:nvGrpSpPr>
          <p:grpSpPr>
            <a:xfrm>
              <a:off x="4555407" y="2265334"/>
              <a:ext cx="263857" cy="340252"/>
              <a:chOff x="4555407" y="2271223"/>
              <a:chExt cx="263857" cy="340252"/>
            </a:xfrm>
          </p:grpSpPr>
          <p:cxnSp>
            <p:nvCxnSpPr>
              <p:cNvPr id="543" name="Straight Connector 542">
                <a:extLst>
                  <a:ext uri="{FF2B5EF4-FFF2-40B4-BE49-F238E27FC236}">
                    <a16:creationId xmlns:a16="http://schemas.microsoft.com/office/drawing/2014/main" id="{503FD756-C6D6-6042-BE2F-07F2CF3AFDE3}"/>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44" name="Straight Connector 543">
                <a:extLst>
                  <a:ext uri="{FF2B5EF4-FFF2-40B4-BE49-F238E27FC236}">
                    <a16:creationId xmlns:a16="http://schemas.microsoft.com/office/drawing/2014/main" id="{5972950C-BD3A-7C40-8D07-B0B2EE6DDA0B}"/>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45" name="Straight Connector 544">
                <a:extLst>
                  <a:ext uri="{FF2B5EF4-FFF2-40B4-BE49-F238E27FC236}">
                    <a16:creationId xmlns:a16="http://schemas.microsoft.com/office/drawing/2014/main" id="{37154C55-74A2-9643-8056-9CE3F24EC08B}"/>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46" name="Straight Connector 545">
                <a:extLst>
                  <a:ext uri="{FF2B5EF4-FFF2-40B4-BE49-F238E27FC236}">
                    <a16:creationId xmlns:a16="http://schemas.microsoft.com/office/drawing/2014/main" id="{AE1E3A98-D3D5-6A49-92F2-8669477B080E}"/>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42" name="Straight Connector 541">
              <a:extLst>
                <a:ext uri="{FF2B5EF4-FFF2-40B4-BE49-F238E27FC236}">
                  <a16:creationId xmlns:a16="http://schemas.microsoft.com/office/drawing/2014/main" id="{DD6F73E8-6669-794E-BF0F-D55E11140283}"/>
                </a:ext>
              </a:extLst>
            </p:cNvPr>
            <p:cNvCxnSpPr>
              <a:cxnSpLocks/>
              <a:endCxn id="54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547" name="Straight Connector 546">
            <a:extLst>
              <a:ext uri="{FF2B5EF4-FFF2-40B4-BE49-F238E27FC236}">
                <a16:creationId xmlns:a16="http://schemas.microsoft.com/office/drawing/2014/main" id="{92AAE95C-3AF5-F54C-89A9-5FFFB3D9FAAC}"/>
              </a:ext>
            </a:extLst>
          </p:cNvPr>
          <p:cNvCxnSpPr>
            <a:cxnSpLocks/>
          </p:cNvCxnSpPr>
          <p:nvPr/>
        </p:nvCxnSpPr>
        <p:spPr>
          <a:xfrm>
            <a:off x="2785968" y="4370453"/>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548" name="Rectangle 547">
            <a:extLst>
              <a:ext uri="{FF2B5EF4-FFF2-40B4-BE49-F238E27FC236}">
                <a16:creationId xmlns:a16="http://schemas.microsoft.com/office/drawing/2014/main" id="{93697156-1774-B740-A28C-DC301FC75EA4}"/>
              </a:ext>
            </a:extLst>
          </p:cNvPr>
          <p:cNvSpPr/>
          <p:nvPr/>
        </p:nvSpPr>
        <p:spPr>
          <a:xfrm>
            <a:off x="4341066" y="1674607"/>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p>
        </p:txBody>
      </p:sp>
      <p:grpSp>
        <p:nvGrpSpPr>
          <p:cNvPr id="549" name="Group 548">
            <a:extLst>
              <a:ext uri="{FF2B5EF4-FFF2-40B4-BE49-F238E27FC236}">
                <a16:creationId xmlns:a16="http://schemas.microsoft.com/office/drawing/2014/main" id="{0C7EBE69-6BEF-5449-AA27-12AF0CA9DE82}"/>
              </a:ext>
            </a:extLst>
          </p:cNvPr>
          <p:cNvGrpSpPr/>
          <p:nvPr/>
        </p:nvGrpSpPr>
        <p:grpSpPr>
          <a:xfrm rot="16200000" flipH="1">
            <a:off x="4262217" y="2313081"/>
            <a:ext cx="416009" cy="267952"/>
            <a:chOff x="4264586" y="2194147"/>
            <a:chExt cx="554678" cy="482626"/>
          </a:xfrm>
        </p:grpSpPr>
        <p:sp>
          <p:nvSpPr>
            <p:cNvPr id="550" name="Trapezoid 549">
              <a:extLst>
                <a:ext uri="{FF2B5EF4-FFF2-40B4-BE49-F238E27FC236}">
                  <a16:creationId xmlns:a16="http://schemas.microsoft.com/office/drawing/2014/main" id="{4E50614F-0ADB-2F4A-9FA2-F20D60E71047}"/>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51" name="Group 550">
              <a:extLst>
                <a:ext uri="{FF2B5EF4-FFF2-40B4-BE49-F238E27FC236}">
                  <a16:creationId xmlns:a16="http://schemas.microsoft.com/office/drawing/2014/main" id="{E4046F4F-7DF1-BD4C-9593-D9AF2F0CD5DC}"/>
                </a:ext>
              </a:extLst>
            </p:cNvPr>
            <p:cNvGrpSpPr/>
            <p:nvPr/>
          </p:nvGrpSpPr>
          <p:grpSpPr>
            <a:xfrm>
              <a:off x="4555407" y="2265334"/>
              <a:ext cx="263857" cy="340252"/>
              <a:chOff x="4555407" y="2271223"/>
              <a:chExt cx="263857" cy="340252"/>
            </a:xfrm>
          </p:grpSpPr>
          <p:cxnSp>
            <p:nvCxnSpPr>
              <p:cNvPr id="553" name="Straight Connector 552">
                <a:extLst>
                  <a:ext uri="{FF2B5EF4-FFF2-40B4-BE49-F238E27FC236}">
                    <a16:creationId xmlns:a16="http://schemas.microsoft.com/office/drawing/2014/main" id="{9B2050EC-9AAA-744B-8E8F-570F97590F7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54" name="Straight Connector 553">
                <a:extLst>
                  <a:ext uri="{FF2B5EF4-FFF2-40B4-BE49-F238E27FC236}">
                    <a16:creationId xmlns:a16="http://schemas.microsoft.com/office/drawing/2014/main" id="{E140893B-4AFF-1D40-B2E4-35E6A592071D}"/>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55" name="Straight Connector 554">
                <a:extLst>
                  <a:ext uri="{FF2B5EF4-FFF2-40B4-BE49-F238E27FC236}">
                    <a16:creationId xmlns:a16="http://schemas.microsoft.com/office/drawing/2014/main" id="{3AB8D8C8-78EE-6040-AAC4-59C1232E2EAC}"/>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56" name="Straight Connector 555">
                <a:extLst>
                  <a:ext uri="{FF2B5EF4-FFF2-40B4-BE49-F238E27FC236}">
                    <a16:creationId xmlns:a16="http://schemas.microsoft.com/office/drawing/2014/main" id="{6C170D29-13FE-C248-9988-EAF1B2791A0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52" name="Straight Connector 551">
              <a:extLst>
                <a:ext uri="{FF2B5EF4-FFF2-40B4-BE49-F238E27FC236}">
                  <a16:creationId xmlns:a16="http://schemas.microsoft.com/office/drawing/2014/main" id="{EE9F6800-20C7-9D45-8594-98D0FEBE0D77}"/>
                </a:ext>
              </a:extLst>
            </p:cNvPr>
            <p:cNvCxnSpPr>
              <a:cxnSpLocks/>
              <a:endCxn id="55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557" name="Group 556">
            <a:extLst>
              <a:ext uri="{FF2B5EF4-FFF2-40B4-BE49-F238E27FC236}">
                <a16:creationId xmlns:a16="http://schemas.microsoft.com/office/drawing/2014/main" id="{9C611398-87F5-DF4C-936A-3534BCD527BF}"/>
              </a:ext>
            </a:extLst>
          </p:cNvPr>
          <p:cNvGrpSpPr/>
          <p:nvPr/>
        </p:nvGrpSpPr>
        <p:grpSpPr>
          <a:xfrm>
            <a:off x="4910280" y="1678284"/>
            <a:ext cx="416009" cy="267952"/>
            <a:chOff x="4264586" y="2194147"/>
            <a:chExt cx="554678" cy="482626"/>
          </a:xfrm>
        </p:grpSpPr>
        <p:sp>
          <p:nvSpPr>
            <p:cNvPr id="558" name="Trapezoid 557">
              <a:extLst>
                <a:ext uri="{FF2B5EF4-FFF2-40B4-BE49-F238E27FC236}">
                  <a16:creationId xmlns:a16="http://schemas.microsoft.com/office/drawing/2014/main" id="{CE7241A3-64B3-3544-BB82-438B30C08CE8}"/>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59" name="Group 558">
              <a:extLst>
                <a:ext uri="{FF2B5EF4-FFF2-40B4-BE49-F238E27FC236}">
                  <a16:creationId xmlns:a16="http://schemas.microsoft.com/office/drawing/2014/main" id="{11AAB01C-B981-9A49-8FD3-4C7CCBFF7B6D}"/>
                </a:ext>
              </a:extLst>
            </p:cNvPr>
            <p:cNvGrpSpPr/>
            <p:nvPr/>
          </p:nvGrpSpPr>
          <p:grpSpPr>
            <a:xfrm>
              <a:off x="4555407" y="2265334"/>
              <a:ext cx="263857" cy="340252"/>
              <a:chOff x="4555407" y="2271223"/>
              <a:chExt cx="263857" cy="340252"/>
            </a:xfrm>
          </p:grpSpPr>
          <p:cxnSp>
            <p:nvCxnSpPr>
              <p:cNvPr id="561" name="Straight Connector 560">
                <a:extLst>
                  <a:ext uri="{FF2B5EF4-FFF2-40B4-BE49-F238E27FC236}">
                    <a16:creationId xmlns:a16="http://schemas.microsoft.com/office/drawing/2014/main" id="{9A381349-A63B-FD40-A18C-6BBA1762216E}"/>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62" name="Straight Connector 561">
                <a:extLst>
                  <a:ext uri="{FF2B5EF4-FFF2-40B4-BE49-F238E27FC236}">
                    <a16:creationId xmlns:a16="http://schemas.microsoft.com/office/drawing/2014/main" id="{0DC8DDDC-9C11-5142-9678-9F07980892B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63" name="Straight Connector 562">
                <a:extLst>
                  <a:ext uri="{FF2B5EF4-FFF2-40B4-BE49-F238E27FC236}">
                    <a16:creationId xmlns:a16="http://schemas.microsoft.com/office/drawing/2014/main" id="{1302C2AD-8B34-B14E-8DC0-4C4997472C48}"/>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64" name="Straight Connector 563">
                <a:extLst>
                  <a:ext uri="{FF2B5EF4-FFF2-40B4-BE49-F238E27FC236}">
                    <a16:creationId xmlns:a16="http://schemas.microsoft.com/office/drawing/2014/main" id="{3B1E0AEE-4267-C247-80FA-0CF6C8AC7087}"/>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60" name="Straight Connector 559">
              <a:extLst>
                <a:ext uri="{FF2B5EF4-FFF2-40B4-BE49-F238E27FC236}">
                  <a16:creationId xmlns:a16="http://schemas.microsoft.com/office/drawing/2014/main" id="{7B17CC72-08A9-E544-8D13-C8A1F48125CE}"/>
                </a:ext>
              </a:extLst>
            </p:cNvPr>
            <p:cNvCxnSpPr>
              <a:cxnSpLocks/>
              <a:endCxn id="55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565" name="Straight Connector 564">
            <a:extLst>
              <a:ext uri="{FF2B5EF4-FFF2-40B4-BE49-F238E27FC236}">
                <a16:creationId xmlns:a16="http://schemas.microsoft.com/office/drawing/2014/main" id="{E8A0E65F-4089-CD48-9189-E2756E7F968E}"/>
              </a:ext>
            </a:extLst>
          </p:cNvPr>
          <p:cNvCxnSpPr>
            <a:cxnSpLocks/>
          </p:cNvCxnSpPr>
          <p:nvPr/>
        </p:nvCxnSpPr>
        <p:spPr>
          <a:xfrm>
            <a:off x="4910280" y="2243381"/>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566" name="Rectangle 565">
            <a:extLst>
              <a:ext uri="{FF2B5EF4-FFF2-40B4-BE49-F238E27FC236}">
                <a16:creationId xmlns:a16="http://schemas.microsoft.com/office/drawing/2014/main" id="{2EC3F7B0-66A7-0D4A-B660-CF9B0AAF252B}"/>
              </a:ext>
            </a:extLst>
          </p:cNvPr>
          <p:cNvSpPr/>
          <p:nvPr/>
        </p:nvSpPr>
        <p:spPr>
          <a:xfrm>
            <a:off x="4341066" y="611071"/>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endParaRPr lang="en-US" sz="1400" b="1" dirty="0"/>
          </a:p>
        </p:txBody>
      </p:sp>
      <p:grpSp>
        <p:nvGrpSpPr>
          <p:cNvPr id="567" name="Group 566">
            <a:extLst>
              <a:ext uri="{FF2B5EF4-FFF2-40B4-BE49-F238E27FC236}">
                <a16:creationId xmlns:a16="http://schemas.microsoft.com/office/drawing/2014/main" id="{10679ABC-F10E-1347-9F88-4AD22DD02381}"/>
              </a:ext>
            </a:extLst>
          </p:cNvPr>
          <p:cNvGrpSpPr/>
          <p:nvPr/>
        </p:nvGrpSpPr>
        <p:grpSpPr>
          <a:xfrm rot="16200000" flipH="1">
            <a:off x="4262217" y="1249545"/>
            <a:ext cx="416009" cy="267952"/>
            <a:chOff x="4264586" y="2194147"/>
            <a:chExt cx="554678" cy="482626"/>
          </a:xfrm>
        </p:grpSpPr>
        <p:sp>
          <p:nvSpPr>
            <p:cNvPr id="568" name="Trapezoid 567">
              <a:extLst>
                <a:ext uri="{FF2B5EF4-FFF2-40B4-BE49-F238E27FC236}">
                  <a16:creationId xmlns:a16="http://schemas.microsoft.com/office/drawing/2014/main" id="{D5839BD8-39D7-664C-A095-E0200D759E76}"/>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69" name="Group 568">
              <a:extLst>
                <a:ext uri="{FF2B5EF4-FFF2-40B4-BE49-F238E27FC236}">
                  <a16:creationId xmlns:a16="http://schemas.microsoft.com/office/drawing/2014/main" id="{9296D2C3-DB25-BB4C-8031-938526F0CF06}"/>
                </a:ext>
              </a:extLst>
            </p:cNvPr>
            <p:cNvGrpSpPr/>
            <p:nvPr/>
          </p:nvGrpSpPr>
          <p:grpSpPr>
            <a:xfrm>
              <a:off x="4555407" y="2265334"/>
              <a:ext cx="263857" cy="340252"/>
              <a:chOff x="4555407" y="2271223"/>
              <a:chExt cx="263857" cy="340252"/>
            </a:xfrm>
          </p:grpSpPr>
          <p:cxnSp>
            <p:nvCxnSpPr>
              <p:cNvPr id="571" name="Straight Connector 570">
                <a:extLst>
                  <a:ext uri="{FF2B5EF4-FFF2-40B4-BE49-F238E27FC236}">
                    <a16:creationId xmlns:a16="http://schemas.microsoft.com/office/drawing/2014/main" id="{677C2C10-BF8D-7B4D-A1AF-85B089A0595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72" name="Straight Connector 571">
                <a:extLst>
                  <a:ext uri="{FF2B5EF4-FFF2-40B4-BE49-F238E27FC236}">
                    <a16:creationId xmlns:a16="http://schemas.microsoft.com/office/drawing/2014/main" id="{CBC71879-0886-3C41-98A9-4FFBBC4DF80F}"/>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73" name="Straight Connector 572">
                <a:extLst>
                  <a:ext uri="{FF2B5EF4-FFF2-40B4-BE49-F238E27FC236}">
                    <a16:creationId xmlns:a16="http://schemas.microsoft.com/office/drawing/2014/main" id="{4D756AA1-0613-5B4C-8F0B-A8299020B36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74" name="Straight Connector 573">
                <a:extLst>
                  <a:ext uri="{FF2B5EF4-FFF2-40B4-BE49-F238E27FC236}">
                    <a16:creationId xmlns:a16="http://schemas.microsoft.com/office/drawing/2014/main" id="{5E93782C-C1E8-A64C-8F0E-575693C0B32D}"/>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70" name="Straight Connector 569">
              <a:extLst>
                <a:ext uri="{FF2B5EF4-FFF2-40B4-BE49-F238E27FC236}">
                  <a16:creationId xmlns:a16="http://schemas.microsoft.com/office/drawing/2014/main" id="{3563EF1C-9E86-C147-92F5-F987CE441E70}"/>
                </a:ext>
              </a:extLst>
            </p:cNvPr>
            <p:cNvCxnSpPr>
              <a:cxnSpLocks/>
              <a:endCxn id="56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575" name="Group 574">
            <a:extLst>
              <a:ext uri="{FF2B5EF4-FFF2-40B4-BE49-F238E27FC236}">
                <a16:creationId xmlns:a16="http://schemas.microsoft.com/office/drawing/2014/main" id="{0732C1B1-07C7-CD41-B856-EB1B71412F63}"/>
              </a:ext>
            </a:extLst>
          </p:cNvPr>
          <p:cNvGrpSpPr/>
          <p:nvPr/>
        </p:nvGrpSpPr>
        <p:grpSpPr>
          <a:xfrm>
            <a:off x="4910280" y="614748"/>
            <a:ext cx="416009" cy="267952"/>
            <a:chOff x="4264586" y="2194147"/>
            <a:chExt cx="554678" cy="482626"/>
          </a:xfrm>
        </p:grpSpPr>
        <p:sp>
          <p:nvSpPr>
            <p:cNvPr id="576" name="Trapezoid 575">
              <a:extLst>
                <a:ext uri="{FF2B5EF4-FFF2-40B4-BE49-F238E27FC236}">
                  <a16:creationId xmlns:a16="http://schemas.microsoft.com/office/drawing/2014/main" id="{93C0C0E2-94B2-044E-BAB1-2A6814F3E152}"/>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77" name="Group 576">
              <a:extLst>
                <a:ext uri="{FF2B5EF4-FFF2-40B4-BE49-F238E27FC236}">
                  <a16:creationId xmlns:a16="http://schemas.microsoft.com/office/drawing/2014/main" id="{11CD08BC-34BC-BE42-B92D-C84CF8C157A8}"/>
                </a:ext>
              </a:extLst>
            </p:cNvPr>
            <p:cNvGrpSpPr/>
            <p:nvPr/>
          </p:nvGrpSpPr>
          <p:grpSpPr>
            <a:xfrm>
              <a:off x="4555407" y="2265334"/>
              <a:ext cx="263857" cy="340252"/>
              <a:chOff x="4555407" y="2271223"/>
              <a:chExt cx="263857" cy="340252"/>
            </a:xfrm>
          </p:grpSpPr>
          <p:cxnSp>
            <p:nvCxnSpPr>
              <p:cNvPr id="579" name="Straight Connector 578">
                <a:extLst>
                  <a:ext uri="{FF2B5EF4-FFF2-40B4-BE49-F238E27FC236}">
                    <a16:creationId xmlns:a16="http://schemas.microsoft.com/office/drawing/2014/main" id="{31832EF0-677D-0C4A-B00E-1C3932B18270}"/>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80" name="Straight Connector 579">
                <a:extLst>
                  <a:ext uri="{FF2B5EF4-FFF2-40B4-BE49-F238E27FC236}">
                    <a16:creationId xmlns:a16="http://schemas.microsoft.com/office/drawing/2014/main" id="{4AF466CB-4F65-B84A-948D-5363D70C4930}"/>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81" name="Straight Connector 580">
                <a:extLst>
                  <a:ext uri="{FF2B5EF4-FFF2-40B4-BE49-F238E27FC236}">
                    <a16:creationId xmlns:a16="http://schemas.microsoft.com/office/drawing/2014/main" id="{82622AED-F197-EA41-9F9D-A0A3483ABF1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82" name="Straight Connector 581">
                <a:extLst>
                  <a:ext uri="{FF2B5EF4-FFF2-40B4-BE49-F238E27FC236}">
                    <a16:creationId xmlns:a16="http://schemas.microsoft.com/office/drawing/2014/main" id="{E64936CE-3176-9E40-A7D0-C7F95F96DB81}"/>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78" name="Straight Connector 577">
              <a:extLst>
                <a:ext uri="{FF2B5EF4-FFF2-40B4-BE49-F238E27FC236}">
                  <a16:creationId xmlns:a16="http://schemas.microsoft.com/office/drawing/2014/main" id="{2C696026-0859-C642-AB76-89863FCF2A2B}"/>
                </a:ext>
              </a:extLst>
            </p:cNvPr>
            <p:cNvCxnSpPr>
              <a:cxnSpLocks/>
              <a:endCxn id="57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583" name="Straight Connector 582">
            <a:extLst>
              <a:ext uri="{FF2B5EF4-FFF2-40B4-BE49-F238E27FC236}">
                <a16:creationId xmlns:a16="http://schemas.microsoft.com/office/drawing/2014/main" id="{B94BF542-30BE-904D-897B-38E939356668}"/>
              </a:ext>
            </a:extLst>
          </p:cNvPr>
          <p:cNvCxnSpPr>
            <a:cxnSpLocks/>
          </p:cNvCxnSpPr>
          <p:nvPr/>
        </p:nvCxnSpPr>
        <p:spPr>
          <a:xfrm>
            <a:off x="4910280" y="1179845"/>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584" name="Rectangle 583">
            <a:extLst>
              <a:ext uri="{FF2B5EF4-FFF2-40B4-BE49-F238E27FC236}">
                <a16:creationId xmlns:a16="http://schemas.microsoft.com/office/drawing/2014/main" id="{36002001-E2EF-9A4D-B261-7397BB37AC1D}"/>
              </a:ext>
            </a:extLst>
          </p:cNvPr>
          <p:cNvSpPr/>
          <p:nvPr/>
        </p:nvSpPr>
        <p:spPr>
          <a:xfrm>
            <a:off x="4341066" y="2738143"/>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p>
        </p:txBody>
      </p:sp>
      <p:grpSp>
        <p:nvGrpSpPr>
          <p:cNvPr id="585" name="Group 584">
            <a:extLst>
              <a:ext uri="{FF2B5EF4-FFF2-40B4-BE49-F238E27FC236}">
                <a16:creationId xmlns:a16="http://schemas.microsoft.com/office/drawing/2014/main" id="{ECC40B81-0BD6-5B45-B714-9535024F7EA9}"/>
              </a:ext>
            </a:extLst>
          </p:cNvPr>
          <p:cNvGrpSpPr/>
          <p:nvPr/>
        </p:nvGrpSpPr>
        <p:grpSpPr>
          <a:xfrm rot="16200000" flipH="1">
            <a:off x="4262217" y="3376617"/>
            <a:ext cx="416009" cy="267952"/>
            <a:chOff x="4264586" y="2194147"/>
            <a:chExt cx="554678" cy="482626"/>
          </a:xfrm>
        </p:grpSpPr>
        <p:sp>
          <p:nvSpPr>
            <p:cNvPr id="586" name="Trapezoid 585">
              <a:extLst>
                <a:ext uri="{FF2B5EF4-FFF2-40B4-BE49-F238E27FC236}">
                  <a16:creationId xmlns:a16="http://schemas.microsoft.com/office/drawing/2014/main" id="{2DE70B0E-8F32-CA4D-AD02-FBED3818CF45}"/>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87" name="Group 586">
              <a:extLst>
                <a:ext uri="{FF2B5EF4-FFF2-40B4-BE49-F238E27FC236}">
                  <a16:creationId xmlns:a16="http://schemas.microsoft.com/office/drawing/2014/main" id="{91C8B20E-9856-D64F-B312-9A27F4B8FE94}"/>
                </a:ext>
              </a:extLst>
            </p:cNvPr>
            <p:cNvGrpSpPr/>
            <p:nvPr/>
          </p:nvGrpSpPr>
          <p:grpSpPr>
            <a:xfrm>
              <a:off x="4555407" y="2265334"/>
              <a:ext cx="263857" cy="340252"/>
              <a:chOff x="4555407" y="2271223"/>
              <a:chExt cx="263857" cy="340252"/>
            </a:xfrm>
          </p:grpSpPr>
          <p:cxnSp>
            <p:nvCxnSpPr>
              <p:cNvPr id="589" name="Straight Connector 588">
                <a:extLst>
                  <a:ext uri="{FF2B5EF4-FFF2-40B4-BE49-F238E27FC236}">
                    <a16:creationId xmlns:a16="http://schemas.microsoft.com/office/drawing/2014/main" id="{A3CADCF5-8A0D-7F40-BFD8-389E6AA0B448}"/>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90" name="Straight Connector 589">
                <a:extLst>
                  <a:ext uri="{FF2B5EF4-FFF2-40B4-BE49-F238E27FC236}">
                    <a16:creationId xmlns:a16="http://schemas.microsoft.com/office/drawing/2014/main" id="{91152B86-0A39-2443-B9E3-78848C4419CF}"/>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91" name="Straight Connector 590">
                <a:extLst>
                  <a:ext uri="{FF2B5EF4-FFF2-40B4-BE49-F238E27FC236}">
                    <a16:creationId xmlns:a16="http://schemas.microsoft.com/office/drawing/2014/main" id="{19B6D6B3-116B-644E-B6FA-796431CF3ED3}"/>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92" name="Straight Connector 591">
                <a:extLst>
                  <a:ext uri="{FF2B5EF4-FFF2-40B4-BE49-F238E27FC236}">
                    <a16:creationId xmlns:a16="http://schemas.microsoft.com/office/drawing/2014/main" id="{83286348-13AD-5240-BAD6-97C4AE023C8B}"/>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88" name="Straight Connector 587">
              <a:extLst>
                <a:ext uri="{FF2B5EF4-FFF2-40B4-BE49-F238E27FC236}">
                  <a16:creationId xmlns:a16="http://schemas.microsoft.com/office/drawing/2014/main" id="{A2EAEDC9-9617-1344-8859-EC35C705D94D}"/>
                </a:ext>
              </a:extLst>
            </p:cNvPr>
            <p:cNvCxnSpPr>
              <a:cxnSpLocks/>
              <a:endCxn id="58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593" name="Group 592">
            <a:extLst>
              <a:ext uri="{FF2B5EF4-FFF2-40B4-BE49-F238E27FC236}">
                <a16:creationId xmlns:a16="http://schemas.microsoft.com/office/drawing/2014/main" id="{F564E137-AC68-544A-98C6-37A15442F1FD}"/>
              </a:ext>
            </a:extLst>
          </p:cNvPr>
          <p:cNvGrpSpPr/>
          <p:nvPr/>
        </p:nvGrpSpPr>
        <p:grpSpPr>
          <a:xfrm>
            <a:off x="4910280" y="2741820"/>
            <a:ext cx="416009" cy="267952"/>
            <a:chOff x="4264586" y="2194147"/>
            <a:chExt cx="554678" cy="482626"/>
          </a:xfrm>
        </p:grpSpPr>
        <p:sp>
          <p:nvSpPr>
            <p:cNvPr id="594" name="Trapezoid 593">
              <a:extLst>
                <a:ext uri="{FF2B5EF4-FFF2-40B4-BE49-F238E27FC236}">
                  <a16:creationId xmlns:a16="http://schemas.microsoft.com/office/drawing/2014/main" id="{4CDF7B03-74F1-DB42-B4DB-CC43F9CCFDAD}"/>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595" name="Group 594">
              <a:extLst>
                <a:ext uri="{FF2B5EF4-FFF2-40B4-BE49-F238E27FC236}">
                  <a16:creationId xmlns:a16="http://schemas.microsoft.com/office/drawing/2014/main" id="{2A875BA6-39E4-0545-B335-6C621AFFDE97}"/>
                </a:ext>
              </a:extLst>
            </p:cNvPr>
            <p:cNvGrpSpPr/>
            <p:nvPr/>
          </p:nvGrpSpPr>
          <p:grpSpPr>
            <a:xfrm>
              <a:off x="4555407" y="2265334"/>
              <a:ext cx="263857" cy="340252"/>
              <a:chOff x="4555407" y="2271223"/>
              <a:chExt cx="263857" cy="340252"/>
            </a:xfrm>
          </p:grpSpPr>
          <p:cxnSp>
            <p:nvCxnSpPr>
              <p:cNvPr id="597" name="Straight Connector 596">
                <a:extLst>
                  <a:ext uri="{FF2B5EF4-FFF2-40B4-BE49-F238E27FC236}">
                    <a16:creationId xmlns:a16="http://schemas.microsoft.com/office/drawing/2014/main" id="{CF1DE06C-A761-024E-881B-09E31149B5C6}"/>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98" name="Straight Connector 597">
                <a:extLst>
                  <a:ext uri="{FF2B5EF4-FFF2-40B4-BE49-F238E27FC236}">
                    <a16:creationId xmlns:a16="http://schemas.microsoft.com/office/drawing/2014/main" id="{C02EFE60-27A5-4747-A1B7-18F9306043E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99" name="Straight Connector 598">
                <a:extLst>
                  <a:ext uri="{FF2B5EF4-FFF2-40B4-BE49-F238E27FC236}">
                    <a16:creationId xmlns:a16="http://schemas.microsoft.com/office/drawing/2014/main" id="{EA644F0E-FD9E-F243-A029-BC86FF87BA21}"/>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00" name="Straight Connector 599">
                <a:extLst>
                  <a:ext uri="{FF2B5EF4-FFF2-40B4-BE49-F238E27FC236}">
                    <a16:creationId xmlns:a16="http://schemas.microsoft.com/office/drawing/2014/main" id="{B6A28B06-AC27-874A-B822-E8FF40B4911B}"/>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596" name="Straight Connector 595">
              <a:extLst>
                <a:ext uri="{FF2B5EF4-FFF2-40B4-BE49-F238E27FC236}">
                  <a16:creationId xmlns:a16="http://schemas.microsoft.com/office/drawing/2014/main" id="{8CA4C195-1547-2749-BB8E-9C40F8845844}"/>
                </a:ext>
              </a:extLst>
            </p:cNvPr>
            <p:cNvCxnSpPr>
              <a:cxnSpLocks/>
              <a:endCxn id="59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601" name="Straight Connector 600">
            <a:extLst>
              <a:ext uri="{FF2B5EF4-FFF2-40B4-BE49-F238E27FC236}">
                <a16:creationId xmlns:a16="http://schemas.microsoft.com/office/drawing/2014/main" id="{A48B9084-E7C9-6D45-B32A-D2988159A9B8}"/>
              </a:ext>
            </a:extLst>
          </p:cNvPr>
          <p:cNvCxnSpPr>
            <a:cxnSpLocks/>
          </p:cNvCxnSpPr>
          <p:nvPr/>
        </p:nvCxnSpPr>
        <p:spPr>
          <a:xfrm>
            <a:off x="4910280" y="3306917"/>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02" name="Rectangle 601">
            <a:extLst>
              <a:ext uri="{FF2B5EF4-FFF2-40B4-BE49-F238E27FC236}">
                <a16:creationId xmlns:a16="http://schemas.microsoft.com/office/drawing/2014/main" id="{B388D818-9CBE-5A48-96C8-80FFE9FE6EEF}"/>
              </a:ext>
            </a:extLst>
          </p:cNvPr>
          <p:cNvSpPr/>
          <p:nvPr/>
        </p:nvSpPr>
        <p:spPr>
          <a:xfrm>
            <a:off x="4341066" y="3801679"/>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PE</a:t>
            </a:r>
          </a:p>
        </p:txBody>
      </p:sp>
      <p:grpSp>
        <p:nvGrpSpPr>
          <p:cNvPr id="603" name="Group 602">
            <a:extLst>
              <a:ext uri="{FF2B5EF4-FFF2-40B4-BE49-F238E27FC236}">
                <a16:creationId xmlns:a16="http://schemas.microsoft.com/office/drawing/2014/main" id="{C9D874F9-1762-4844-B9BA-66E266B68636}"/>
              </a:ext>
            </a:extLst>
          </p:cNvPr>
          <p:cNvGrpSpPr/>
          <p:nvPr/>
        </p:nvGrpSpPr>
        <p:grpSpPr>
          <a:xfrm rot="16200000" flipH="1">
            <a:off x="4262217" y="4440153"/>
            <a:ext cx="416009" cy="267952"/>
            <a:chOff x="4264586" y="2194147"/>
            <a:chExt cx="554678" cy="482626"/>
          </a:xfrm>
        </p:grpSpPr>
        <p:sp>
          <p:nvSpPr>
            <p:cNvPr id="604" name="Trapezoid 603">
              <a:extLst>
                <a:ext uri="{FF2B5EF4-FFF2-40B4-BE49-F238E27FC236}">
                  <a16:creationId xmlns:a16="http://schemas.microsoft.com/office/drawing/2014/main" id="{FCD4C34E-42EA-F240-B59B-5F1BD7A35C4C}"/>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05" name="Group 604">
              <a:extLst>
                <a:ext uri="{FF2B5EF4-FFF2-40B4-BE49-F238E27FC236}">
                  <a16:creationId xmlns:a16="http://schemas.microsoft.com/office/drawing/2014/main" id="{1AD294DA-0BC1-B147-9B26-F0F6DFFB52E8}"/>
                </a:ext>
              </a:extLst>
            </p:cNvPr>
            <p:cNvGrpSpPr/>
            <p:nvPr/>
          </p:nvGrpSpPr>
          <p:grpSpPr>
            <a:xfrm>
              <a:off x="4555407" y="2265334"/>
              <a:ext cx="263857" cy="340252"/>
              <a:chOff x="4555407" y="2271223"/>
              <a:chExt cx="263857" cy="340252"/>
            </a:xfrm>
          </p:grpSpPr>
          <p:cxnSp>
            <p:nvCxnSpPr>
              <p:cNvPr id="607" name="Straight Connector 606">
                <a:extLst>
                  <a:ext uri="{FF2B5EF4-FFF2-40B4-BE49-F238E27FC236}">
                    <a16:creationId xmlns:a16="http://schemas.microsoft.com/office/drawing/2014/main" id="{2B968BB2-C908-7A4F-AF84-90A9B06B68A9}"/>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08" name="Straight Connector 607">
                <a:extLst>
                  <a:ext uri="{FF2B5EF4-FFF2-40B4-BE49-F238E27FC236}">
                    <a16:creationId xmlns:a16="http://schemas.microsoft.com/office/drawing/2014/main" id="{47BDDD7A-743F-8642-8D76-62E90C34EDE0}"/>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09" name="Straight Connector 608">
                <a:extLst>
                  <a:ext uri="{FF2B5EF4-FFF2-40B4-BE49-F238E27FC236}">
                    <a16:creationId xmlns:a16="http://schemas.microsoft.com/office/drawing/2014/main" id="{64F15D7D-ED2E-0842-A554-1719E921B61F}"/>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10" name="Straight Connector 609">
                <a:extLst>
                  <a:ext uri="{FF2B5EF4-FFF2-40B4-BE49-F238E27FC236}">
                    <a16:creationId xmlns:a16="http://schemas.microsoft.com/office/drawing/2014/main" id="{ACD41B4E-BF80-D641-866D-E83A3396E991}"/>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06" name="Straight Connector 605">
              <a:extLst>
                <a:ext uri="{FF2B5EF4-FFF2-40B4-BE49-F238E27FC236}">
                  <a16:creationId xmlns:a16="http://schemas.microsoft.com/office/drawing/2014/main" id="{8399B389-DCBF-E74E-9505-AAB7E42C0BCC}"/>
                </a:ext>
              </a:extLst>
            </p:cNvPr>
            <p:cNvCxnSpPr>
              <a:cxnSpLocks/>
              <a:endCxn id="60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611" name="Group 610">
            <a:extLst>
              <a:ext uri="{FF2B5EF4-FFF2-40B4-BE49-F238E27FC236}">
                <a16:creationId xmlns:a16="http://schemas.microsoft.com/office/drawing/2014/main" id="{08CD77B3-843D-224C-9995-0BFE7363052C}"/>
              </a:ext>
            </a:extLst>
          </p:cNvPr>
          <p:cNvGrpSpPr/>
          <p:nvPr/>
        </p:nvGrpSpPr>
        <p:grpSpPr>
          <a:xfrm>
            <a:off x="4910280" y="3805356"/>
            <a:ext cx="416009" cy="267952"/>
            <a:chOff x="4264586" y="2194147"/>
            <a:chExt cx="554678" cy="482626"/>
          </a:xfrm>
        </p:grpSpPr>
        <p:sp>
          <p:nvSpPr>
            <p:cNvPr id="612" name="Trapezoid 611">
              <a:extLst>
                <a:ext uri="{FF2B5EF4-FFF2-40B4-BE49-F238E27FC236}">
                  <a16:creationId xmlns:a16="http://schemas.microsoft.com/office/drawing/2014/main" id="{B73C1E7F-F0EF-6B48-9625-3BE4C54472D2}"/>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13" name="Group 612">
              <a:extLst>
                <a:ext uri="{FF2B5EF4-FFF2-40B4-BE49-F238E27FC236}">
                  <a16:creationId xmlns:a16="http://schemas.microsoft.com/office/drawing/2014/main" id="{FE2A1807-3CAA-864F-8DBD-F5C53CDCF9D9}"/>
                </a:ext>
              </a:extLst>
            </p:cNvPr>
            <p:cNvGrpSpPr/>
            <p:nvPr/>
          </p:nvGrpSpPr>
          <p:grpSpPr>
            <a:xfrm>
              <a:off x="4555407" y="2265334"/>
              <a:ext cx="263857" cy="340252"/>
              <a:chOff x="4555407" y="2271223"/>
              <a:chExt cx="263857" cy="340252"/>
            </a:xfrm>
          </p:grpSpPr>
          <p:cxnSp>
            <p:nvCxnSpPr>
              <p:cNvPr id="615" name="Straight Connector 614">
                <a:extLst>
                  <a:ext uri="{FF2B5EF4-FFF2-40B4-BE49-F238E27FC236}">
                    <a16:creationId xmlns:a16="http://schemas.microsoft.com/office/drawing/2014/main" id="{45E9B028-5EB5-074C-AF9B-7BBCE8428C9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16" name="Straight Connector 615">
                <a:extLst>
                  <a:ext uri="{FF2B5EF4-FFF2-40B4-BE49-F238E27FC236}">
                    <a16:creationId xmlns:a16="http://schemas.microsoft.com/office/drawing/2014/main" id="{12DDF2CD-730E-6746-801E-3F3D599257E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17" name="Straight Connector 616">
                <a:extLst>
                  <a:ext uri="{FF2B5EF4-FFF2-40B4-BE49-F238E27FC236}">
                    <a16:creationId xmlns:a16="http://schemas.microsoft.com/office/drawing/2014/main" id="{83DCB715-D27C-D546-999A-6222B9208667}"/>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18" name="Straight Connector 617">
                <a:extLst>
                  <a:ext uri="{FF2B5EF4-FFF2-40B4-BE49-F238E27FC236}">
                    <a16:creationId xmlns:a16="http://schemas.microsoft.com/office/drawing/2014/main" id="{540BEE4F-30C8-6B40-8005-F3287AA30294}"/>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14" name="Straight Connector 613">
              <a:extLst>
                <a:ext uri="{FF2B5EF4-FFF2-40B4-BE49-F238E27FC236}">
                  <a16:creationId xmlns:a16="http://schemas.microsoft.com/office/drawing/2014/main" id="{3C93B3DA-3CD7-5E43-B94F-E9260F89E9ED}"/>
                </a:ext>
              </a:extLst>
            </p:cNvPr>
            <p:cNvCxnSpPr>
              <a:cxnSpLocks/>
              <a:endCxn id="61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619" name="Straight Connector 618">
            <a:extLst>
              <a:ext uri="{FF2B5EF4-FFF2-40B4-BE49-F238E27FC236}">
                <a16:creationId xmlns:a16="http://schemas.microsoft.com/office/drawing/2014/main" id="{6540D950-1425-8B48-92B1-22EA2145B8BA}"/>
              </a:ext>
            </a:extLst>
          </p:cNvPr>
          <p:cNvCxnSpPr>
            <a:cxnSpLocks/>
          </p:cNvCxnSpPr>
          <p:nvPr/>
        </p:nvCxnSpPr>
        <p:spPr>
          <a:xfrm>
            <a:off x="4910280" y="4370453"/>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20" name="Rectangle 619">
            <a:extLst>
              <a:ext uri="{FF2B5EF4-FFF2-40B4-BE49-F238E27FC236}">
                <a16:creationId xmlns:a16="http://schemas.microsoft.com/office/drawing/2014/main" id="{8265A319-27FF-374E-8BE0-C16D74A21631}"/>
              </a:ext>
            </a:extLst>
          </p:cNvPr>
          <p:cNvSpPr/>
          <p:nvPr/>
        </p:nvSpPr>
        <p:spPr>
          <a:xfrm>
            <a:off x="5403222" y="1674607"/>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MEM</a:t>
            </a:r>
          </a:p>
        </p:txBody>
      </p:sp>
      <p:grpSp>
        <p:nvGrpSpPr>
          <p:cNvPr id="621" name="Group 620">
            <a:extLst>
              <a:ext uri="{FF2B5EF4-FFF2-40B4-BE49-F238E27FC236}">
                <a16:creationId xmlns:a16="http://schemas.microsoft.com/office/drawing/2014/main" id="{23909861-FE6F-7E45-ABBD-615BE6699681}"/>
              </a:ext>
            </a:extLst>
          </p:cNvPr>
          <p:cNvGrpSpPr/>
          <p:nvPr/>
        </p:nvGrpSpPr>
        <p:grpSpPr>
          <a:xfrm rot="16200000" flipH="1">
            <a:off x="5324373" y="2313081"/>
            <a:ext cx="416009" cy="267952"/>
            <a:chOff x="4264586" y="2194147"/>
            <a:chExt cx="554678" cy="482626"/>
          </a:xfrm>
        </p:grpSpPr>
        <p:sp>
          <p:nvSpPr>
            <p:cNvPr id="622" name="Trapezoid 621">
              <a:extLst>
                <a:ext uri="{FF2B5EF4-FFF2-40B4-BE49-F238E27FC236}">
                  <a16:creationId xmlns:a16="http://schemas.microsoft.com/office/drawing/2014/main" id="{7DDBD58F-C893-E74C-B19F-C72E36E1295C}"/>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23" name="Group 622">
              <a:extLst>
                <a:ext uri="{FF2B5EF4-FFF2-40B4-BE49-F238E27FC236}">
                  <a16:creationId xmlns:a16="http://schemas.microsoft.com/office/drawing/2014/main" id="{1976E1CE-798E-BC4D-92A5-21B7298D2C5D}"/>
                </a:ext>
              </a:extLst>
            </p:cNvPr>
            <p:cNvGrpSpPr/>
            <p:nvPr/>
          </p:nvGrpSpPr>
          <p:grpSpPr>
            <a:xfrm>
              <a:off x="4555407" y="2265334"/>
              <a:ext cx="263857" cy="340252"/>
              <a:chOff x="4555407" y="2271223"/>
              <a:chExt cx="263857" cy="340252"/>
            </a:xfrm>
          </p:grpSpPr>
          <p:cxnSp>
            <p:nvCxnSpPr>
              <p:cNvPr id="625" name="Straight Connector 624">
                <a:extLst>
                  <a:ext uri="{FF2B5EF4-FFF2-40B4-BE49-F238E27FC236}">
                    <a16:creationId xmlns:a16="http://schemas.microsoft.com/office/drawing/2014/main" id="{2546D36A-1C64-DE4F-B065-B4EFE0A82BE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26" name="Straight Connector 625">
                <a:extLst>
                  <a:ext uri="{FF2B5EF4-FFF2-40B4-BE49-F238E27FC236}">
                    <a16:creationId xmlns:a16="http://schemas.microsoft.com/office/drawing/2014/main" id="{03D856A6-C1F3-3D44-AFFB-B9265B3F062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27" name="Straight Connector 626">
                <a:extLst>
                  <a:ext uri="{FF2B5EF4-FFF2-40B4-BE49-F238E27FC236}">
                    <a16:creationId xmlns:a16="http://schemas.microsoft.com/office/drawing/2014/main" id="{1BDD2E39-4890-6247-B6CC-FB030B242BA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28" name="Straight Connector 627">
                <a:extLst>
                  <a:ext uri="{FF2B5EF4-FFF2-40B4-BE49-F238E27FC236}">
                    <a16:creationId xmlns:a16="http://schemas.microsoft.com/office/drawing/2014/main" id="{0608CC0C-E46C-CF42-BAF5-98B7C9A40BBA}"/>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24" name="Straight Connector 623">
              <a:extLst>
                <a:ext uri="{FF2B5EF4-FFF2-40B4-BE49-F238E27FC236}">
                  <a16:creationId xmlns:a16="http://schemas.microsoft.com/office/drawing/2014/main" id="{E2B504CF-B6F5-284E-BA28-0C681B5ED4DD}"/>
                </a:ext>
              </a:extLst>
            </p:cNvPr>
            <p:cNvCxnSpPr>
              <a:cxnSpLocks/>
              <a:endCxn id="62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629" name="Group 628">
            <a:extLst>
              <a:ext uri="{FF2B5EF4-FFF2-40B4-BE49-F238E27FC236}">
                <a16:creationId xmlns:a16="http://schemas.microsoft.com/office/drawing/2014/main" id="{B0BD8DC5-6745-E34B-BF7C-0D9012999932}"/>
              </a:ext>
            </a:extLst>
          </p:cNvPr>
          <p:cNvGrpSpPr/>
          <p:nvPr/>
        </p:nvGrpSpPr>
        <p:grpSpPr>
          <a:xfrm>
            <a:off x="5972436" y="1678284"/>
            <a:ext cx="416009" cy="267952"/>
            <a:chOff x="4264586" y="2194147"/>
            <a:chExt cx="554678" cy="482626"/>
          </a:xfrm>
        </p:grpSpPr>
        <p:sp>
          <p:nvSpPr>
            <p:cNvPr id="630" name="Trapezoid 629">
              <a:extLst>
                <a:ext uri="{FF2B5EF4-FFF2-40B4-BE49-F238E27FC236}">
                  <a16:creationId xmlns:a16="http://schemas.microsoft.com/office/drawing/2014/main" id="{6B571588-2517-554B-A3B3-FA76CBFD1E52}"/>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31" name="Group 630">
              <a:extLst>
                <a:ext uri="{FF2B5EF4-FFF2-40B4-BE49-F238E27FC236}">
                  <a16:creationId xmlns:a16="http://schemas.microsoft.com/office/drawing/2014/main" id="{B08C2FF4-665E-9642-AB0C-90404ECB1B64}"/>
                </a:ext>
              </a:extLst>
            </p:cNvPr>
            <p:cNvGrpSpPr/>
            <p:nvPr/>
          </p:nvGrpSpPr>
          <p:grpSpPr>
            <a:xfrm>
              <a:off x="4555407" y="2265334"/>
              <a:ext cx="263857" cy="340252"/>
              <a:chOff x="4555407" y="2271223"/>
              <a:chExt cx="263857" cy="340252"/>
            </a:xfrm>
          </p:grpSpPr>
          <p:cxnSp>
            <p:nvCxnSpPr>
              <p:cNvPr id="633" name="Straight Connector 632">
                <a:extLst>
                  <a:ext uri="{FF2B5EF4-FFF2-40B4-BE49-F238E27FC236}">
                    <a16:creationId xmlns:a16="http://schemas.microsoft.com/office/drawing/2014/main" id="{72F0DE1E-9431-B744-AB01-E42A6EE07454}"/>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34" name="Straight Connector 633">
                <a:extLst>
                  <a:ext uri="{FF2B5EF4-FFF2-40B4-BE49-F238E27FC236}">
                    <a16:creationId xmlns:a16="http://schemas.microsoft.com/office/drawing/2014/main" id="{21AEC2BD-7D19-534D-AC06-35B92A007AAD}"/>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35" name="Straight Connector 634">
                <a:extLst>
                  <a:ext uri="{FF2B5EF4-FFF2-40B4-BE49-F238E27FC236}">
                    <a16:creationId xmlns:a16="http://schemas.microsoft.com/office/drawing/2014/main" id="{39C16E53-977B-B04C-8FEB-18C8C149148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36" name="Straight Connector 635">
                <a:extLst>
                  <a:ext uri="{FF2B5EF4-FFF2-40B4-BE49-F238E27FC236}">
                    <a16:creationId xmlns:a16="http://schemas.microsoft.com/office/drawing/2014/main" id="{98B5DE36-0C12-A244-A0EB-318C488245BE}"/>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32" name="Straight Connector 631">
              <a:extLst>
                <a:ext uri="{FF2B5EF4-FFF2-40B4-BE49-F238E27FC236}">
                  <a16:creationId xmlns:a16="http://schemas.microsoft.com/office/drawing/2014/main" id="{7C285046-0A01-CD4A-9F02-A712C32370C2}"/>
                </a:ext>
              </a:extLst>
            </p:cNvPr>
            <p:cNvCxnSpPr>
              <a:cxnSpLocks/>
              <a:endCxn id="63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637" name="Straight Connector 636">
            <a:extLst>
              <a:ext uri="{FF2B5EF4-FFF2-40B4-BE49-F238E27FC236}">
                <a16:creationId xmlns:a16="http://schemas.microsoft.com/office/drawing/2014/main" id="{C4FF5183-3F52-C241-9B36-06744E2FF8B6}"/>
              </a:ext>
            </a:extLst>
          </p:cNvPr>
          <p:cNvCxnSpPr>
            <a:cxnSpLocks/>
          </p:cNvCxnSpPr>
          <p:nvPr/>
        </p:nvCxnSpPr>
        <p:spPr>
          <a:xfrm>
            <a:off x="5972436" y="2243381"/>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38" name="Rectangle 637">
            <a:extLst>
              <a:ext uri="{FF2B5EF4-FFF2-40B4-BE49-F238E27FC236}">
                <a16:creationId xmlns:a16="http://schemas.microsoft.com/office/drawing/2014/main" id="{76A4E6D1-CF51-7446-8AC7-B0A56EB5F246}"/>
              </a:ext>
            </a:extLst>
          </p:cNvPr>
          <p:cNvSpPr/>
          <p:nvPr/>
        </p:nvSpPr>
        <p:spPr>
          <a:xfrm>
            <a:off x="5403222" y="611071"/>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MEM</a:t>
            </a:r>
          </a:p>
        </p:txBody>
      </p:sp>
      <p:grpSp>
        <p:nvGrpSpPr>
          <p:cNvPr id="639" name="Group 638">
            <a:extLst>
              <a:ext uri="{FF2B5EF4-FFF2-40B4-BE49-F238E27FC236}">
                <a16:creationId xmlns:a16="http://schemas.microsoft.com/office/drawing/2014/main" id="{89072783-792F-AC4F-B7E7-DBEB3CB4EA85}"/>
              </a:ext>
            </a:extLst>
          </p:cNvPr>
          <p:cNvGrpSpPr/>
          <p:nvPr/>
        </p:nvGrpSpPr>
        <p:grpSpPr>
          <a:xfrm rot="16200000" flipH="1">
            <a:off x="5324373" y="1249545"/>
            <a:ext cx="416009" cy="267952"/>
            <a:chOff x="4264586" y="2194147"/>
            <a:chExt cx="554678" cy="482626"/>
          </a:xfrm>
        </p:grpSpPr>
        <p:sp>
          <p:nvSpPr>
            <p:cNvPr id="640" name="Trapezoid 639">
              <a:extLst>
                <a:ext uri="{FF2B5EF4-FFF2-40B4-BE49-F238E27FC236}">
                  <a16:creationId xmlns:a16="http://schemas.microsoft.com/office/drawing/2014/main" id="{0EC8E161-7806-3E40-8C20-9594CD18195F}"/>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41" name="Group 640">
              <a:extLst>
                <a:ext uri="{FF2B5EF4-FFF2-40B4-BE49-F238E27FC236}">
                  <a16:creationId xmlns:a16="http://schemas.microsoft.com/office/drawing/2014/main" id="{6B0F0B8B-FE8F-FA47-AA3C-05E67A5B7AC1}"/>
                </a:ext>
              </a:extLst>
            </p:cNvPr>
            <p:cNvGrpSpPr/>
            <p:nvPr/>
          </p:nvGrpSpPr>
          <p:grpSpPr>
            <a:xfrm>
              <a:off x="4555407" y="2265334"/>
              <a:ext cx="263857" cy="340252"/>
              <a:chOff x="4555407" y="2271223"/>
              <a:chExt cx="263857" cy="340252"/>
            </a:xfrm>
          </p:grpSpPr>
          <p:cxnSp>
            <p:nvCxnSpPr>
              <p:cNvPr id="643" name="Straight Connector 642">
                <a:extLst>
                  <a:ext uri="{FF2B5EF4-FFF2-40B4-BE49-F238E27FC236}">
                    <a16:creationId xmlns:a16="http://schemas.microsoft.com/office/drawing/2014/main" id="{2762452E-9292-2E45-9D56-551102A2FC8C}"/>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44" name="Straight Connector 643">
                <a:extLst>
                  <a:ext uri="{FF2B5EF4-FFF2-40B4-BE49-F238E27FC236}">
                    <a16:creationId xmlns:a16="http://schemas.microsoft.com/office/drawing/2014/main" id="{A7763786-4426-9440-B52E-17EE20A62235}"/>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45" name="Straight Connector 644">
                <a:extLst>
                  <a:ext uri="{FF2B5EF4-FFF2-40B4-BE49-F238E27FC236}">
                    <a16:creationId xmlns:a16="http://schemas.microsoft.com/office/drawing/2014/main" id="{5A60A6BA-112E-F64C-B144-7C16BF4A3A9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46" name="Straight Connector 645">
                <a:extLst>
                  <a:ext uri="{FF2B5EF4-FFF2-40B4-BE49-F238E27FC236}">
                    <a16:creationId xmlns:a16="http://schemas.microsoft.com/office/drawing/2014/main" id="{3CE80A52-91A9-A043-8565-11269E08ABE8}"/>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42" name="Straight Connector 641">
              <a:extLst>
                <a:ext uri="{FF2B5EF4-FFF2-40B4-BE49-F238E27FC236}">
                  <a16:creationId xmlns:a16="http://schemas.microsoft.com/office/drawing/2014/main" id="{2CEC1D5E-B425-6D46-94B2-6AB6AFBBD8C4}"/>
                </a:ext>
              </a:extLst>
            </p:cNvPr>
            <p:cNvCxnSpPr>
              <a:cxnSpLocks/>
              <a:endCxn id="64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647" name="Group 646">
            <a:extLst>
              <a:ext uri="{FF2B5EF4-FFF2-40B4-BE49-F238E27FC236}">
                <a16:creationId xmlns:a16="http://schemas.microsoft.com/office/drawing/2014/main" id="{B97D500D-519B-E140-A522-8DE3B60AD031}"/>
              </a:ext>
            </a:extLst>
          </p:cNvPr>
          <p:cNvGrpSpPr/>
          <p:nvPr/>
        </p:nvGrpSpPr>
        <p:grpSpPr>
          <a:xfrm>
            <a:off x="5972436" y="614748"/>
            <a:ext cx="416009" cy="267952"/>
            <a:chOff x="4264586" y="2194147"/>
            <a:chExt cx="554678" cy="482626"/>
          </a:xfrm>
        </p:grpSpPr>
        <p:sp>
          <p:nvSpPr>
            <p:cNvPr id="648" name="Trapezoid 647">
              <a:extLst>
                <a:ext uri="{FF2B5EF4-FFF2-40B4-BE49-F238E27FC236}">
                  <a16:creationId xmlns:a16="http://schemas.microsoft.com/office/drawing/2014/main" id="{85D8FC29-270B-DE45-BDD7-6ECDD5EFE6F9}"/>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49" name="Group 648">
              <a:extLst>
                <a:ext uri="{FF2B5EF4-FFF2-40B4-BE49-F238E27FC236}">
                  <a16:creationId xmlns:a16="http://schemas.microsoft.com/office/drawing/2014/main" id="{D6B6DA96-1006-F54E-BAB0-7EC2576A0885}"/>
                </a:ext>
              </a:extLst>
            </p:cNvPr>
            <p:cNvGrpSpPr/>
            <p:nvPr/>
          </p:nvGrpSpPr>
          <p:grpSpPr>
            <a:xfrm>
              <a:off x="4555407" y="2265334"/>
              <a:ext cx="263857" cy="340252"/>
              <a:chOff x="4555407" y="2271223"/>
              <a:chExt cx="263857" cy="340252"/>
            </a:xfrm>
          </p:grpSpPr>
          <p:cxnSp>
            <p:nvCxnSpPr>
              <p:cNvPr id="651" name="Straight Connector 650">
                <a:extLst>
                  <a:ext uri="{FF2B5EF4-FFF2-40B4-BE49-F238E27FC236}">
                    <a16:creationId xmlns:a16="http://schemas.microsoft.com/office/drawing/2014/main" id="{EBD71E1B-AF05-5E47-8553-1F17E485BBA0}"/>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52" name="Straight Connector 651">
                <a:extLst>
                  <a:ext uri="{FF2B5EF4-FFF2-40B4-BE49-F238E27FC236}">
                    <a16:creationId xmlns:a16="http://schemas.microsoft.com/office/drawing/2014/main" id="{FD6B20BF-769E-F54F-9762-D53E9C5DD75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53" name="Straight Connector 652">
                <a:extLst>
                  <a:ext uri="{FF2B5EF4-FFF2-40B4-BE49-F238E27FC236}">
                    <a16:creationId xmlns:a16="http://schemas.microsoft.com/office/drawing/2014/main" id="{7849D18B-C159-9449-89C0-9A4B829CA911}"/>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54" name="Straight Connector 653">
                <a:extLst>
                  <a:ext uri="{FF2B5EF4-FFF2-40B4-BE49-F238E27FC236}">
                    <a16:creationId xmlns:a16="http://schemas.microsoft.com/office/drawing/2014/main" id="{DB76ACBE-60FA-1340-B33B-5F044F3977C7}"/>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50" name="Straight Connector 649">
              <a:extLst>
                <a:ext uri="{FF2B5EF4-FFF2-40B4-BE49-F238E27FC236}">
                  <a16:creationId xmlns:a16="http://schemas.microsoft.com/office/drawing/2014/main" id="{5D2B7EAF-6A75-504A-867F-3BBD5C33D4F0}"/>
                </a:ext>
              </a:extLst>
            </p:cNvPr>
            <p:cNvCxnSpPr>
              <a:cxnSpLocks/>
              <a:endCxn id="64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655" name="Straight Connector 654">
            <a:extLst>
              <a:ext uri="{FF2B5EF4-FFF2-40B4-BE49-F238E27FC236}">
                <a16:creationId xmlns:a16="http://schemas.microsoft.com/office/drawing/2014/main" id="{F24BA035-26CA-3A4B-8DF2-E47F4784DCA7}"/>
              </a:ext>
            </a:extLst>
          </p:cNvPr>
          <p:cNvCxnSpPr>
            <a:cxnSpLocks/>
          </p:cNvCxnSpPr>
          <p:nvPr/>
        </p:nvCxnSpPr>
        <p:spPr>
          <a:xfrm>
            <a:off x="5972436" y="1179845"/>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56" name="Rectangle 655">
            <a:extLst>
              <a:ext uri="{FF2B5EF4-FFF2-40B4-BE49-F238E27FC236}">
                <a16:creationId xmlns:a16="http://schemas.microsoft.com/office/drawing/2014/main" id="{39DE3623-FB20-064F-9512-7CF68833A082}"/>
              </a:ext>
            </a:extLst>
          </p:cNvPr>
          <p:cNvSpPr/>
          <p:nvPr/>
        </p:nvSpPr>
        <p:spPr>
          <a:xfrm>
            <a:off x="5403222" y="2738143"/>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MEM</a:t>
            </a:r>
          </a:p>
        </p:txBody>
      </p:sp>
      <p:grpSp>
        <p:nvGrpSpPr>
          <p:cNvPr id="657" name="Group 656">
            <a:extLst>
              <a:ext uri="{FF2B5EF4-FFF2-40B4-BE49-F238E27FC236}">
                <a16:creationId xmlns:a16="http://schemas.microsoft.com/office/drawing/2014/main" id="{C69F1AC2-33F7-9C46-85CA-FBA2192FB344}"/>
              </a:ext>
            </a:extLst>
          </p:cNvPr>
          <p:cNvGrpSpPr/>
          <p:nvPr/>
        </p:nvGrpSpPr>
        <p:grpSpPr>
          <a:xfrm rot="16200000" flipH="1">
            <a:off x="5324373" y="3376617"/>
            <a:ext cx="416009" cy="267952"/>
            <a:chOff x="4264586" y="2194147"/>
            <a:chExt cx="554678" cy="482626"/>
          </a:xfrm>
        </p:grpSpPr>
        <p:sp>
          <p:nvSpPr>
            <p:cNvPr id="658" name="Trapezoid 657">
              <a:extLst>
                <a:ext uri="{FF2B5EF4-FFF2-40B4-BE49-F238E27FC236}">
                  <a16:creationId xmlns:a16="http://schemas.microsoft.com/office/drawing/2014/main" id="{2727CE3D-2410-B24D-892D-1BEA184AD05B}"/>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59" name="Group 658">
              <a:extLst>
                <a:ext uri="{FF2B5EF4-FFF2-40B4-BE49-F238E27FC236}">
                  <a16:creationId xmlns:a16="http://schemas.microsoft.com/office/drawing/2014/main" id="{C8BD844C-CEDF-4D4C-94FD-C8A2DA51D4AE}"/>
                </a:ext>
              </a:extLst>
            </p:cNvPr>
            <p:cNvGrpSpPr/>
            <p:nvPr/>
          </p:nvGrpSpPr>
          <p:grpSpPr>
            <a:xfrm>
              <a:off x="4555407" y="2265334"/>
              <a:ext cx="263857" cy="340252"/>
              <a:chOff x="4555407" y="2271223"/>
              <a:chExt cx="263857" cy="340252"/>
            </a:xfrm>
          </p:grpSpPr>
          <p:cxnSp>
            <p:nvCxnSpPr>
              <p:cNvPr id="661" name="Straight Connector 660">
                <a:extLst>
                  <a:ext uri="{FF2B5EF4-FFF2-40B4-BE49-F238E27FC236}">
                    <a16:creationId xmlns:a16="http://schemas.microsoft.com/office/drawing/2014/main" id="{CD0C5449-1814-904B-8B26-5A72663143A7}"/>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62" name="Straight Connector 661">
                <a:extLst>
                  <a:ext uri="{FF2B5EF4-FFF2-40B4-BE49-F238E27FC236}">
                    <a16:creationId xmlns:a16="http://schemas.microsoft.com/office/drawing/2014/main" id="{FD8ECFD0-4194-D145-AB5A-B94CF5053FAF}"/>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63" name="Straight Connector 662">
                <a:extLst>
                  <a:ext uri="{FF2B5EF4-FFF2-40B4-BE49-F238E27FC236}">
                    <a16:creationId xmlns:a16="http://schemas.microsoft.com/office/drawing/2014/main" id="{FF905479-BC8B-FD47-94B1-36B9C92057CF}"/>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64" name="Straight Connector 663">
                <a:extLst>
                  <a:ext uri="{FF2B5EF4-FFF2-40B4-BE49-F238E27FC236}">
                    <a16:creationId xmlns:a16="http://schemas.microsoft.com/office/drawing/2014/main" id="{418A91D3-1B64-064F-8022-156570F170BF}"/>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60" name="Straight Connector 659">
              <a:extLst>
                <a:ext uri="{FF2B5EF4-FFF2-40B4-BE49-F238E27FC236}">
                  <a16:creationId xmlns:a16="http://schemas.microsoft.com/office/drawing/2014/main" id="{270D5FBC-306C-7042-934C-5DAFA8B47930}"/>
                </a:ext>
              </a:extLst>
            </p:cNvPr>
            <p:cNvCxnSpPr>
              <a:cxnSpLocks/>
              <a:endCxn id="65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665" name="Group 664">
            <a:extLst>
              <a:ext uri="{FF2B5EF4-FFF2-40B4-BE49-F238E27FC236}">
                <a16:creationId xmlns:a16="http://schemas.microsoft.com/office/drawing/2014/main" id="{8C0992AA-881F-2044-A141-CCFF67A01CD9}"/>
              </a:ext>
            </a:extLst>
          </p:cNvPr>
          <p:cNvGrpSpPr/>
          <p:nvPr/>
        </p:nvGrpSpPr>
        <p:grpSpPr>
          <a:xfrm>
            <a:off x="5972436" y="2741820"/>
            <a:ext cx="416009" cy="267952"/>
            <a:chOff x="4264586" y="2194147"/>
            <a:chExt cx="554678" cy="482626"/>
          </a:xfrm>
        </p:grpSpPr>
        <p:sp>
          <p:nvSpPr>
            <p:cNvPr id="666" name="Trapezoid 665">
              <a:extLst>
                <a:ext uri="{FF2B5EF4-FFF2-40B4-BE49-F238E27FC236}">
                  <a16:creationId xmlns:a16="http://schemas.microsoft.com/office/drawing/2014/main" id="{C4245254-4CB0-2F4B-B9F3-4C0522126FE2}"/>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67" name="Group 666">
              <a:extLst>
                <a:ext uri="{FF2B5EF4-FFF2-40B4-BE49-F238E27FC236}">
                  <a16:creationId xmlns:a16="http://schemas.microsoft.com/office/drawing/2014/main" id="{1D4C4960-D307-0241-BCC3-6ABBA6FF1C0F}"/>
                </a:ext>
              </a:extLst>
            </p:cNvPr>
            <p:cNvGrpSpPr/>
            <p:nvPr/>
          </p:nvGrpSpPr>
          <p:grpSpPr>
            <a:xfrm>
              <a:off x="4555407" y="2265334"/>
              <a:ext cx="263857" cy="340252"/>
              <a:chOff x="4555407" y="2271223"/>
              <a:chExt cx="263857" cy="340252"/>
            </a:xfrm>
          </p:grpSpPr>
          <p:cxnSp>
            <p:nvCxnSpPr>
              <p:cNvPr id="669" name="Straight Connector 668">
                <a:extLst>
                  <a:ext uri="{FF2B5EF4-FFF2-40B4-BE49-F238E27FC236}">
                    <a16:creationId xmlns:a16="http://schemas.microsoft.com/office/drawing/2014/main" id="{7A73E369-AD92-514E-8142-0DEFACD0AD8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70" name="Straight Connector 669">
                <a:extLst>
                  <a:ext uri="{FF2B5EF4-FFF2-40B4-BE49-F238E27FC236}">
                    <a16:creationId xmlns:a16="http://schemas.microsoft.com/office/drawing/2014/main" id="{53B68ADB-0F3A-D54B-90BC-BD7C394CBD55}"/>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71" name="Straight Connector 670">
                <a:extLst>
                  <a:ext uri="{FF2B5EF4-FFF2-40B4-BE49-F238E27FC236}">
                    <a16:creationId xmlns:a16="http://schemas.microsoft.com/office/drawing/2014/main" id="{CC3264C9-837D-5347-86ED-1259AE6A06F5}"/>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72" name="Straight Connector 671">
                <a:extLst>
                  <a:ext uri="{FF2B5EF4-FFF2-40B4-BE49-F238E27FC236}">
                    <a16:creationId xmlns:a16="http://schemas.microsoft.com/office/drawing/2014/main" id="{DF4D26C4-1CBB-EA41-A370-3CB892D28FD5}"/>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68" name="Straight Connector 667">
              <a:extLst>
                <a:ext uri="{FF2B5EF4-FFF2-40B4-BE49-F238E27FC236}">
                  <a16:creationId xmlns:a16="http://schemas.microsoft.com/office/drawing/2014/main" id="{94EACC00-CFEA-1243-9DBC-49950BD38ABE}"/>
                </a:ext>
              </a:extLst>
            </p:cNvPr>
            <p:cNvCxnSpPr>
              <a:cxnSpLocks/>
              <a:endCxn id="66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673" name="Straight Connector 672">
            <a:extLst>
              <a:ext uri="{FF2B5EF4-FFF2-40B4-BE49-F238E27FC236}">
                <a16:creationId xmlns:a16="http://schemas.microsoft.com/office/drawing/2014/main" id="{627F0A67-928D-0E47-B3EB-14E37EF06107}"/>
              </a:ext>
            </a:extLst>
          </p:cNvPr>
          <p:cNvCxnSpPr>
            <a:cxnSpLocks/>
          </p:cNvCxnSpPr>
          <p:nvPr/>
        </p:nvCxnSpPr>
        <p:spPr>
          <a:xfrm>
            <a:off x="5972436" y="3306917"/>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74" name="Rectangle 673">
            <a:extLst>
              <a:ext uri="{FF2B5EF4-FFF2-40B4-BE49-F238E27FC236}">
                <a16:creationId xmlns:a16="http://schemas.microsoft.com/office/drawing/2014/main" id="{B683BB3D-3731-F047-92D6-0DDE4F740D2B}"/>
              </a:ext>
            </a:extLst>
          </p:cNvPr>
          <p:cNvSpPr/>
          <p:nvPr/>
        </p:nvSpPr>
        <p:spPr>
          <a:xfrm>
            <a:off x="5403222" y="3801679"/>
            <a:ext cx="569214" cy="568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MEM</a:t>
            </a:r>
          </a:p>
        </p:txBody>
      </p:sp>
      <p:grpSp>
        <p:nvGrpSpPr>
          <p:cNvPr id="675" name="Group 674">
            <a:extLst>
              <a:ext uri="{FF2B5EF4-FFF2-40B4-BE49-F238E27FC236}">
                <a16:creationId xmlns:a16="http://schemas.microsoft.com/office/drawing/2014/main" id="{F8938401-8B6F-244F-A919-9BF3159500CF}"/>
              </a:ext>
            </a:extLst>
          </p:cNvPr>
          <p:cNvGrpSpPr/>
          <p:nvPr/>
        </p:nvGrpSpPr>
        <p:grpSpPr>
          <a:xfrm rot="16200000" flipH="1">
            <a:off x="5324373" y="4440153"/>
            <a:ext cx="416009" cy="267952"/>
            <a:chOff x="4264586" y="2194147"/>
            <a:chExt cx="554678" cy="482626"/>
          </a:xfrm>
        </p:grpSpPr>
        <p:sp>
          <p:nvSpPr>
            <p:cNvPr id="676" name="Trapezoid 675">
              <a:extLst>
                <a:ext uri="{FF2B5EF4-FFF2-40B4-BE49-F238E27FC236}">
                  <a16:creationId xmlns:a16="http://schemas.microsoft.com/office/drawing/2014/main" id="{D2D70ECC-3BE6-FE47-9CD8-3F5C418984C3}"/>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77" name="Group 676">
              <a:extLst>
                <a:ext uri="{FF2B5EF4-FFF2-40B4-BE49-F238E27FC236}">
                  <a16:creationId xmlns:a16="http://schemas.microsoft.com/office/drawing/2014/main" id="{17BBB24B-455B-A045-8077-EB11DCC76691}"/>
                </a:ext>
              </a:extLst>
            </p:cNvPr>
            <p:cNvGrpSpPr/>
            <p:nvPr/>
          </p:nvGrpSpPr>
          <p:grpSpPr>
            <a:xfrm>
              <a:off x="4555407" y="2265334"/>
              <a:ext cx="263857" cy="340252"/>
              <a:chOff x="4555407" y="2271223"/>
              <a:chExt cx="263857" cy="340252"/>
            </a:xfrm>
          </p:grpSpPr>
          <p:cxnSp>
            <p:nvCxnSpPr>
              <p:cNvPr id="679" name="Straight Connector 678">
                <a:extLst>
                  <a:ext uri="{FF2B5EF4-FFF2-40B4-BE49-F238E27FC236}">
                    <a16:creationId xmlns:a16="http://schemas.microsoft.com/office/drawing/2014/main" id="{CE6AE391-A4C9-A846-9B4E-FC5E31D5591B}"/>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80" name="Straight Connector 679">
                <a:extLst>
                  <a:ext uri="{FF2B5EF4-FFF2-40B4-BE49-F238E27FC236}">
                    <a16:creationId xmlns:a16="http://schemas.microsoft.com/office/drawing/2014/main" id="{9782398F-A9A7-564B-A859-CEA2BE67760A}"/>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81" name="Straight Connector 680">
                <a:extLst>
                  <a:ext uri="{FF2B5EF4-FFF2-40B4-BE49-F238E27FC236}">
                    <a16:creationId xmlns:a16="http://schemas.microsoft.com/office/drawing/2014/main" id="{ED6D15EC-DB6E-3547-83F5-CC59DC894B6A}"/>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82" name="Straight Connector 681">
                <a:extLst>
                  <a:ext uri="{FF2B5EF4-FFF2-40B4-BE49-F238E27FC236}">
                    <a16:creationId xmlns:a16="http://schemas.microsoft.com/office/drawing/2014/main" id="{2AECA08D-02CA-194A-9CC3-38C3DF62A3DD}"/>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78" name="Straight Connector 677">
              <a:extLst>
                <a:ext uri="{FF2B5EF4-FFF2-40B4-BE49-F238E27FC236}">
                  <a16:creationId xmlns:a16="http://schemas.microsoft.com/office/drawing/2014/main" id="{840AB6A8-0311-EA4A-8D67-078FD524D99B}"/>
                </a:ext>
              </a:extLst>
            </p:cNvPr>
            <p:cNvCxnSpPr>
              <a:cxnSpLocks/>
              <a:endCxn id="67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683" name="Group 682">
            <a:extLst>
              <a:ext uri="{FF2B5EF4-FFF2-40B4-BE49-F238E27FC236}">
                <a16:creationId xmlns:a16="http://schemas.microsoft.com/office/drawing/2014/main" id="{B43BFDD6-7BEA-3544-95C3-433E82F6EBBE}"/>
              </a:ext>
            </a:extLst>
          </p:cNvPr>
          <p:cNvGrpSpPr/>
          <p:nvPr/>
        </p:nvGrpSpPr>
        <p:grpSpPr>
          <a:xfrm>
            <a:off x="5972436" y="3805356"/>
            <a:ext cx="416009" cy="267952"/>
            <a:chOff x="4264586" y="2194147"/>
            <a:chExt cx="554678" cy="482626"/>
          </a:xfrm>
        </p:grpSpPr>
        <p:sp>
          <p:nvSpPr>
            <p:cNvPr id="684" name="Trapezoid 683">
              <a:extLst>
                <a:ext uri="{FF2B5EF4-FFF2-40B4-BE49-F238E27FC236}">
                  <a16:creationId xmlns:a16="http://schemas.microsoft.com/office/drawing/2014/main" id="{4693A503-203B-5E42-AB8C-F115DDC6FD21}"/>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grpSp>
          <p:nvGrpSpPr>
            <p:cNvPr id="685" name="Group 684">
              <a:extLst>
                <a:ext uri="{FF2B5EF4-FFF2-40B4-BE49-F238E27FC236}">
                  <a16:creationId xmlns:a16="http://schemas.microsoft.com/office/drawing/2014/main" id="{01FD18A6-2B5E-8541-B956-5078384FB227}"/>
                </a:ext>
              </a:extLst>
            </p:cNvPr>
            <p:cNvGrpSpPr/>
            <p:nvPr/>
          </p:nvGrpSpPr>
          <p:grpSpPr>
            <a:xfrm>
              <a:off x="4555407" y="2265334"/>
              <a:ext cx="263857" cy="340252"/>
              <a:chOff x="4555407" y="2271223"/>
              <a:chExt cx="263857" cy="340252"/>
            </a:xfrm>
          </p:grpSpPr>
          <p:cxnSp>
            <p:nvCxnSpPr>
              <p:cNvPr id="687" name="Straight Connector 686">
                <a:extLst>
                  <a:ext uri="{FF2B5EF4-FFF2-40B4-BE49-F238E27FC236}">
                    <a16:creationId xmlns:a16="http://schemas.microsoft.com/office/drawing/2014/main" id="{A1841ACF-DF98-1D44-AF81-934C9E8C0517}"/>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88" name="Straight Connector 687">
                <a:extLst>
                  <a:ext uri="{FF2B5EF4-FFF2-40B4-BE49-F238E27FC236}">
                    <a16:creationId xmlns:a16="http://schemas.microsoft.com/office/drawing/2014/main" id="{6EA95C87-1A80-094D-BC96-5FD981198FF3}"/>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89" name="Straight Connector 688">
                <a:extLst>
                  <a:ext uri="{FF2B5EF4-FFF2-40B4-BE49-F238E27FC236}">
                    <a16:creationId xmlns:a16="http://schemas.microsoft.com/office/drawing/2014/main" id="{28083BE1-DB34-EC4D-8E52-BFFEF95E7B5B}"/>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90" name="Straight Connector 689">
                <a:extLst>
                  <a:ext uri="{FF2B5EF4-FFF2-40B4-BE49-F238E27FC236}">
                    <a16:creationId xmlns:a16="http://schemas.microsoft.com/office/drawing/2014/main" id="{74E2FD64-CAEF-A146-B354-273979B4242F}"/>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686" name="Straight Connector 685">
              <a:extLst>
                <a:ext uri="{FF2B5EF4-FFF2-40B4-BE49-F238E27FC236}">
                  <a16:creationId xmlns:a16="http://schemas.microsoft.com/office/drawing/2014/main" id="{C8D4CD18-B9D0-B342-88A3-3297E062252E}"/>
                </a:ext>
              </a:extLst>
            </p:cNvPr>
            <p:cNvCxnSpPr>
              <a:cxnSpLocks/>
              <a:endCxn id="68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691" name="Straight Connector 690">
            <a:extLst>
              <a:ext uri="{FF2B5EF4-FFF2-40B4-BE49-F238E27FC236}">
                <a16:creationId xmlns:a16="http://schemas.microsoft.com/office/drawing/2014/main" id="{A66684AD-8CAF-F240-9EE5-421A52E340EC}"/>
              </a:ext>
            </a:extLst>
          </p:cNvPr>
          <p:cNvCxnSpPr>
            <a:cxnSpLocks/>
          </p:cNvCxnSpPr>
          <p:nvPr/>
        </p:nvCxnSpPr>
        <p:spPr>
          <a:xfrm>
            <a:off x="5972436" y="4370453"/>
            <a:ext cx="252196" cy="242958"/>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92" name="TextBox 691">
            <a:extLst>
              <a:ext uri="{FF2B5EF4-FFF2-40B4-BE49-F238E27FC236}">
                <a16:creationId xmlns:a16="http://schemas.microsoft.com/office/drawing/2014/main" id="{28CA4534-7F32-F34A-BFC3-8BE1476B181C}"/>
              </a:ext>
            </a:extLst>
          </p:cNvPr>
          <p:cNvSpPr txBox="1"/>
          <p:nvPr/>
        </p:nvSpPr>
        <p:spPr>
          <a:xfrm>
            <a:off x="2112325" y="210638"/>
            <a:ext cx="4425442" cy="369332"/>
          </a:xfrm>
          <a:prstGeom prst="rect">
            <a:avLst/>
          </a:prstGeom>
          <a:noFill/>
        </p:spPr>
        <p:txBody>
          <a:bodyPr wrap="none" rtlCol="0">
            <a:spAutoFit/>
          </a:bodyPr>
          <a:lstStyle/>
          <a:p>
            <a:r>
              <a:rPr lang="en-US" b="1" dirty="0">
                <a:solidFill>
                  <a:prstClr val="black"/>
                </a:solidFill>
                <a:latin typeface="Calibri"/>
              </a:rPr>
              <a:t>Coarse Grained Reconfigurable Array (CGRA)</a:t>
            </a:r>
          </a:p>
        </p:txBody>
      </p:sp>
      <p:sp>
        <p:nvSpPr>
          <p:cNvPr id="2" name="Rectangle 1">
            <a:extLst>
              <a:ext uri="{FF2B5EF4-FFF2-40B4-BE49-F238E27FC236}">
                <a16:creationId xmlns:a16="http://schemas.microsoft.com/office/drawing/2014/main" id="{928B4F41-1AB9-704E-8F38-AF22F6EB06AD}"/>
              </a:ext>
            </a:extLst>
          </p:cNvPr>
          <p:cNvSpPr/>
          <p:nvPr/>
        </p:nvSpPr>
        <p:spPr>
          <a:xfrm>
            <a:off x="2962990" y="1363802"/>
            <a:ext cx="288640" cy="287562"/>
          </a:xfrm>
          <a:prstGeom prst="rect">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573DACE-0592-EC47-8480-CDD6E8DE595F}"/>
              </a:ext>
            </a:extLst>
          </p:cNvPr>
          <p:cNvSpPr txBox="1"/>
          <p:nvPr/>
        </p:nvSpPr>
        <p:spPr>
          <a:xfrm>
            <a:off x="539323" y="1978484"/>
            <a:ext cx="1582484" cy="338554"/>
          </a:xfrm>
          <a:prstGeom prst="rect">
            <a:avLst/>
          </a:prstGeom>
          <a:noFill/>
        </p:spPr>
        <p:txBody>
          <a:bodyPr wrap="none" rtlCol="0">
            <a:spAutoFit/>
          </a:bodyPr>
          <a:lstStyle/>
          <a:p>
            <a:r>
              <a:rPr lang="en-US" sz="1600" b="1" dirty="0">
                <a:solidFill>
                  <a:srgbClr val="FF0000"/>
                </a:solidFill>
              </a:rPr>
              <a:t>Let’s zoom in…</a:t>
            </a:r>
          </a:p>
        </p:txBody>
      </p:sp>
      <p:cxnSp>
        <p:nvCxnSpPr>
          <p:cNvPr id="6" name="Straight Arrow Connector 5">
            <a:extLst>
              <a:ext uri="{FF2B5EF4-FFF2-40B4-BE49-F238E27FC236}">
                <a16:creationId xmlns:a16="http://schemas.microsoft.com/office/drawing/2014/main" id="{C208295C-643A-2C46-80F4-CDC9B4814758}"/>
              </a:ext>
            </a:extLst>
          </p:cNvPr>
          <p:cNvCxnSpPr>
            <a:cxnSpLocks/>
            <a:stCxn id="3" idx="0"/>
            <a:endCxn id="2" idx="1"/>
          </p:cNvCxnSpPr>
          <p:nvPr/>
        </p:nvCxnSpPr>
        <p:spPr>
          <a:xfrm flipV="1">
            <a:off x="1330565" y="1507583"/>
            <a:ext cx="1632425" cy="47090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68785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24393F-5992-944A-9215-BB5BEBEC7153}"/>
              </a:ext>
            </a:extLst>
          </p:cNvPr>
          <p:cNvSpPr>
            <a:spLocks noGrp="1"/>
          </p:cNvSpPr>
          <p:nvPr>
            <p:ph type="title"/>
          </p:nvPr>
        </p:nvSpPr>
        <p:spPr/>
        <p:txBody>
          <a:bodyPr/>
          <a:lstStyle/>
          <a:p>
            <a:r>
              <a:rPr lang="en-US" dirty="0"/>
              <a:t>Backup Slide: PE Layouts (~90um x 90um)</a:t>
            </a:r>
          </a:p>
        </p:txBody>
      </p:sp>
      <p:pic>
        <p:nvPicPr>
          <p:cNvPr id="8" name="Content Placeholder 7">
            <a:extLst>
              <a:ext uri="{FF2B5EF4-FFF2-40B4-BE49-F238E27FC236}">
                <a16:creationId xmlns:a16="http://schemas.microsoft.com/office/drawing/2014/main" id="{8B529951-B2FC-9F40-8A2A-EEBDC9B541D1}"/>
              </a:ext>
            </a:extLst>
          </p:cNvPr>
          <p:cNvPicPr>
            <a:picLocks noGrp="1" noChangeAspect="1"/>
          </p:cNvPicPr>
          <p:nvPr>
            <p:ph sz="half" idx="1"/>
          </p:nvPr>
        </p:nvPicPr>
        <p:blipFill>
          <a:blip r:embed="rId3"/>
          <a:stretch>
            <a:fillRect/>
          </a:stretch>
        </p:blipFill>
        <p:spPr>
          <a:xfrm>
            <a:off x="921623" y="1369219"/>
            <a:ext cx="3300254" cy="3263504"/>
          </a:xfrm>
        </p:spPr>
      </p:pic>
      <p:pic>
        <p:nvPicPr>
          <p:cNvPr id="10" name="Content Placeholder 9">
            <a:extLst>
              <a:ext uri="{FF2B5EF4-FFF2-40B4-BE49-F238E27FC236}">
                <a16:creationId xmlns:a16="http://schemas.microsoft.com/office/drawing/2014/main" id="{DBC18A86-D082-6B44-9EF5-186C90B25017}"/>
              </a:ext>
            </a:extLst>
          </p:cNvPr>
          <p:cNvPicPr>
            <a:picLocks noGrp="1" noChangeAspect="1"/>
          </p:cNvPicPr>
          <p:nvPr>
            <p:ph sz="half" idx="2"/>
          </p:nvPr>
        </p:nvPicPr>
        <p:blipFill>
          <a:blip r:embed="rId4"/>
          <a:stretch>
            <a:fillRect/>
          </a:stretch>
        </p:blipFill>
        <p:spPr>
          <a:xfrm>
            <a:off x="4921525" y="1369219"/>
            <a:ext cx="3301451" cy="3263504"/>
          </a:xfrm>
        </p:spPr>
      </p:pic>
      <p:sp>
        <p:nvSpPr>
          <p:cNvPr id="11" name="TextBox 10">
            <a:extLst>
              <a:ext uri="{FF2B5EF4-FFF2-40B4-BE49-F238E27FC236}">
                <a16:creationId xmlns:a16="http://schemas.microsoft.com/office/drawing/2014/main" id="{FE30CD48-797D-DD4E-812A-64443E3C76E3}"/>
              </a:ext>
            </a:extLst>
          </p:cNvPr>
          <p:cNvSpPr txBox="1"/>
          <p:nvPr/>
        </p:nvSpPr>
        <p:spPr>
          <a:xfrm>
            <a:off x="1373248" y="4632722"/>
            <a:ext cx="3275256" cy="369332"/>
          </a:xfrm>
          <a:prstGeom prst="rect">
            <a:avLst/>
          </a:prstGeom>
          <a:noFill/>
        </p:spPr>
        <p:txBody>
          <a:bodyPr wrap="none" rtlCol="0">
            <a:spAutoFit/>
          </a:bodyPr>
          <a:lstStyle/>
          <a:p>
            <a:r>
              <a:rPr lang="en-US" dirty="0"/>
              <a:t>View from Synopsys IC Compiler</a:t>
            </a:r>
          </a:p>
        </p:txBody>
      </p:sp>
      <p:sp>
        <p:nvSpPr>
          <p:cNvPr id="12" name="TextBox 11">
            <a:extLst>
              <a:ext uri="{FF2B5EF4-FFF2-40B4-BE49-F238E27FC236}">
                <a16:creationId xmlns:a16="http://schemas.microsoft.com/office/drawing/2014/main" id="{6E45923D-8535-4D4F-8125-6C1FC81331CE}"/>
              </a:ext>
            </a:extLst>
          </p:cNvPr>
          <p:cNvSpPr txBox="1"/>
          <p:nvPr/>
        </p:nvSpPr>
        <p:spPr>
          <a:xfrm>
            <a:off x="4840406" y="4632722"/>
            <a:ext cx="4724370" cy="369332"/>
          </a:xfrm>
          <a:prstGeom prst="rect">
            <a:avLst/>
          </a:prstGeom>
          <a:noFill/>
        </p:spPr>
        <p:txBody>
          <a:bodyPr wrap="none" rtlCol="0">
            <a:spAutoFit/>
          </a:bodyPr>
          <a:lstStyle/>
          <a:p>
            <a:r>
              <a:rPr lang="en-US" dirty="0"/>
              <a:t>GDSII stream-out loaded into Cadence Virtuoso</a:t>
            </a:r>
          </a:p>
        </p:txBody>
      </p:sp>
    </p:spTree>
    <p:extLst>
      <p:ext uri="{BB962C8B-B14F-4D97-AF65-F5344CB8AC3E}">
        <p14:creationId xmlns:p14="http://schemas.microsoft.com/office/powerpoint/2010/main" val="1394442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4236-0456-1B42-995A-FAEC1444D8B6}"/>
              </a:ext>
            </a:extLst>
          </p:cNvPr>
          <p:cNvSpPr>
            <a:spLocks noGrp="1"/>
          </p:cNvSpPr>
          <p:nvPr>
            <p:ph type="title"/>
          </p:nvPr>
        </p:nvSpPr>
        <p:spPr/>
        <p:txBody>
          <a:bodyPr/>
          <a:lstStyle/>
          <a:p>
            <a:r>
              <a:rPr lang="en-US" dirty="0"/>
              <a:t>Backup Slide: Connection Box (CB)</a:t>
            </a:r>
          </a:p>
        </p:txBody>
      </p:sp>
      <p:sp>
        <p:nvSpPr>
          <p:cNvPr id="4" name="Rectangle 3">
            <a:extLst>
              <a:ext uri="{FF2B5EF4-FFF2-40B4-BE49-F238E27FC236}">
                <a16:creationId xmlns:a16="http://schemas.microsoft.com/office/drawing/2014/main" id="{DCC8900C-0A25-024D-BCF4-981A91B26DE8}"/>
              </a:ext>
            </a:extLst>
          </p:cNvPr>
          <p:cNvSpPr/>
          <p:nvPr/>
        </p:nvSpPr>
        <p:spPr>
          <a:xfrm>
            <a:off x="2979669" y="1285298"/>
            <a:ext cx="3278124" cy="3480828"/>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a:extLst>
              <a:ext uri="{FF2B5EF4-FFF2-40B4-BE49-F238E27FC236}">
                <a16:creationId xmlns:a16="http://schemas.microsoft.com/office/drawing/2014/main" id="{7C1E6131-1D27-5849-8592-FC35816B42EA}"/>
              </a:ext>
            </a:extLst>
          </p:cNvPr>
          <p:cNvSpPr/>
          <p:nvPr/>
        </p:nvSpPr>
        <p:spPr>
          <a:xfrm>
            <a:off x="3140792" y="1648073"/>
            <a:ext cx="1523745" cy="15224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PE</a:t>
            </a:r>
            <a:endParaRPr lang="en-US" sz="1500" b="1" dirty="0"/>
          </a:p>
        </p:txBody>
      </p:sp>
      <p:sp>
        <p:nvSpPr>
          <p:cNvPr id="341" name="Trapezoid 340">
            <a:extLst>
              <a:ext uri="{FF2B5EF4-FFF2-40B4-BE49-F238E27FC236}">
                <a16:creationId xmlns:a16="http://schemas.microsoft.com/office/drawing/2014/main" id="{E939E363-6B69-E34C-B9E4-785998D0C891}"/>
              </a:ext>
            </a:extLst>
          </p:cNvPr>
          <p:cNvSpPr/>
          <p:nvPr/>
        </p:nvSpPr>
        <p:spPr>
          <a:xfrm rot="16200000">
            <a:off x="4760366" y="1944561"/>
            <a:ext cx="829161" cy="337247"/>
          </a:xfrm>
          <a:prstGeom prst="trapezoid">
            <a:avLst>
              <a:gd name="adj" fmla="val 40728"/>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t>CB</a:t>
            </a:r>
          </a:p>
        </p:txBody>
      </p:sp>
      <p:cxnSp>
        <p:nvCxnSpPr>
          <p:cNvPr id="343" name="Straight Connector 342">
            <a:extLst>
              <a:ext uri="{FF2B5EF4-FFF2-40B4-BE49-F238E27FC236}">
                <a16:creationId xmlns:a16="http://schemas.microsoft.com/office/drawing/2014/main" id="{F249382B-32C6-6C46-A6F5-3806F8AF0482}"/>
              </a:ext>
            </a:extLst>
          </p:cNvPr>
          <p:cNvCxnSpPr>
            <a:cxnSpLocks/>
            <a:endCxn id="341" idx="0"/>
          </p:cNvCxnSpPr>
          <p:nvPr/>
        </p:nvCxnSpPr>
        <p:spPr>
          <a:xfrm>
            <a:off x="4664538" y="2113183"/>
            <a:ext cx="341786" cy="2"/>
          </a:xfrm>
          <a:prstGeom prst="line">
            <a:avLst/>
          </a:prstGeom>
          <a:ln w="28575">
            <a:headEnd type="triangle" w="lg" len="lg"/>
            <a:tailEnd type="none" w="med" len="med"/>
          </a:ln>
        </p:spPr>
        <p:style>
          <a:lnRef idx="2">
            <a:schemeClr val="accent6"/>
          </a:lnRef>
          <a:fillRef idx="0">
            <a:schemeClr val="accent6"/>
          </a:fillRef>
          <a:effectRef idx="1">
            <a:schemeClr val="accent6"/>
          </a:effectRef>
          <a:fontRef idx="minor">
            <a:schemeClr val="tx1"/>
          </a:fontRef>
        </p:style>
      </p:cxnSp>
      <p:sp>
        <p:nvSpPr>
          <p:cNvPr id="439" name="Rectangle 438">
            <a:extLst>
              <a:ext uri="{FF2B5EF4-FFF2-40B4-BE49-F238E27FC236}">
                <a16:creationId xmlns:a16="http://schemas.microsoft.com/office/drawing/2014/main" id="{DB0B98F6-FB43-DF4F-9F65-92B00E1AE264}"/>
              </a:ext>
            </a:extLst>
          </p:cNvPr>
          <p:cNvSpPr/>
          <p:nvPr/>
        </p:nvSpPr>
        <p:spPr>
          <a:xfrm>
            <a:off x="5093413" y="2742147"/>
            <a:ext cx="163068" cy="1647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440" name="Straight Arrow Connector 439">
            <a:extLst>
              <a:ext uri="{FF2B5EF4-FFF2-40B4-BE49-F238E27FC236}">
                <a16:creationId xmlns:a16="http://schemas.microsoft.com/office/drawing/2014/main" id="{899EE3BC-A2ED-2C45-8311-DC3A5035F73C}"/>
              </a:ext>
            </a:extLst>
          </p:cNvPr>
          <p:cNvCxnSpPr>
            <a:cxnSpLocks/>
            <a:stCxn id="439" idx="0"/>
            <a:endCxn id="341" idx="1"/>
          </p:cNvCxnSpPr>
          <p:nvPr/>
        </p:nvCxnSpPr>
        <p:spPr>
          <a:xfrm flipV="1">
            <a:off x="5174947" y="2459088"/>
            <a:ext cx="0" cy="283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5535D95-6003-9F48-9C64-66AB90D0FA86}"/>
              </a:ext>
            </a:extLst>
          </p:cNvPr>
          <p:cNvSpPr txBox="1"/>
          <p:nvPr/>
        </p:nvSpPr>
        <p:spPr>
          <a:xfrm>
            <a:off x="6345800" y="1301365"/>
            <a:ext cx="1882247" cy="461665"/>
          </a:xfrm>
          <a:prstGeom prst="rect">
            <a:avLst/>
          </a:prstGeom>
          <a:noFill/>
        </p:spPr>
        <p:txBody>
          <a:bodyPr wrap="none" rtlCol="0">
            <a:spAutoFit/>
          </a:bodyPr>
          <a:lstStyle/>
          <a:p>
            <a:r>
              <a:rPr lang="en-US" sz="1200" dirty="0"/>
              <a:t>10 vertical 16 bit tracks</a:t>
            </a:r>
          </a:p>
          <a:p>
            <a:r>
              <a:rPr lang="en-US" sz="1200" dirty="0"/>
              <a:t>5 driven up, 5 driven down</a:t>
            </a:r>
          </a:p>
        </p:txBody>
      </p:sp>
      <p:sp>
        <p:nvSpPr>
          <p:cNvPr id="441" name="TextBox 440">
            <a:extLst>
              <a:ext uri="{FF2B5EF4-FFF2-40B4-BE49-F238E27FC236}">
                <a16:creationId xmlns:a16="http://schemas.microsoft.com/office/drawing/2014/main" id="{06AD2899-58EE-C246-A143-2ACDB05C34E8}"/>
              </a:ext>
            </a:extLst>
          </p:cNvPr>
          <p:cNvSpPr txBox="1"/>
          <p:nvPr/>
        </p:nvSpPr>
        <p:spPr>
          <a:xfrm>
            <a:off x="888458" y="4113111"/>
            <a:ext cx="1864613" cy="461665"/>
          </a:xfrm>
          <a:prstGeom prst="rect">
            <a:avLst/>
          </a:prstGeom>
          <a:noFill/>
        </p:spPr>
        <p:txBody>
          <a:bodyPr wrap="none" rtlCol="0">
            <a:spAutoFit/>
          </a:bodyPr>
          <a:lstStyle/>
          <a:p>
            <a:r>
              <a:rPr lang="en-US" sz="1200" dirty="0"/>
              <a:t>10 horizontal 16 bit tracks</a:t>
            </a:r>
          </a:p>
          <a:p>
            <a:r>
              <a:rPr lang="en-US" sz="1200" dirty="0"/>
              <a:t>5 driven left, 5 driven right</a:t>
            </a:r>
          </a:p>
        </p:txBody>
      </p:sp>
      <p:sp>
        <p:nvSpPr>
          <p:cNvPr id="16" name="TextBox 15">
            <a:extLst>
              <a:ext uri="{FF2B5EF4-FFF2-40B4-BE49-F238E27FC236}">
                <a16:creationId xmlns:a16="http://schemas.microsoft.com/office/drawing/2014/main" id="{E6A2FC90-79E3-1E40-9400-62FD7FD0865C}"/>
              </a:ext>
            </a:extLst>
          </p:cNvPr>
          <p:cNvSpPr txBox="1"/>
          <p:nvPr/>
        </p:nvSpPr>
        <p:spPr>
          <a:xfrm>
            <a:off x="4320050" y="1361744"/>
            <a:ext cx="1244976" cy="646331"/>
          </a:xfrm>
          <a:prstGeom prst="rect">
            <a:avLst/>
          </a:prstGeom>
          <a:noFill/>
        </p:spPr>
        <p:txBody>
          <a:bodyPr wrap="square" rtlCol="0">
            <a:spAutoFit/>
          </a:bodyPr>
          <a:lstStyle/>
          <a:p>
            <a:pPr algn="ctr"/>
            <a:r>
              <a:rPr lang="en-US" dirty="0"/>
              <a:t>10-to-1 mux</a:t>
            </a:r>
          </a:p>
        </p:txBody>
      </p:sp>
      <p:sp>
        <p:nvSpPr>
          <p:cNvPr id="24" name="TextBox 23">
            <a:extLst>
              <a:ext uri="{FF2B5EF4-FFF2-40B4-BE49-F238E27FC236}">
                <a16:creationId xmlns:a16="http://schemas.microsoft.com/office/drawing/2014/main" id="{8EE12148-4DA3-2B4E-98B9-44FD8AF702D6}"/>
              </a:ext>
            </a:extLst>
          </p:cNvPr>
          <p:cNvSpPr txBox="1"/>
          <p:nvPr/>
        </p:nvSpPr>
        <p:spPr>
          <a:xfrm>
            <a:off x="4756622" y="1820123"/>
            <a:ext cx="309700" cy="369332"/>
          </a:xfrm>
          <a:prstGeom prst="rect">
            <a:avLst/>
          </a:prstGeom>
          <a:noFill/>
        </p:spPr>
        <p:txBody>
          <a:bodyPr wrap="none" rtlCol="0">
            <a:spAutoFit/>
          </a:bodyPr>
          <a:lstStyle/>
          <a:p>
            <a:r>
              <a:rPr lang="en-US" dirty="0"/>
              <a:t>A</a:t>
            </a:r>
          </a:p>
        </p:txBody>
      </p:sp>
      <p:sp>
        <p:nvSpPr>
          <p:cNvPr id="467" name="TextBox 466">
            <a:extLst>
              <a:ext uri="{FF2B5EF4-FFF2-40B4-BE49-F238E27FC236}">
                <a16:creationId xmlns:a16="http://schemas.microsoft.com/office/drawing/2014/main" id="{FFB75A34-DDE1-204C-A0C3-1257B7647803}"/>
              </a:ext>
            </a:extLst>
          </p:cNvPr>
          <p:cNvSpPr txBox="1"/>
          <p:nvPr/>
        </p:nvSpPr>
        <p:spPr>
          <a:xfrm>
            <a:off x="3318022" y="3243026"/>
            <a:ext cx="320922" cy="369332"/>
          </a:xfrm>
          <a:prstGeom prst="rect">
            <a:avLst/>
          </a:prstGeom>
          <a:noFill/>
        </p:spPr>
        <p:txBody>
          <a:bodyPr wrap="none" rtlCol="0">
            <a:spAutoFit/>
          </a:bodyPr>
          <a:lstStyle/>
          <a:p>
            <a:r>
              <a:rPr lang="en-US" dirty="0"/>
              <a:t>B</a:t>
            </a:r>
          </a:p>
        </p:txBody>
      </p:sp>
      <p:grpSp>
        <p:nvGrpSpPr>
          <p:cNvPr id="22" name="Group 21">
            <a:extLst>
              <a:ext uri="{FF2B5EF4-FFF2-40B4-BE49-F238E27FC236}">
                <a16:creationId xmlns:a16="http://schemas.microsoft.com/office/drawing/2014/main" id="{59BF73A2-7E5F-7444-B20E-5A513E4492C6}"/>
              </a:ext>
            </a:extLst>
          </p:cNvPr>
          <p:cNvGrpSpPr/>
          <p:nvPr/>
        </p:nvGrpSpPr>
        <p:grpSpPr>
          <a:xfrm>
            <a:off x="5467710" y="1128080"/>
            <a:ext cx="606640" cy="2075249"/>
            <a:chOff x="7451643" y="1504107"/>
            <a:chExt cx="808853" cy="2509732"/>
          </a:xfrm>
        </p:grpSpPr>
        <p:cxnSp>
          <p:nvCxnSpPr>
            <p:cNvPr id="449" name="Straight Connector 448">
              <a:extLst>
                <a:ext uri="{FF2B5EF4-FFF2-40B4-BE49-F238E27FC236}">
                  <a16:creationId xmlns:a16="http://schemas.microsoft.com/office/drawing/2014/main" id="{DCECFACA-07A5-BF4A-B275-4118DC2813A8}"/>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0" name="Straight Connector 449">
              <a:extLst>
                <a:ext uri="{FF2B5EF4-FFF2-40B4-BE49-F238E27FC236}">
                  <a16:creationId xmlns:a16="http://schemas.microsoft.com/office/drawing/2014/main" id="{9FC65DC2-420A-7A40-AFC4-26B0943BB572}"/>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1" name="Straight Connector 450">
              <a:extLst>
                <a:ext uri="{FF2B5EF4-FFF2-40B4-BE49-F238E27FC236}">
                  <a16:creationId xmlns:a16="http://schemas.microsoft.com/office/drawing/2014/main" id="{7BDA733B-433D-7442-BD06-53CAB218FA75}"/>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2" name="Straight Connector 451">
              <a:extLst>
                <a:ext uri="{FF2B5EF4-FFF2-40B4-BE49-F238E27FC236}">
                  <a16:creationId xmlns:a16="http://schemas.microsoft.com/office/drawing/2014/main" id="{8758624D-8B29-D341-8C07-64AE75E7DB23}"/>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3" name="Straight Connector 452">
              <a:extLst>
                <a:ext uri="{FF2B5EF4-FFF2-40B4-BE49-F238E27FC236}">
                  <a16:creationId xmlns:a16="http://schemas.microsoft.com/office/drawing/2014/main" id="{2D186A8B-E43E-AB4D-B8F4-8DA9E8ED2179}"/>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21" name="Group 20">
            <a:extLst>
              <a:ext uri="{FF2B5EF4-FFF2-40B4-BE49-F238E27FC236}">
                <a16:creationId xmlns:a16="http://schemas.microsoft.com/office/drawing/2014/main" id="{4B786349-9BB7-8A41-9D91-35E9FCFD59B3}"/>
              </a:ext>
            </a:extLst>
          </p:cNvPr>
          <p:cNvGrpSpPr/>
          <p:nvPr/>
        </p:nvGrpSpPr>
        <p:grpSpPr>
          <a:xfrm>
            <a:off x="5467710" y="3059495"/>
            <a:ext cx="606640" cy="1882299"/>
            <a:chOff x="7463112" y="1526872"/>
            <a:chExt cx="808853" cy="4804920"/>
          </a:xfrm>
        </p:grpSpPr>
        <p:cxnSp>
          <p:nvCxnSpPr>
            <p:cNvPr id="108" name="Straight Connector 107">
              <a:extLst>
                <a:ext uri="{FF2B5EF4-FFF2-40B4-BE49-F238E27FC236}">
                  <a16:creationId xmlns:a16="http://schemas.microsoft.com/office/drawing/2014/main" id="{33527499-DCC1-2A4C-BEBF-B28EF6D10CF3}"/>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09" name="Straight Connector 108">
              <a:extLst>
                <a:ext uri="{FF2B5EF4-FFF2-40B4-BE49-F238E27FC236}">
                  <a16:creationId xmlns:a16="http://schemas.microsoft.com/office/drawing/2014/main" id="{9AF68693-810E-0442-B259-BE7FB04B4A3F}"/>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1" name="Straight Connector 110">
              <a:extLst>
                <a:ext uri="{FF2B5EF4-FFF2-40B4-BE49-F238E27FC236}">
                  <a16:creationId xmlns:a16="http://schemas.microsoft.com/office/drawing/2014/main" id="{4ECF6256-69AD-A644-927E-D343176398E1}"/>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2" name="Straight Connector 111">
              <a:extLst>
                <a:ext uri="{FF2B5EF4-FFF2-40B4-BE49-F238E27FC236}">
                  <a16:creationId xmlns:a16="http://schemas.microsoft.com/office/drawing/2014/main" id="{0B6755AB-CF3C-EE4E-8DD1-784AC23135F9}"/>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447" name="Straight Connector 446">
              <a:extLst>
                <a:ext uri="{FF2B5EF4-FFF2-40B4-BE49-F238E27FC236}">
                  <a16:creationId xmlns:a16="http://schemas.microsoft.com/office/drawing/2014/main" id="{BC075D64-F76E-C84C-BFF3-3CB1D7387E4D}"/>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nvGrpSpPr>
          <p:cNvPr id="455" name="Group 454">
            <a:extLst>
              <a:ext uri="{FF2B5EF4-FFF2-40B4-BE49-F238E27FC236}">
                <a16:creationId xmlns:a16="http://schemas.microsoft.com/office/drawing/2014/main" id="{50F2FFBB-C858-F647-BBC5-E7CD4C7F8FA3}"/>
              </a:ext>
            </a:extLst>
          </p:cNvPr>
          <p:cNvGrpSpPr/>
          <p:nvPr/>
        </p:nvGrpSpPr>
        <p:grpSpPr>
          <a:xfrm flipV="1">
            <a:off x="5542542" y="2669475"/>
            <a:ext cx="606640" cy="2272319"/>
            <a:chOff x="7451643" y="1504107"/>
            <a:chExt cx="808853" cy="2509732"/>
          </a:xfrm>
        </p:grpSpPr>
        <p:cxnSp>
          <p:nvCxnSpPr>
            <p:cNvPr id="462" name="Straight Connector 461">
              <a:extLst>
                <a:ext uri="{FF2B5EF4-FFF2-40B4-BE49-F238E27FC236}">
                  <a16:creationId xmlns:a16="http://schemas.microsoft.com/office/drawing/2014/main" id="{92229569-7BDC-2F46-9BF6-1FBBD5CB37F8}"/>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3" name="Straight Connector 462">
              <a:extLst>
                <a:ext uri="{FF2B5EF4-FFF2-40B4-BE49-F238E27FC236}">
                  <a16:creationId xmlns:a16="http://schemas.microsoft.com/office/drawing/2014/main" id="{CC55DCCB-EFEA-2843-894D-79BE5F992E8D}"/>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4" name="Straight Connector 463">
              <a:extLst>
                <a:ext uri="{FF2B5EF4-FFF2-40B4-BE49-F238E27FC236}">
                  <a16:creationId xmlns:a16="http://schemas.microsoft.com/office/drawing/2014/main" id="{84E77EDE-AF11-1D46-AA95-F83370F16ADA}"/>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5" name="Straight Connector 464">
              <a:extLst>
                <a:ext uri="{FF2B5EF4-FFF2-40B4-BE49-F238E27FC236}">
                  <a16:creationId xmlns:a16="http://schemas.microsoft.com/office/drawing/2014/main" id="{37888E23-806C-5B47-BA1E-259FE282D333}"/>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6" name="Straight Connector 465">
              <a:extLst>
                <a:ext uri="{FF2B5EF4-FFF2-40B4-BE49-F238E27FC236}">
                  <a16:creationId xmlns:a16="http://schemas.microsoft.com/office/drawing/2014/main" id="{E43A2BE6-45A1-2745-97A0-D6152025346A}"/>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456" name="Group 455">
            <a:extLst>
              <a:ext uri="{FF2B5EF4-FFF2-40B4-BE49-F238E27FC236}">
                <a16:creationId xmlns:a16="http://schemas.microsoft.com/office/drawing/2014/main" id="{528479A6-A600-F445-8E98-507D285A7564}"/>
              </a:ext>
            </a:extLst>
          </p:cNvPr>
          <p:cNvGrpSpPr/>
          <p:nvPr/>
        </p:nvGrpSpPr>
        <p:grpSpPr>
          <a:xfrm flipV="1">
            <a:off x="5542542" y="1128080"/>
            <a:ext cx="606640" cy="1700288"/>
            <a:chOff x="7463112" y="1526872"/>
            <a:chExt cx="808853" cy="4804920"/>
          </a:xfrm>
        </p:grpSpPr>
        <p:cxnSp>
          <p:nvCxnSpPr>
            <p:cNvPr id="457" name="Straight Connector 456">
              <a:extLst>
                <a:ext uri="{FF2B5EF4-FFF2-40B4-BE49-F238E27FC236}">
                  <a16:creationId xmlns:a16="http://schemas.microsoft.com/office/drawing/2014/main" id="{0671F501-6E17-2B42-A7C9-D14ABEE1258C}"/>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58" name="Straight Connector 457">
              <a:extLst>
                <a:ext uri="{FF2B5EF4-FFF2-40B4-BE49-F238E27FC236}">
                  <a16:creationId xmlns:a16="http://schemas.microsoft.com/office/drawing/2014/main" id="{83E59629-B2E4-1B42-9CFF-2C1BC77371C2}"/>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59" name="Straight Connector 458">
              <a:extLst>
                <a:ext uri="{FF2B5EF4-FFF2-40B4-BE49-F238E27FC236}">
                  <a16:creationId xmlns:a16="http://schemas.microsoft.com/office/drawing/2014/main" id="{4EB65C64-4AAF-3645-B4E3-2A852CC65BC8}"/>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60" name="Straight Connector 459">
              <a:extLst>
                <a:ext uri="{FF2B5EF4-FFF2-40B4-BE49-F238E27FC236}">
                  <a16:creationId xmlns:a16="http://schemas.microsoft.com/office/drawing/2014/main" id="{1FF9AB9E-FD89-D349-AEA2-DA1F7140C4D2}"/>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61" name="Straight Connector 460">
              <a:extLst>
                <a:ext uri="{FF2B5EF4-FFF2-40B4-BE49-F238E27FC236}">
                  <a16:creationId xmlns:a16="http://schemas.microsoft.com/office/drawing/2014/main" id="{C8DDD14C-8BF5-8A40-9AFD-BB5DB0F689A8}"/>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nvGrpSpPr>
          <p:cNvPr id="47" name="Group 46">
            <a:extLst>
              <a:ext uri="{FF2B5EF4-FFF2-40B4-BE49-F238E27FC236}">
                <a16:creationId xmlns:a16="http://schemas.microsoft.com/office/drawing/2014/main" id="{B71BBC2D-DC0B-3A40-BF2A-C7DCD7227C30}"/>
              </a:ext>
            </a:extLst>
          </p:cNvPr>
          <p:cNvGrpSpPr/>
          <p:nvPr/>
        </p:nvGrpSpPr>
        <p:grpSpPr>
          <a:xfrm>
            <a:off x="5339482" y="1771771"/>
            <a:ext cx="809699" cy="687786"/>
            <a:chOff x="7280674" y="2045837"/>
            <a:chExt cx="1079598" cy="917048"/>
          </a:xfrm>
        </p:grpSpPr>
        <p:cxnSp>
          <p:nvCxnSpPr>
            <p:cNvPr id="344" name="Straight Connector 343">
              <a:extLst>
                <a:ext uri="{FF2B5EF4-FFF2-40B4-BE49-F238E27FC236}">
                  <a16:creationId xmlns:a16="http://schemas.microsoft.com/office/drawing/2014/main" id="{307B1271-4E82-324D-AB9D-C9FE4FE68C06}"/>
                </a:ext>
              </a:extLst>
            </p:cNvPr>
            <p:cNvCxnSpPr>
              <a:cxnSpLocks/>
            </p:cNvCxnSpPr>
            <p:nvPr/>
          </p:nvCxnSpPr>
          <p:spPr>
            <a:xfrm>
              <a:off x="7280674" y="2147731"/>
              <a:ext cx="979822"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345" name="Straight Connector 344">
              <a:extLst>
                <a:ext uri="{FF2B5EF4-FFF2-40B4-BE49-F238E27FC236}">
                  <a16:creationId xmlns:a16="http://schemas.microsoft.com/office/drawing/2014/main" id="{24ECB24E-86A6-DC4F-9050-8816B2E4C34D}"/>
                </a:ext>
              </a:extLst>
            </p:cNvPr>
            <p:cNvCxnSpPr>
              <a:cxnSpLocks/>
            </p:cNvCxnSpPr>
            <p:nvPr/>
          </p:nvCxnSpPr>
          <p:spPr>
            <a:xfrm>
              <a:off x="7280674" y="2351519"/>
              <a:ext cx="77760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346" name="Straight Connector 345">
              <a:extLst>
                <a:ext uri="{FF2B5EF4-FFF2-40B4-BE49-F238E27FC236}">
                  <a16:creationId xmlns:a16="http://schemas.microsoft.com/office/drawing/2014/main" id="{36B2524B-A970-BE48-BA26-8EF23A989EAC}"/>
                </a:ext>
              </a:extLst>
            </p:cNvPr>
            <p:cNvCxnSpPr>
              <a:cxnSpLocks/>
            </p:cNvCxnSpPr>
            <p:nvPr/>
          </p:nvCxnSpPr>
          <p:spPr>
            <a:xfrm>
              <a:off x="7280674" y="2555307"/>
              <a:ext cx="57539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347" name="Straight Connector 346">
              <a:extLst>
                <a:ext uri="{FF2B5EF4-FFF2-40B4-BE49-F238E27FC236}">
                  <a16:creationId xmlns:a16="http://schemas.microsoft.com/office/drawing/2014/main" id="{3EC0A4E1-6C97-BF45-B6D9-CAAD407A97DD}"/>
                </a:ext>
              </a:extLst>
            </p:cNvPr>
            <p:cNvCxnSpPr>
              <a:cxnSpLocks/>
            </p:cNvCxnSpPr>
            <p:nvPr/>
          </p:nvCxnSpPr>
          <p:spPr>
            <a:xfrm>
              <a:off x="7280674" y="2860989"/>
              <a:ext cx="27074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68" name="Straight Connector 467">
              <a:extLst>
                <a:ext uri="{FF2B5EF4-FFF2-40B4-BE49-F238E27FC236}">
                  <a16:creationId xmlns:a16="http://schemas.microsoft.com/office/drawing/2014/main" id="{CF305FE1-9C36-DF44-9BAE-A3761479FA7D}"/>
                </a:ext>
              </a:extLst>
            </p:cNvPr>
            <p:cNvCxnSpPr>
              <a:cxnSpLocks/>
            </p:cNvCxnSpPr>
            <p:nvPr/>
          </p:nvCxnSpPr>
          <p:spPr>
            <a:xfrm flipV="1">
              <a:off x="7280674" y="2758973"/>
              <a:ext cx="373182" cy="122"/>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69" name="Straight Connector 468">
              <a:extLst>
                <a:ext uri="{FF2B5EF4-FFF2-40B4-BE49-F238E27FC236}">
                  <a16:creationId xmlns:a16="http://schemas.microsoft.com/office/drawing/2014/main" id="{27A5BD4E-0815-2148-B0D8-284C2045CBDC}"/>
                </a:ext>
              </a:extLst>
            </p:cNvPr>
            <p:cNvCxnSpPr>
              <a:cxnSpLocks/>
            </p:cNvCxnSpPr>
            <p:nvPr/>
          </p:nvCxnSpPr>
          <p:spPr>
            <a:xfrm>
              <a:off x="7280674" y="2453413"/>
              <a:ext cx="675171"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70" name="Straight Connector 469">
              <a:extLst>
                <a:ext uri="{FF2B5EF4-FFF2-40B4-BE49-F238E27FC236}">
                  <a16:creationId xmlns:a16="http://schemas.microsoft.com/office/drawing/2014/main" id="{F91B897A-27C5-7F4F-8762-FAB57FD6F758}"/>
                </a:ext>
              </a:extLst>
            </p:cNvPr>
            <p:cNvCxnSpPr>
              <a:cxnSpLocks/>
            </p:cNvCxnSpPr>
            <p:nvPr/>
          </p:nvCxnSpPr>
          <p:spPr>
            <a:xfrm>
              <a:off x="7280674" y="2657201"/>
              <a:ext cx="47295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71" name="Straight Connector 470">
              <a:extLst>
                <a:ext uri="{FF2B5EF4-FFF2-40B4-BE49-F238E27FC236}">
                  <a16:creationId xmlns:a16="http://schemas.microsoft.com/office/drawing/2014/main" id="{946D84FF-3F9D-244F-938E-E3E7527C2F07}"/>
                </a:ext>
              </a:extLst>
            </p:cNvPr>
            <p:cNvCxnSpPr>
              <a:cxnSpLocks/>
            </p:cNvCxnSpPr>
            <p:nvPr/>
          </p:nvCxnSpPr>
          <p:spPr>
            <a:xfrm>
              <a:off x="7280674" y="2962885"/>
              <a:ext cx="17096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72" name="Straight Connector 471">
              <a:extLst>
                <a:ext uri="{FF2B5EF4-FFF2-40B4-BE49-F238E27FC236}">
                  <a16:creationId xmlns:a16="http://schemas.microsoft.com/office/drawing/2014/main" id="{9AC11629-6B3E-3548-9F9A-D5BD6CDFB0D3}"/>
                </a:ext>
              </a:extLst>
            </p:cNvPr>
            <p:cNvCxnSpPr>
              <a:cxnSpLocks/>
            </p:cNvCxnSpPr>
            <p:nvPr/>
          </p:nvCxnSpPr>
          <p:spPr>
            <a:xfrm>
              <a:off x="7280674" y="2249625"/>
              <a:ext cx="877384"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73" name="Straight Connector 472">
              <a:extLst>
                <a:ext uri="{FF2B5EF4-FFF2-40B4-BE49-F238E27FC236}">
                  <a16:creationId xmlns:a16="http://schemas.microsoft.com/office/drawing/2014/main" id="{B94EDE5F-34D6-5948-BA38-A192E3095DE2}"/>
                </a:ext>
              </a:extLst>
            </p:cNvPr>
            <p:cNvCxnSpPr>
              <a:cxnSpLocks/>
            </p:cNvCxnSpPr>
            <p:nvPr/>
          </p:nvCxnSpPr>
          <p:spPr>
            <a:xfrm>
              <a:off x="7280674" y="2045837"/>
              <a:ext cx="1079598" cy="2135"/>
            </a:xfrm>
            <a:prstGeom prst="line">
              <a:avLst/>
            </a:prstGeom>
            <a:ln w="28575"/>
          </p:spPr>
          <p:style>
            <a:lnRef idx="2">
              <a:schemeClr val="accent6"/>
            </a:lnRef>
            <a:fillRef idx="0">
              <a:schemeClr val="accent6"/>
            </a:fillRef>
            <a:effectRef idx="1">
              <a:schemeClr val="accent6"/>
            </a:effectRef>
            <a:fontRef idx="minor">
              <a:schemeClr val="tx1"/>
            </a:fontRef>
          </p:style>
        </p:cxnSp>
      </p:grpSp>
      <p:sp>
        <p:nvSpPr>
          <p:cNvPr id="474" name="TextBox 473">
            <a:extLst>
              <a:ext uri="{FF2B5EF4-FFF2-40B4-BE49-F238E27FC236}">
                <a16:creationId xmlns:a16="http://schemas.microsoft.com/office/drawing/2014/main" id="{F687463B-6431-5C4F-A1F6-99C3EB5E6436}"/>
              </a:ext>
            </a:extLst>
          </p:cNvPr>
          <p:cNvSpPr txBox="1"/>
          <p:nvPr/>
        </p:nvSpPr>
        <p:spPr>
          <a:xfrm>
            <a:off x="6637779" y="3592660"/>
            <a:ext cx="2319906" cy="830997"/>
          </a:xfrm>
          <a:prstGeom prst="rect">
            <a:avLst/>
          </a:prstGeom>
          <a:noFill/>
        </p:spPr>
        <p:txBody>
          <a:bodyPr wrap="square" rtlCol="0">
            <a:spAutoFit/>
          </a:bodyPr>
          <a:lstStyle/>
          <a:p>
            <a:r>
              <a:rPr lang="en-US" sz="1200" dirty="0"/>
              <a:t>There are similar 1 bit CBs for feeding 1 bit inputs from 10 horizontal and vertical 1 bit tracks</a:t>
            </a:r>
          </a:p>
        </p:txBody>
      </p:sp>
      <p:grpSp>
        <p:nvGrpSpPr>
          <p:cNvPr id="475" name="Group 474">
            <a:extLst>
              <a:ext uri="{FF2B5EF4-FFF2-40B4-BE49-F238E27FC236}">
                <a16:creationId xmlns:a16="http://schemas.microsoft.com/office/drawing/2014/main" id="{F7AFD2EF-EC8F-8F46-9CB9-D28C767A9120}"/>
              </a:ext>
            </a:extLst>
          </p:cNvPr>
          <p:cNvGrpSpPr/>
          <p:nvPr/>
        </p:nvGrpSpPr>
        <p:grpSpPr>
          <a:xfrm rot="16200000" flipH="1">
            <a:off x="4225755" y="2454389"/>
            <a:ext cx="809699" cy="3620765"/>
            <a:chOff x="7280674" y="1504106"/>
            <a:chExt cx="1079598" cy="4827686"/>
          </a:xfrm>
        </p:grpSpPr>
        <p:grpSp>
          <p:nvGrpSpPr>
            <p:cNvPr id="476" name="Group 475">
              <a:extLst>
                <a:ext uri="{FF2B5EF4-FFF2-40B4-BE49-F238E27FC236}">
                  <a16:creationId xmlns:a16="http://schemas.microsoft.com/office/drawing/2014/main" id="{5C196D6F-1E9F-1543-8A8A-E281FE5CC020}"/>
                </a:ext>
              </a:extLst>
            </p:cNvPr>
            <p:cNvGrpSpPr/>
            <p:nvPr/>
          </p:nvGrpSpPr>
          <p:grpSpPr>
            <a:xfrm>
              <a:off x="7451643" y="1504107"/>
              <a:ext cx="808853" cy="4827685"/>
              <a:chOff x="7451643" y="1504107"/>
              <a:chExt cx="808853" cy="4827685"/>
            </a:xfrm>
          </p:grpSpPr>
          <p:grpSp>
            <p:nvGrpSpPr>
              <p:cNvPr id="499" name="Group 498">
                <a:extLst>
                  <a:ext uri="{FF2B5EF4-FFF2-40B4-BE49-F238E27FC236}">
                    <a16:creationId xmlns:a16="http://schemas.microsoft.com/office/drawing/2014/main" id="{83300633-CC48-6949-AED3-500C1C94970C}"/>
                  </a:ext>
                </a:extLst>
              </p:cNvPr>
              <p:cNvGrpSpPr/>
              <p:nvPr/>
            </p:nvGrpSpPr>
            <p:grpSpPr>
              <a:xfrm>
                <a:off x="7451643" y="1504107"/>
                <a:ext cx="808853" cy="2509732"/>
                <a:chOff x="7451643" y="1504107"/>
                <a:chExt cx="808853" cy="2509732"/>
              </a:xfrm>
            </p:grpSpPr>
            <p:cxnSp>
              <p:nvCxnSpPr>
                <p:cNvPr id="506" name="Straight Connector 505">
                  <a:extLst>
                    <a:ext uri="{FF2B5EF4-FFF2-40B4-BE49-F238E27FC236}">
                      <a16:creationId xmlns:a16="http://schemas.microsoft.com/office/drawing/2014/main" id="{B77E5D49-0C78-764C-A0AD-45AF77AF2758}"/>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507" name="Straight Connector 506">
                  <a:extLst>
                    <a:ext uri="{FF2B5EF4-FFF2-40B4-BE49-F238E27FC236}">
                      <a16:creationId xmlns:a16="http://schemas.microsoft.com/office/drawing/2014/main" id="{C6253440-DCCE-1C42-A370-6604CC017B3D}"/>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508" name="Straight Connector 507">
                  <a:extLst>
                    <a:ext uri="{FF2B5EF4-FFF2-40B4-BE49-F238E27FC236}">
                      <a16:creationId xmlns:a16="http://schemas.microsoft.com/office/drawing/2014/main" id="{6FBB0FF9-1377-8B48-A137-4579F7F75348}"/>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509" name="Straight Connector 508">
                  <a:extLst>
                    <a:ext uri="{FF2B5EF4-FFF2-40B4-BE49-F238E27FC236}">
                      <a16:creationId xmlns:a16="http://schemas.microsoft.com/office/drawing/2014/main" id="{7738CE73-142F-D744-B346-ADDD47174308}"/>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510" name="Straight Connector 509">
                  <a:extLst>
                    <a:ext uri="{FF2B5EF4-FFF2-40B4-BE49-F238E27FC236}">
                      <a16:creationId xmlns:a16="http://schemas.microsoft.com/office/drawing/2014/main" id="{2D61486C-BE61-2F4A-9683-D5DA37E77AE6}"/>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500" name="Group 499">
                <a:extLst>
                  <a:ext uri="{FF2B5EF4-FFF2-40B4-BE49-F238E27FC236}">
                    <a16:creationId xmlns:a16="http://schemas.microsoft.com/office/drawing/2014/main" id="{ACCC8A81-C532-194C-88E8-BB1270E8F282}"/>
                  </a:ext>
                </a:extLst>
              </p:cNvPr>
              <p:cNvGrpSpPr/>
              <p:nvPr/>
            </p:nvGrpSpPr>
            <p:grpSpPr>
              <a:xfrm>
                <a:off x="7451643" y="3822060"/>
                <a:ext cx="808853" cy="2509732"/>
                <a:chOff x="7463112" y="1526872"/>
                <a:chExt cx="808853" cy="4804920"/>
              </a:xfrm>
            </p:grpSpPr>
            <p:cxnSp>
              <p:nvCxnSpPr>
                <p:cNvPr id="501" name="Straight Connector 500">
                  <a:extLst>
                    <a:ext uri="{FF2B5EF4-FFF2-40B4-BE49-F238E27FC236}">
                      <a16:creationId xmlns:a16="http://schemas.microsoft.com/office/drawing/2014/main" id="{D0131710-F0C4-C143-8675-201672BE194E}"/>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502" name="Straight Connector 501">
                  <a:extLst>
                    <a:ext uri="{FF2B5EF4-FFF2-40B4-BE49-F238E27FC236}">
                      <a16:creationId xmlns:a16="http://schemas.microsoft.com/office/drawing/2014/main" id="{D9760E9B-AD31-494F-9BED-AE05A5F7085E}"/>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503" name="Straight Connector 502">
                  <a:extLst>
                    <a:ext uri="{FF2B5EF4-FFF2-40B4-BE49-F238E27FC236}">
                      <a16:creationId xmlns:a16="http://schemas.microsoft.com/office/drawing/2014/main" id="{B046A9AF-DED1-F34C-86CF-12E99FE0ACD0}"/>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504" name="Straight Connector 503">
                  <a:extLst>
                    <a:ext uri="{FF2B5EF4-FFF2-40B4-BE49-F238E27FC236}">
                      <a16:creationId xmlns:a16="http://schemas.microsoft.com/office/drawing/2014/main" id="{B452046F-1044-A340-A9A7-6AB4412E41BB}"/>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505" name="Straight Connector 504">
                  <a:extLst>
                    <a:ext uri="{FF2B5EF4-FFF2-40B4-BE49-F238E27FC236}">
                      <a16:creationId xmlns:a16="http://schemas.microsoft.com/office/drawing/2014/main" id="{5BBBA6E3-3FE9-034C-B135-D380C24B1DC6}"/>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grpSp>
          <p:nvGrpSpPr>
            <p:cNvPr id="477" name="Group 476">
              <a:extLst>
                <a:ext uri="{FF2B5EF4-FFF2-40B4-BE49-F238E27FC236}">
                  <a16:creationId xmlns:a16="http://schemas.microsoft.com/office/drawing/2014/main" id="{38497F45-6E16-1244-8161-2C13A7776281}"/>
                </a:ext>
              </a:extLst>
            </p:cNvPr>
            <p:cNvGrpSpPr/>
            <p:nvPr/>
          </p:nvGrpSpPr>
          <p:grpSpPr>
            <a:xfrm flipV="1">
              <a:off x="7551419" y="3559300"/>
              <a:ext cx="808853" cy="2772491"/>
              <a:chOff x="7451643" y="1504107"/>
              <a:chExt cx="808853" cy="2509732"/>
            </a:xfrm>
          </p:grpSpPr>
          <p:cxnSp>
            <p:nvCxnSpPr>
              <p:cNvPr id="494" name="Straight Connector 493">
                <a:extLst>
                  <a:ext uri="{FF2B5EF4-FFF2-40B4-BE49-F238E27FC236}">
                    <a16:creationId xmlns:a16="http://schemas.microsoft.com/office/drawing/2014/main" id="{9DE4EFA8-7C9D-2145-A3D1-E11E6DEF0F40}"/>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95" name="Straight Connector 494">
                <a:extLst>
                  <a:ext uri="{FF2B5EF4-FFF2-40B4-BE49-F238E27FC236}">
                    <a16:creationId xmlns:a16="http://schemas.microsoft.com/office/drawing/2014/main" id="{80CC9879-99D6-5749-BE06-C72AC5CF25C9}"/>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96" name="Straight Connector 495">
                <a:extLst>
                  <a:ext uri="{FF2B5EF4-FFF2-40B4-BE49-F238E27FC236}">
                    <a16:creationId xmlns:a16="http://schemas.microsoft.com/office/drawing/2014/main" id="{1EDF94A7-3652-3F43-B7FF-49F8D2A1E2C3}"/>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97" name="Straight Connector 496">
                <a:extLst>
                  <a:ext uri="{FF2B5EF4-FFF2-40B4-BE49-F238E27FC236}">
                    <a16:creationId xmlns:a16="http://schemas.microsoft.com/office/drawing/2014/main" id="{06BEAE19-7D3A-2F48-B13B-99D77AF31598}"/>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98" name="Straight Connector 497">
                <a:extLst>
                  <a:ext uri="{FF2B5EF4-FFF2-40B4-BE49-F238E27FC236}">
                    <a16:creationId xmlns:a16="http://schemas.microsoft.com/office/drawing/2014/main" id="{DFC77677-152A-A843-9EE7-F0E147342784}"/>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478" name="Group 477">
              <a:extLst>
                <a:ext uri="{FF2B5EF4-FFF2-40B4-BE49-F238E27FC236}">
                  <a16:creationId xmlns:a16="http://schemas.microsoft.com/office/drawing/2014/main" id="{1E8126AA-1897-F840-9B40-50D3C249B1F9}"/>
                </a:ext>
              </a:extLst>
            </p:cNvPr>
            <p:cNvGrpSpPr/>
            <p:nvPr/>
          </p:nvGrpSpPr>
          <p:grpSpPr>
            <a:xfrm flipV="1">
              <a:off x="7551419" y="1504106"/>
              <a:ext cx="808853" cy="2267051"/>
              <a:chOff x="7463112" y="1526872"/>
              <a:chExt cx="808853" cy="4804920"/>
            </a:xfrm>
          </p:grpSpPr>
          <p:cxnSp>
            <p:nvCxnSpPr>
              <p:cNvPr id="489" name="Straight Connector 488">
                <a:extLst>
                  <a:ext uri="{FF2B5EF4-FFF2-40B4-BE49-F238E27FC236}">
                    <a16:creationId xmlns:a16="http://schemas.microsoft.com/office/drawing/2014/main" id="{C57BDE99-F2BC-FF4B-97CE-384A3C1DE0C4}"/>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90" name="Straight Connector 489">
                <a:extLst>
                  <a:ext uri="{FF2B5EF4-FFF2-40B4-BE49-F238E27FC236}">
                    <a16:creationId xmlns:a16="http://schemas.microsoft.com/office/drawing/2014/main" id="{EE9CE7E4-B809-9141-A3E8-78CCC8EB9182}"/>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91" name="Straight Connector 490">
                <a:extLst>
                  <a:ext uri="{FF2B5EF4-FFF2-40B4-BE49-F238E27FC236}">
                    <a16:creationId xmlns:a16="http://schemas.microsoft.com/office/drawing/2014/main" id="{6BEC2791-3D5A-094D-AD98-E46FAEDEE41F}"/>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92" name="Straight Connector 491">
                <a:extLst>
                  <a:ext uri="{FF2B5EF4-FFF2-40B4-BE49-F238E27FC236}">
                    <a16:creationId xmlns:a16="http://schemas.microsoft.com/office/drawing/2014/main" id="{1328240A-2D9E-2D49-A431-8A294EAFC325}"/>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93" name="Straight Connector 492">
                <a:extLst>
                  <a:ext uri="{FF2B5EF4-FFF2-40B4-BE49-F238E27FC236}">
                    <a16:creationId xmlns:a16="http://schemas.microsoft.com/office/drawing/2014/main" id="{40489B67-2750-BE4E-8FE8-0A79B3516D67}"/>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cxnSp>
          <p:nvCxnSpPr>
            <p:cNvPr id="479" name="Straight Connector 478">
              <a:extLst>
                <a:ext uri="{FF2B5EF4-FFF2-40B4-BE49-F238E27FC236}">
                  <a16:creationId xmlns:a16="http://schemas.microsoft.com/office/drawing/2014/main" id="{8291CB14-874F-FA47-BF5B-1A8B8DADDEEE}"/>
                </a:ext>
              </a:extLst>
            </p:cNvPr>
            <p:cNvCxnSpPr>
              <a:cxnSpLocks/>
            </p:cNvCxnSpPr>
            <p:nvPr/>
          </p:nvCxnSpPr>
          <p:spPr>
            <a:xfrm>
              <a:off x="7280674" y="2147731"/>
              <a:ext cx="979822"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0" name="Straight Connector 479">
              <a:extLst>
                <a:ext uri="{FF2B5EF4-FFF2-40B4-BE49-F238E27FC236}">
                  <a16:creationId xmlns:a16="http://schemas.microsoft.com/office/drawing/2014/main" id="{A4E934C3-62BC-824D-80A1-217D9CEB6C64}"/>
                </a:ext>
              </a:extLst>
            </p:cNvPr>
            <p:cNvCxnSpPr>
              <a:cxnSpLocks/>
            </p:cNvCxnSpPr>
            <p:nvPr/>
          </p:nvCxnSpPr>
          <p:spPr>
            <a:xfrm>
              <a:off x="7280674" y="2351519"/>
              <a:ext cx="77760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1" name="Straight Connector 480">
              <a:extLst>
                <a:ext uri="{FF2B5EF4-FFF2-40B4-BE49-F238E27FC236}">
                  <a16:creationId xmlns:a16="http://schemas.microsoft.com/office/drawing/2014/main" id="{A1ED7EC3-6401-F448-9318-26C24D141F53}"/>
                </a:ext>
              </a:extLst>
            </p:cNvPr>
            <p:cNvCxnSpPr>
              <a:cxnSpLocks/>
            </p:cNvCxnSpPr>
            <p:nvPr/>
          </p:nvCxnSpPr>
          <p:spPr>
            <a:xfrm>
              <a:off x="7280674" y="2555307"/>
              <a:ext cx="57539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2" name="Straight Connector 481">
              <a:extLst>
                <a:ext uri="{FF2B5EF4-FFF2-40B4-BE49-F238E27FC236}">
                  <a16:creationId xmlns:a16="http://schemas.microsoft.com/office/drawing/2014/main" id="{BCAD376B-B628-BB47-A80F-870C167AAB17}"/>
                </a:ext>
              </a:extLst>
            </p:cNvPr>
            <p:cNvCxnSpPr>
              <a:cxnSpLocks/>
            </p:cNvCxnSpPr>
            <p:nvPr/>
          </p:nvCxnSpPr>
          <p:spPr>
            <a:xfrm>
              <a:off x="7280674" y="2860989"/>
              <a:ext cx="27074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3" name="Straight Connector 482">
              <a:extLst>
                <a:ext uri="{FF2B5EF4-FFF2-40B4-BE49-F238E27FC236}">
                  <a16:creationId xmlns:a16="http://schemas.microsoft.com/office/drawing/2014/main" id="{24EA90B4-89E9-AA4D-8AA2-7DB4854B768C}"/>
                </a:ext>
              </a:extLst>
            </p:cNvPr>
            <p:cNvCxnSpPr>
              <a:cxnSpLocks/>
            </p:cNvCxnSpPr>
            <p:nvPr/>
          </p:nvCxnSpPr>
          <p:spPr>
            <a:xfrm flipV="1">
              <a:off x="7280674" y="2758973"/>
              <a:ext cx="373182" cy="122"/>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4" name="Straight Connector 483">
              <a:extLst>
                <a:ext uri="{FF2B5EF4-FFF2-40B4-BE49-F238E27FC236}">
                  <a16:creationId xmlns:a16="http://schemas.microsoft.com/office/drawing/2014/main" id="{49C64F2E-A2D8-4848-BE2C-31B64C5108E5}"/>
                </a:ext>
              </a:extLst>
            </p:cNvPr>
            <p:cNvCxnSpPr>
              <a:cxnSpLocks/>
            </p:cNvCxnSpPr>
            <p:nvPr/>
          </p:nvCxnSpPr>
          <p:spPr>
            <a:xfrm>
              <a:off x="7280674" y="2453413"/>
              <a:ext cx="675171"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5" name="Straight Connector 484">
              <a:extLst>
                <a:ext uri="{FF2B5EF4-FFF2-40B4-BE49-F238E27FC236}">
                  <a16:creationId xmlns:a16="http://schemas.microsoft.com/office/drawing/2014/main" id="{61A09322-1A11-7643-824C-61848114CA46}"/>
                </a:ext>
              </a:extLst>
            </p:cNvPr>
            <p:cNvCxnSpPr>
              <a:cxnSpLocks/>
            </p:cNvCxnSpPr>
            <p:nvPr/>
          </p:nvCxnSpPr>
          <p:spPr>
            <a:xfrm>
              <a:off x="7280674" y="2657201"/>
              <a:ext cx="47295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6" name="Straight Connector 485">
              <a:extLst>
                <a:ext uri="{FF2B5EF4-FFF2-40B4-BE49-F238E27FC236}">
                  <a16:creationId xmlns:a16="http://schemas.microsoft.com/office/drawing/2014/main" id="{6C868803-680B-2A46-891F-31C1C780CB0F}"/>
                </a:ext>
              </a:extLst>
            </p:cNvPr>
            <p:cNvCxnSpPr>
              <a:cxnSpLocks/>
            </p:cNvCxnSpPr>
            <p:nvPr/>
          </p:nvCxnSpPr>
          <p:spPr>
            <a:xfrm>
              <a:off x="7280674" y="2962885"/>
              <a:ext cx="17096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7" name="Straight Connector 486">
              <a:extLst>
                <a:ext uri="{FF2B5EF4-FFF2-40B4-BE49-F238E27FC236}">
                  <a16:creationId xmlns:a16="http://schemas.microsoft.com/office/drawing/2014/main" id="{B4A3C677-290F-E946-857E-4FCF93E8A3E8}"/>
                </a:ext>
              </a:extLst>
            </p:cNvPr>
            <p:cNvCxnSpPr>
              <a:cxnSpLocks/>
            </p:cNvCxnSpPr>
            <p:nvPr/>
          </p:nvCxnSpPr>
          <p:spPr>
            <a:xfrm>
              <a:off x="7280674" y="2249625"/>
              <a:ext cx="877384"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8" name="Straight Connector 487">
              <a:extLst>
                <a:ext uri="{FF2B5EF4-FFF2-40B4-BE49-F238E27FC236}">
                  <a16:creationId xmlns:a16="http://schemas.microsoft.com/office/drawing/2014/main" id="{C3504D40-EFA3-8147-BF8C-A4576169B3B6}"/>
                </a:ext>
              </a:extLst>
            </p:cNvPr>
            <p:cNvCxnSpPr>
              <a:cxnSpLocks/>
            </p:cNvCxnSpPr>
            <p:nvPr/>
          </p:nvCxnSpPr>
          <p:spPr>
            <a:xfrm>
              <a:off x="7280674" y="2045837"/>
              <a:ext cx="1079598" cy="2135"/>
            </a:xfrm>
            <a:prstGeom prst="line">
              <a:avLst/>
            </a:prstGeom>
            <a:ln w="28575"/>
          </p:spPr>
          <p:style>
            <a:lnRef idx="2">
              <a:schemeClr val="accent6"/>
            </a:lnRef>
            <a:fillRef idx="0">
              <a:schemeClr val="accent6"/>
            </a:fillRef>
            <a:effectRef idx="1">
              <a:schemeClr val="accent6"/>
            </a:effectRef>
            <a:fontRef idx="minor">
              <a:schemeClr val="tx1"/>
            </a:fontRef>
          </p:style>
        </p:cxnSp>
      </p:grpSp>
      <p:grpSp>
        <p:nvGrpSpPr>
          <p:cNvPr id="45" name="Group 44">
            <a:extLst>
              <a:ext uri="{FF2B5EF4-FFF2-40B4-BE49-F238E27FC236}">
                <a16:creationId xmlns:a16="http://schemas.microsoft.com/office/drawing/2014/main" id="{2478419F-8599-EA44-9920-76295A09C4EE}"/>
              </a:ext>
            </a:extLst>
          </p:cNvPr>
          <p:cNvGrpSpPr/>
          <p:nvPr/>
        </p:nvGrpSpPr>
        <p:grpSpPr>
          <a:xfrm rot="16200000" flipH="1">
            <a:off x="3417970" y="2914949"/>
            <a:ext cx="679032" cy="1208264"/>
            <a:chOff x="4561293" y="3758350"/>
            <a:chExt cx="905376" cy="1611019"/>
          </a:xfrm>
        </p:grpSpPr>
        <p:sp>
          <p:nvSpPr>
            <p:cNvPr id="511" name="Trapezoid 510">
              <a:extLst>
                <a:ext uri="{FF2B5EF4-FFF2-40B4-BE49-F238E27FC236}">
                  <a16:creationId xmlns:a16="http://schemas.microsoft.com/office/drawing/2014/main" id="{C4306EBA-9975-244C-BE39-327759EC7E69}"/>
                </a:ext>
              </a:extLst>
            </p:cNvPr>
            <p:cNvSpPr/>
            <p:nvPr/>
          </p:nvSpPr>
          <p:spPr>
            <a:xfrm rot="16200000">
              <a:off x="4689064" y="4086292"/>
              <a:ext cx="1105548" cy="449663"/>
            </a:xfrm>
            <a:prstGeom prst="trapezoid">
              <a:avLst>
                <a:gd name="adj" fmla="val 40728"/>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t>CB</a:t>
              </a:r>
            </a:p>
          </p:txBody>
        </p:sp>
        <p:cxnSp>
          <p:nvCxnSpPr>
            <p:cNvPr id="512" name="Straight Connector 511">
              <a:extLst>
                <a:ext uri="{FF2B5EF4-FFF2-40B4-BE49-F238E27FC236}">
                  <a16:creationId xmlns:a16="http://schemas.microsoft.com/office/drawing/2014/main" id="{8AAFCA7E-6F1F-E247-B88D-55AD4FD608C1}"/>
                </a:ext>
              </a:extLst>
            </p:cNvPr>
            <p:cNvCxnSpPr>
              <a:cxnSpLocks/>
              <a:endCxn id="511" idx="0"/>
            </p:cNvCxnSpPr>
            <p:nvPr/>
          </p:nvCxnSpPr>
          <p:spPr>
            <a:xfrm>
              <a:off x="4561293" y="4311122"/>
              <a:ext cx="455715" cy="2"/>
            </a:xfrm>
            <a:prstGeom prst="line">
              <a:avLst/>
            </a:prstGeom>
            <a:ln w="28575">
              <a:headEnd type="triangle" w="lg" len="lg"/>
              <a:tailEnd type="none" w="med" len="med"/>
            </a:ln>
          </p:spPr>
          <p:style>
            <a:lnRef idx="2">
              <a:schemeClr val="accent6"/>
            </a:lnRef>
            <a:fillRef idx="0">
              <a:schemeClr val="accent6"/>
            </a:fillRef>
            <a:effectRef idx="1">
              <a:schemeClr val="accent6"/>
            </a:effectRef>
            <a:fontRef idx="minor">
              <a:schemeClr val="tx1"/>
            </a:fontRef>
          </p:style>
        </p:cxnSp>
        <p:sp>
          <p:nvSpPr>
            <p:cNvPr id="513" name="Rectangle 512">
              <a:extLst>
                <a:ext uri="{FF2B5EF4-FFF2-40B4-BE49-F238E27FC236}">
                  <a16:creationId xmlns:a16="http://schemas.microsoft.com/office/drawing/2014/main" id="{BE7073A6-0979-0647-9447-8EEA32CECA06}"/>
                </a:ext>
              </a:extLst>
            </p:cNvPr>
            <p:cNvSpPr/>
            <p:nvPr/>
          </p:nvSpPr>
          <p:spPr>
            <a:xfrm>
              <a:off x="5133127" y="5149741"/>
              <a:ext cx="217424" cy="2196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514" name="Straight Arrow Connector 513">
              <a:extLst>
                <a:ext uri="{FF2B5EF4-FFF2-40B4-BE49-F238E27FC236}">
                  <a16:creationId xmlns:a16="http://schemas.microsoft.com/office/drawing/2014/main" id="{C1EFA80A-27D4-494E-9AC5-3C98644099BA}"/>
                </a:ext>
              </a:extLst>
            </p:cNvPr>
            <p:cNvCxnSpPr>
              <a:cxnSpLocks/>
              <a:stCxn id="513" idx="0"/>
              <a:endCxn id="511" idx="1"/>
            </p:cNvCxnSpPr>
            <p:nvPr/>
          </p:nvCxnSpPr>
          <p:spPr>
            <a:xfrm flipV="1">
              <a:off x="5241839" y="4772329"/>
              <a:ext cx="0" cy="377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Rectangle 131">
            <a:extLst>
              <a:ext uri="{FF2B5EF4-FFF2-40B4-BE49-F238E27FC236}">
                <a16:creationId xmlns:a16="http://schemas.microsoft.com/office/drawing/2014/main" id="{EB356B0E-AE44-1A4B-BBD6-240107AB126A}"/>
              </a:ext>
            </a:extLst>
          </p:cNvPr>
          <p:cNvSpPr/>
          <p:nvPr/>
        </p:nvSpPr>
        <p:spPr>
          <a:xfrm>
            <a:off x="5354488" y="3873438"/>
            <a:ext cx="898976" cy="892688"/>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r>
              <a:rPr lang="en-US" kern="0" dirty="0">
                <a:solidFill>
                  <a:prstClr val="white"/>
                </a:solidFill>
                <a:latin typeface="Calibri"/>
                <a:ea typeface="+mn-ea"/>
              </a:rPr>
              <a:t>SB</a:t>
            </a:r>
          </a:p>
        </p:txBody>
      </p:sp>
    </p:spTree>
    <p:extLst>
      <p:ext uri="{BB962C8B-B14F-4D97-AF65-F5344CB8AC3E}">
        <p14:creationId xmlns:p14="http://schemas.microsoft.com/office/powerpoint/2010/main" val="4015095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4236-0456-1B42-995A-FAEC1444D8B6}"/>
              </a:ext>
            </a:extLst>
          </p:cNvPr>
          <p:cNvSpPr>
            <a:spLocks noGrp="1"/>
          </p:cNvSpPr>
          <p:nvPr>
            <p:ph type="title"/>
          </p:nvPr>
        </p:nvSpPr>
        <p:spPr>
          <a:xfrm>
            <a:off x="628650" y="273844"/>
            <a:ext cx="7886700" cy="994172"/>
          </a:xfrm>
        </p:spPr>
        <p:txBody>
          <a:bodyPr/>
          <a:lstStyle/>
          <a:p>
            <a:r>
              <a:rPr lang="en-US" dirty="0"/>
              <a:t>Backup Slide: </a:t>
            </a:r>
            <a:br>
              <a:rPr lang="en-US" dirty="0"/>
            </a:br>
            <a:r>
              <a:rPr lang="en-US" dirty="0"/>
              <a:t>Switch Box (SB)</a:t>
            </a:r>
          </a:p>
        </p:txBody>
      </p:sp>
      <p:grpSp>
        <p:nvGrpSpPr>
          <p:cNvPr id="22" name="Group 21">
            <a:extLst>
              <a:ext uri="{FF2B5EF4-FFF2-40B4-BE49-F238E27FC236}">
                <a16:creationId xmlns:a16="http://schemas.microsoft.com/office/drawing/2014/main" id="{59BF73A2-7E5F-7444-B20E-5A513E4492C6}"/>
              </a:ext>
            </a:extLst>
          </p:cNvPr>
          <p:cNvGrpSpPr/>
          <p:nvPr/>
        </p:nvGrpSpPr>
        <p:grpSpPr>
          <a:xfrm>
            <a:off x="4717738" y="536071"/>
            <a:ext cx="1143830" cy="254507"/>
            <a:chOff x="7451643" y="1504107"/>
            <a:chExt cx="808853" cy="2509732"/>
          </a:xfrm>
        </p:grpSpPr>
        <p:cxnSp>
          <p:nvCxnSpPr>
            <p:cNvPr id="449" name="Straight Connector 448">
              <a:extLst>
                <a:ext uri="{FF2B5EF4-FFF2-40B4-BE49-F238E27FC236}">
                  <a16:creationId xmlns:a16="http://schemas.microsoft.com/office/drawing/2014/main" id="{DCECFACA-07A5-BF4A-B275-4118DC2813A8}"/>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0" name="Straight Connector 449">
              <a:extLst>
                <a:ext uri="{FF2B5EF4-FFF2-40B4-BE49-F238E27FC236}">
                  <a16:creationId xmlns:a16="http://schemas.microsoft.com/office/drawing/2014/main" id="{9FC65DC2-420A-7A40-AFC4-26B0943BB572}"/>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1" name="Straight Connector 450">
              <a:extLst>
                <a:ext uri="{FF2B5EF4-FFF2-40B4-BE49-F238E27FC236}">
                  <a16:creationId xmlns:a16="http://schemas.microsoft.com/office/drawing/2014/main" id="{7BDA733B-433D-7442-BD06-53CAB218FA75}"/>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2" name="Straight Connector 451">
              <a:extLst>
                <a:ext uri="{FF2B5EF4-FFF2-40B4-BE49-F238E27FC236}">
                  <a16:creationId xmlns:a16="http://schemas.microsoft.com/office/drawing/2014/main" id="{8758624D-8B29-D341-8C07-64AE75E7DB23}"/>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3" name="Straight Connector 452">
              <a:extLst>
                <a:ext uri="{FF2B5EF4-FFF2-40B4-BE49-F238E27FC236}">
                  <a16:creationId xmlns:a16="http://schemas.microsoft.com/office/drawing/2014/main" id="{2D186A8B-E43E-AB4D-B8F4-8DA9E8ED2179}"/>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cxnSp>
        <p:nvCxnSpPr>
          <p:cNvPr id="108" name="Straight Connector 107">
            <a:extLst>
              <a:ext uri="{FF2B5EF4-FFF2-40B4-BE49-F238E27FC236}">
                <a16:creationId xmlns:a16="http://schemas.microsoft.com/office/drawing/2014/main" id="{33527499-DCC1-2A4C-BEBF-B28EF6D10CF3}"/>
              </a:ext>
            </a:extLst>
          </p:cNvPr>
          <p:cNvCxnSpPr/>
          <p:nvPr/>
        </p:nvCxnSpPr>
        <p:spPr>
          <a:xfrm rot="5400000">
            <a:off x="4680160" y="1652557"/>
            <a:ext cx="1790897"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09" name="Straight Connector 108">
            <a:extLst>
              <a:ext uri="{FF2B5EF4-FFF2-40B4-BE49-F238E27FC236}">
                <a16:creationId xmlns:a16="http://schemas.microsoft.com/office/drawing/2014/main" id="{9AF68693-810E-0442-B259-BE7FB04B4A3F}"/>
              </a:ext>
            </a:extLst>
          </p:cNvPr>
          <p:cNvCxnSpPr/>
          <p:nvPr/>
        </p:nvCxnSpPr>
        <p:spPr>
          <a:xfrm rot="5400000">
            <a:off x="3822289" y="1652557"/>
            <a:ext cx="1790897"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1" name="Straight Connector 110">
            <a:extLst>
              <a:ext uri="{FF2B5EF4-FFF2-40B4-BE49-F238E27FC236}">
                <a16:creationId xmlns:a16="http://schemas.microsoft.com/office/drawing/2014/main" id="{4ECF6256-69AD-A644-927E-D343176398E1}"/>
              </a:ext>
            </a:extLst>
          </p:cNvPr>
          <p:cNvCxnSpPr/>
          <p:nvPr/>
        </p:nvCxnSpPr>
        <p:spPr>
          <a:xfrm rot="5400000">
            <a:off x="4394203" y="1652557"/>
            <a:ext cx="1790897"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2" name="Straight Connector 111">
            <a:extLst>
              <a:ext uri="{FF2B5EF4-FFF2-40B4-BE49-F238E27FC236}">
                <a16:creationId xmlns:a16="http://schemas.microsoft.com/office/drawing/2014/main" id="{0B6755AB-CF3C-EE4E-8DD1-784AC23135F9}"/>
              </a:ext>
            </a:extLst>
          </p:cNvPr>
          <p:cNvCxnSpPr/>
          <p:nvPr/>
        </p:nvCxnSpPr>
        <p:spPr>
          <a:xfrm rot="5400000">
            <a:off x="4108246" y="1652557"/>
            <a:ext cx="1790897"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nvGrpSpPr>
          <p:cNvPr id="455" name="Group 454">
            <a:extLst>
              <a:ext uri="{FF2B5EF4-FFF2-40B4-BE49-F238E27FC236}">
                <a16:creationId xmlns:a16="http://schemas.microsoft.com/office/drawing/2014/main" id="{50F2FFBB-C858-F647-BBC5-E7CD4C7F8FA3}"/>
              </a:ext>
            </a:extLst>
          </p:cNvPr>
          <p:cNvGrpSpPr/>
          <p:nvPr/>
        </p:nvGrpSpPr>
        <p:grpSpPr>
          <a:xfrm flipV="1">
            <a:off x="4858835" y="1330180"/>
            <a:ext cx="1143830" cy="1721153"/>
            <a:chOff x="7451643" y="1504107"/>
            <a:chExt cx="808853" cy="2509732"/>
          </a:xfrm>
        </p:grpSpPr>
        <p:cxnSp>
          <p:nvCxnSpPr>
            <p:cNvPr id="462" name="Straight Connector 461">
              <a:extLst>
                <a:ext uri="{FF2B5EF4-FFF2-40B4-BE49-F238E27FC236}">
                  <a16:creationId xmlns:a16="http://schemas.microsoft.com/office/drawing/2014/main" id="{92229569-7BDC-2F46-9BF6-1FBBD5CB37F8}"/>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3" name="Straight Connector 462">
              <a:extLst>
                <a:ext uri="{FF2B5EF4-FFF2-40B4-BE49-F238E27FC236}">
                  <a16:creationId xmlns:a16="http://schemas.microsoft.com/office/drawing/2014/main" id="{CC55DCCB-EFEA-2843-894D-79BE5F992E8D}"/>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4" name="Straight Connector 463">
              <a:extLst>
                <a:ext uri="{FF2B5EF4-FFF2-40B4-BE49-F238E27FC236}">
                  <a16:creationId xmlns:a16="http://schemas.microsoft.com/office/drawing/2014/main" id="{84E77EDE-AF11-1D46-AA95-F83370F16ADA}"/>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5" name="Straight Connector 464">
              <a:extLst>
                <a:ext uri="{FF2B5EF4-FFF2-40B4-BE49-F238E27FC236}">
                  <a16:creationId xmlns:a16="http://schemas.microsoft.com/office/drawing/2014/main" id="{37888E23-806C-5B47-BA1E-259FE282D333}"/>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6" name="Straight Connector 465">
              <a:extLst>
                <a:ext uri="{FF2B5EF4-FFF2-40B4-BE49-F238E27FC236}">
                  <a16:creationId xmlns:a16="http://schemas.microsoft.com/office/drawing/2014/main" id="{E43A2BE6-45A1-2745-97A0-D6152025346A}"/>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456" name="Group 455">
            <a:extLst>
              <a:ext uri="{FF2B5EF4-FFF2-40B4-BE49-F238E27FC236}">
                <a16:creationId xmlns:a16="http://schemas.microsoft.com/office/drawing/2014/main" id="{528479A6-A600-F445-8E98-507D285A7564}"/>
              </a:ext>
            </a:extLst>
          </p:cNvPr>
          <p:cNvGrpSpPr/>
          <p:nvPr/>
        </p:nvGrpSpPr>
        <p:grpSpPr>
          <a:xfrm flipV="1">
            <a:off x="4858835" y="757110"/>
            <a:ext cx="1143830" cy="619554"/>
            <a:chOff x="7463112" y="1526872"/>
            <a:chExt cx="808853" cy="4804920"/>
          </a:xfrm>
        </p:grpSpPr>
        <p:cxnSp>
          <p:nvCxnSpPr>
            <p:cNvPr id="457" name="Straight Connector 456">
              <a:extLst>
                <a:ext uri="{FF2B5EF4-FFF2-40B4-BE49-F238E27FC236}">
                  <a16:creationId xmlns:a16="http://schemas.microsoft.com/office/drawing/2014/main" id="{0671F501-6E17-2B42-A7C9-D14ABEE1258C}"/>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58" name="Straight Connector 457">
              <a:extLst>
                <a:ext uri="{FF2B5EF4-FFF2-40B4-BE49-F238E27FC236}">
                  <a16:creationId xmlns:a16="http://schemas.microsoft.com/office/drawing/2014/main" id="{83E59629-B2E4-1B42-9CFF-2C1BC77371C2}"/>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59" name="Straight Connector 458">
              <a:extLst>
                <a:ext uri="{FF2B5EF4-FFF2-40B4-BE49-F238E27FC236}">
                  <a16:creationId xmlns:a16="http://schemas.microsoft.com/office/drawing/2014/main" id="{4EB65C64-4AAF-3645-B4E3-2A852CC65BC8}"/>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60" name="Straight Connector 459">
              <a:extLst>
                <a:ext uri="{FF2B5EF4-FFF2-40B4-BE49-F238E27FC236}">
                  <a16:creationId xmlns:a16="http://schemas.microsoft.com/office/drawing/2014/main" id="{1FF9AB9E-FD89-D349-AEA2-DA1F7140C4D2}"/>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61" name="Straight Connector 460">
              <a:extLst>
                <a:ext uri="{FF2B5EF4-FFF2-40B4-BE49-F238E27FC236}">
                  <a16:creationId xmlns:a16="http://schemas.microsoft.com/office/drawing/2014/main" id="{C8DDD14C-8BF5-8A40-9AFD-BB5DB0F689A8}"/>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nvGrpSpPr>
          <p:cNvPr id="14" name="Group 13">
            <a:extLst>
              <a:ext uri="{FF2B5EF4-FFF2-40B4-BE49-F238E27FC236}">
                <a16:creationId xmlns:a16="http://schemas.microsoft.com/office/drawing/2014/main" id="{456C4A2A-2D49-D748-8157-D1E6A29CA50F}"/>
              </a:ext>
            </a:extLst>
          </p:cNvPr>
          <p:cNvGrpSpPr/>
          <p:nvPr/>
        </p:nvGrpSpPr>
        <p:grpSpPr>
          <a:xfrm flipH="1">
            <a:off x="4709310" y="2268496"/>
            <a:ext cx="1284928" cy="2515261"/>
            <a:chOff x="5578983" y="3176440"/>
            <a:chExt cx="1713237" cy="3353681"/>
          </a:xfrm>
        </p:grpSpPr>
        <p:grpSp>
          <p:nvGrpSpPr>
            <p:cNvPr id="13" name="Group 12">
              <a:extLst>
                <a:ext uri="{FF2B5EF4-FFF2-40B4-BE49-F238E27FC236}">
                  <a16:creationId xmlns:a16="http://schemas.microsoft.com/office/drawing/2014/main" id="{50980E7B-EB30-FE42-8BD6-2D6A2DC083EB}"/>
                </a:ext>
              </a:extLst>
            </p:cNvPr>
            <p:cNvGrpSpPr/>
            <p:nvPr/>
          </p:nvGrpSpPr>
          <p:grpSpPr>
            <a:xfrm>
              <a:off x="5578983" y="3847543"/>
              <a:ext cx="1525107" cy="2682578"/>
              <a:chOff x="5578983" y="3847543"/>
              <a:chExt cx="1525107" cy="2682578"/>
            </a:xfrm>
          </p:grpSpPr>
          <p:grpSp>
            <p:nvGrpSpPr>
              <p:cNvPr id="94" name="Group 93">
                <a:extLst>
                  <a:ext uri="{FF2B5EF4-FFF2-40B4-BE49-F238E27FC236}">
                    <a16:creationId xmlns:a16="http://schemas.microsoft.com/office/drawing/2014/main" id="{372E04C7-50B6-7646-ADC1-B201C76F680B}"/>
                  </a:ext>
                </a:extLst>
              </p:cNvPr>
              <p:cNvGrpSpPr/>
              <p:nvPr/>
            </p:nvGrpSpPr>
            <p:grpSpPr>
              <a:xfrm rot="10800000" flipH="1">
                <a:off x="5578983" y="6190779"/>
                <a:ext cx="1525107" cy="339342"/>
                <a:chOff x="7451643" y="1504107"/>
                <a:chExt cx="808853" cy="2509732"/>
              </a:xfrm>
            </p:grpSpPr>
            <p:cxnSp>
              <p:nvCxnSpPr>
                <p:cNvPr id="117" name="Straight Connector 116">
                  <a:extLst>
                    <a:ext uri="{FF2B5EF4-FFF2-40B4-BE49-F238E27FC236}">
                      <a16:creationId xmlns:a16="http://schemas.microsoft.com/office/drawing/2014/main" id="{4D73C6E3-45A4-D742-8665-D1947BC38F17}"/>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18" name="Straight Connector 117">
                  <a:extLst>
                    <a:ext uri="{FF2B5EF4-FFF2-40B4-BE49-F238E27FC236}">
                      <a16:creationId xmlns:a16="http://schemas.microsoft.com/office/drawing/2014/main" id="{812476AC-4EC0-F34B-8B92-0DC973809B19}"/>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19" name="Straight Connector 118">
                  <a:extLst>
                    <a:ext uri="{FF2B5EF4-FFF2-40B4-BE49-F238E27FC236}">
                      <a16:creationId xmlns:a16="http://schemas.microsoft.com/office/drawing/2014/main" id="{F6CCC734-45F6-9041-80F1-D140C9C823E2}"/>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20" name="Straight Connector 119">
                  <a:extLst>
                    <a:ext uri="{FF2B5EF4-FFF2-40B4-BE49-F238E27FC236}">
                      <a16:creationId xmlns:a16="http://schemas.microsoft.com/office/drawing/2014/main" id="{06237E67-7109-8146-AFD7-C075B06B801F}"/>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21" name="Straight Connector 120">
                  <a:extLst>
                    <a:ext uri="{FF2B5EF4-FFF2-40B4-BE49-F238E27FC236}">
                      <a16:creationId xmlns:a16="http://schemas.microsoft.com/office/drawing/2014/main" id="{82D362C4-11AC-7F4B-AD98-CA56704D4A2B}"/>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95" name="Group 94">
                <a:extLst>
                  <a:ext uri="{FF2B5EF4-FFF2-40B4-BE49-F238E27FC236}">
                    <a16:creationId xmlns:a16="http://schemas.microsoft.com/office/drawing/2014/main" id="{50E49F41-B7DE-3D4B-9FB8-71332987323B}"/>
                  </a:ext>
                </a:extLst>
              </p:cNvPr>
              <p:cNvGrpSpPr/>
              <p:nvPr/>
            </p:nvGrpSpPr>
            <p:grpSpPr>
              <a:xfrm rot="10800000" flipH="1">
                <a:off x="5578983" y="3847543"/>
                <a:ext cx="1525107" cy="2387862"/>
                <a:chOff x="7463112" y="1526872"/>
                <a:chExt cx="808853" cy="4804920"/>
              </a:xfrm>
            </p:grpSpPr>
            <p:cxnSp>
              <p:nvCxnSpPr>
                <p:cNvPr id="110" name="Straight Connector 109">
                  <a:extLst>
                    <a:ext uri="{FF2B5EF4-FFF2-40B4-BE49-F238E27FC236}">
                      <a16:creationId xmlns:a16="http://schemas.microsoft.com/office/drawing/2014/main" id="{AF9683E3-DF58-2B4D-9F11-3AA8C9ACDDEF}"/>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3" name="Straight Connector 112">
                  <a:extLst>
                    <a:ext uri="{FF2B5EF4-FFF2-40B4-BE49-F238E27FC236}">
                      <a16:creationId xmlns:a16="http://schemas.microsoft.com/office/drawing/2014/main" id="{704E7C2F-2AF7-4942-B0DC-106B77360B35}"/>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4" name="Straight Connector 113">
                  <a:extLst>
                    <a:ext uri="{FF2B5EF4-FFF2-40B4-BE49-F238E27FC236}">
                      <a16:creationId xmlns:a16="http://schemas.microsoft.com/office/drawing/2014/main" id="{9C525252-E147-7A48-92E2-8D010DFBE310}"/>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5" name="Straight Connector 114">
                  <a:extLst>
                    <a:ext uri="{FF2B5EF4-FFF2-40B4-BE49-F238E27FC236}">
                      <a16:creationId xmlns:a16="http://schemas.microsoft.com/office/drawing/2014/main" id="{2495375A-7435-1A47-812C-E83D8893D21E}"/>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6" name="Straight Connector 115">
                  <a:extLst>
                    <a:ext uri="{FF2B5EF4-FFF2-40B4-BE49-F238E27FC236}">
                      <a16:creationId xmlns:a16="http://schemas.microsoft.com/office/drawing/2014/main" id="{90EBC672-F6DA-E441-9DDD-CC4A8E5E25C2}"/>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grpSp>
          <p:nvGrpSpPr>
            <p:cNvPr id="12" name="Group 11">
              <a:extLst>
                <a:ext uri="{FF2B5EF4-FFF2-40B4-BE49-F238E27FC236}">
                  <a16:creationId xmlns:a16="http://schemas.microsoft.com/office/drawing/2014/main" id="{6FDEA6E1-6CCC-5745-9AEA-73B93C94B36D}"/>
                </a:ext>
              </a:extLst>
            </p:cNvPr>
            <p:cNvGrpSpPr/>
            <p:nvPr/>
          </p:nvGrpSpPr>
          <p:grpSpPr>
            <a:xfrm>
              <a:off x="5767113" y="3176440"/>
              <a:ext cx="1525107" cy="3058963"/>
              <a:chOff x="5767113" y="3176440"/>
              <a:chExt cx="1525107" cy="3058963"/>
            </a:xfrm>
          </p:grpSpPr>
          <p:grpSp>
            <p:nvGrpSpPr>
              <p:cNvPr id="96" name="Group 95">
                <a:extLst>
                  <a:ext uri="{FF2B5EF4-FFF2-40B4-BE49-F238E27FC236}">
                    <a16:creationId xmlns:a16="http://schemas.microsoft.com/office/drawing/2014/main" id="{653AFFA0-3716-C946-AAC0-2FDB7B12F2E9}"/>
                  </a:ext>
                </a:extLst>
              </p:cNvPr>
              <p:cNvGrpSpPr/>
              <p:nvPr/>
            </p:nvGrpSpPr>
            <p:grpSpPr>
              <a:xfrm rot="10800000" flipH="1" flipV="1">
                <a:off x="5767113" y="3176440"/>
                <a:ext cx="1525107" cy="2294870"/>
                <a:chOff x="7451643" y="1504107"/>
                <a:chExt cx="808853" cy="2509732"/>
              </a:xfrm>
            </p:grpSpPr>
            <p:cxnSp>
              <p:nvCxnSpPr>
                <p:cNvPr id="103" name="Straight Connector 102">
                  <a:extLst>
                    <a:ext uri="{FF2B5EF4-FFF2-40B4-BE49-F238E27FC236}">
                      <a16:creationId xmlns:a16="http://schemas.microsoft.com/office/drawing/2014/main" id="{A291C2A0-52DA-B14A-B05C-C896BAE9DF1F}"/>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4" name="Straight Connector 103">
                  <a:extLst>
                    <a:ext uri="{FF2B5EF4-FFF2-40B4-BE49-F238E27FC236}">
                      <a16:creationId xmlns:a16="http://schemas.microsoft.com/office/drawing/2014/main" id="{673724B7-ECAF-C040-A095-A101CC6952E7}"/>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5" name="Straight Connector 104">
                  <a:extLst>
                    <a:ext uri="{FF2B5EF4-FFF2-40B4-BE49-F238E27FC236}">
                      <a16:creationId xmlns:a16="http://schemas.microsoft.com/office/drawing/2014/main" id="{C8DCBC61-3DEA-C349-8775-48332A26D05E}"/>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6" name="Straight Connector 105">
                  <a:extLst>
                    <a:ext uri="{FF2B5EF4-FFF2-40B4-BE49-F238E27FC236}">
                      <a16:creationId xmlns:a16="http://schemas.microsoft.com/office/drawing/2014/main" id="{10320603-8A24-814F-86E8-FCAEAF699421}"/>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7" name="Straight Connector 106">
                  <a:extLst>
                    <a:ext uri="{FF2B5EF4-FFF2-40B4-BE49-F238E27FC236}">
                      <a16:creationId xmlns:a16="http://schemas.microsoft.com/office/drawing/2014/main" id="{82948DBF-886D-814B-B3F9-38FF2D1C8EBF}"/>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97" name="Group 96">
                <a:extLst>
                  <a:ext uri="{FF2B5EF4-FFF2-40B4-BE49-F238E27FC236}">
                    <a16:creationId xmlns:a16="http://schemas.microsoft.com/office/drawing/2014/main" id="{7DBCFFDB-3B5A-E948-9C19-CD4756684ED6}"/>
                  </a:ext>
                </a:extLst>
              </p:cNvPr>
              <p:cNvGrpSpPr/>
              <p:nvPr/>
            </p:nvGrpSpPr>
            <p:grpSpPr>
              <a:xfrm rot="10800000" flipH="1" flipV="1">
                <a:off x="5767113" y="5409331"/>
                <a:ext cx="1525107" cy="826072"/>
                <a:chOff x="7463112" y="1526872"/>
                <a:chExt cx="808853" cy="4804920"/>
              </a:xfrm>
            </p:grpSpPr>
            <p:cxnSp>
              <p:nvCxnSpPr>
                <p:cNvPr id="98" name="Straight Connector 97">
                  <a:extLst>
                    <a:ext uri="{FF2B5EF4-FFF2-40B4-BE49-F238E27FC236}">
                      <a16:creationId xmlns:a16="http://schemas.microsoft.com/office/drawing/2014/main" id="{0BACE760-CA2F-214C-8587-09E0E44E34D4}"/>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99" name="Straight Connector 98">
                  <a:extLst>
                    <a:ext uri="{FF2B5EF4-FFF2-40B4-BE49-F238E27FC236}">
                      <a16:creationId xmlns:a16="http://schemas.microsoft.com/office/drawing/2014/main" id="{B160E7AA-F7F1-9D40-8B11-054ACA3DAFAA}"/>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00" name="Straight Connector 99">
                  <a:extLst>
                    <a:ext uri="{FF2B5EF4-FFF2-40B4-BE49-F238E27FC236}">
                      <a16:creationId xmlns:a16="http://schemas.microsoft.com/office/drawing/2014/main" id="{E10DB84D-0013-1743-A468-0AC861C56298}"/>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01" name="Straight Connector 100">
                  <a:extLst>
                    <a:ext uri="{FF2B5EF4-FFF2-40B4-BE49-F238E27FC236}">
                      <a16:creationId xmlns:a16="http://schemas.microsoft.com/office/drawing/2014/main" id="{985E4582-A937-A84C-8A5E-247490A6BBDE}"/>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02" name="Straight Connector 101">
                  <a:extLst>
                    <a:ext uri="{FF2B5EF4-FFF2-40B4-BE49-F238E27FC236}">
                      <a16:creationId xmlns:a16="http://schemas.microsoft.com/office/drawing/2014/main" id="{40E707A2-5BE3-C14C-BB2D-F077D79CD02B}"/>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grpSp>
      <p:grpSp>
        <p:nvGrpSpPr>
          <p:cNvPr id="122" name="Group 121">
            <a:extLst>
              <a:ext uri="{FF2B5EF4-FFF2-40B4-BE49-F238E27FC236}">
                <a16:creationId xmlns:a16="http://schemas.microsoft.com/office/drawing/2014/main" id="{E5C4BC72-8B32-6E44-BC2F-21C4A6159675}"/>
              </a:ext>
            </a:extLst>
          </p:cNvPr>
          <p:cNvGrpSpPr/>
          <p:nvPr/>
        </p:nvGrpSpPr>
        <p:grpSpPr>
          <a:xfrm rot="5400000">
            <a:off x="5575523" y="1391531"/>
            <a:ext cx="1284927" cy="2515261"/>
            <a:chOff x="6187620" y="1690688"/>
            <a:chExt cx="908629" cy="1778652"/>
          </a:xfrm>
        </p:grpSpPr>
        <p:grpSp>
          <p:nvGrpSpPr>
            <p:cNvPr id="123" name="Group 122">
              <a:extLst>
                <a:ext uri="{FF2B5EF4-FFF2-40B4-BE49-F238E27FC236}">
                  <a16:creationId xmlns:a16="http://schemas.microsoft.com/office/drawing/2014/main" id="{329FAF80-825E-DB43-84DC-CA1C8610121F}"/>
                </a:ext>
              </a:extLst>
            </p:cNvPr>
            <p:cNvGrpSpPr/>
            <p:nvPr/>
          </p:nvGrpSpPr>
          <p:grpSpPr>
            <a:xfrm>
              <a:off x="6187620" y="1690688"/>
              <a:ext cx="808853" cy="179973"/>
              <a:chOff x="7451643" y="1504107"/>
              <a:chExt cx="808853" cy="2509732"/>
            </a:xfrm>
          </p:grpSpPr>
          <p:cxnSp>
            <p:nvCxnSpPr>
              <p:cNvPr id="143" name="Straight Connector 142">
                <a:extLst>
                  <a:ext uri="{FF2B5EF4-FFF2-40B4-BE49-F238E27FC236}">
                    <a16:creationId xmlns:a16="http://schemas.microsoft.com/office/drawing/2014/main" id="{9E6C394D-14BB-8241-AD5B-82B6194FAAFD}"/>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4" name="Straight Connector 143">
                <a:extLst>
                  <a:ext uri="{FF2B5EF4-FFF2-40B4-BE49-F238E27FC236}">
                    <a16:creationId xmlns:a16="http://schemas.microsoft.com/office/drawing/2014/main" id="{81F86C9F-D18A-3345-BBBF-A16CCE124FA5}"/>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5" name="Straight Connector 144">
                <a:extLst>
                  <a:ext uri="{FF2B5EF4-FFF2-40B4-BE49-F238E27FC236}">
                    <a16:creationId xmlns:a16="http://schemas.microsoft.com/office/drawing/2014/main" id="{4B2CEB2D-D16D-454A-BCC5-A3850746B60D}"/>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6" name="Straight Connector 145">
                <a:extLst>
                  <a:ext uri="{FF2B5EF4-FFF2-40B4-BE49-F238E27FC236}">
                    <a16:creationId xmlns:a16="http://schemas.microsoft.com/office/drawing/2014/main" id="{4914E54D-164D-714E-86BC-11507FB2FBE1}"/>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7" name="Straight Connector 146">
                <a:extLst>
                  <a:ext uri="{FF2B5EF4-FFF2-40B4-BE49-F238E27FC236}">
                    <a16:creationId xmlns:a16="http://schemas.microsoft.com/office/drawing/2014/main" id="{080A726E-B4BE-E240-9C2F-508BFAB976B0}"/>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124" name="Group 123">
              <a:extLst>
                <a:ext uri="{FF2B5EF4-FFF2-40B4-BE49-F238E27FC236}">
                  <a16:creationId xmlns:a16="http://schemas.microsoft.com/office/drawing/2014/main" id="{7C5BA533-4CA2-6E45-B356-1E918F1F3B88}"/>
                </a:ext>
              </a:extLst>
            </p:cNvPr>
            <p:cNvGrpSpPr/>
            <p:nvPr/>
          </p:nvGrpSpPr>
          <p:grpSpPr>
            <a:xfrm>
              <a:off x="6187620" y="1846993"/>
              <a:ext cx="808853" cy="1266422"/>
              <a:chOff x="7463112" y="1526872"/>
              <a:chExt cx="808853" cy="4804920"/>
            </a:xfrm>
          </p:grpSpPr>
          <p:cxnSp>
            <p:nvCxnSpPr>
              <p:cNvPr id="138" name="Straight Connector 137">
                <a:extLst>
                  <a:ext uri="{FF2B5EF4-FFF2-40B4-BE49-F238E27FC236}">
                    <a16:creationId xmlns:a16="http://schemas.microsoft.com/office/drawing/2014/main" id="{65E2C643-3656-5740-BFE2-5081717519AE}"/>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39" name="Straight Connector 138">
                <a:extLst>
                  <a:ext uri="{FF2B5EF4-FFF2-40B4-BE49-F238E27FC236}">
                    <a16:creationId xmlns:a16="http://schemas.microsoft.com/office/drawing/2014/main" id="{1A16095C-DACE-044E-9CDC-7386D0C6DE64}"/>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40" name="Straight Connector 139">
                <a:extLst>
                  <a:ext uri="{FF2B5EF4-FFF2-40B4-BE49-F238E27FC236}">
                    <a16:creationId xmlns:a16="http://schemas.microsoft.com/office/drawing/2014/main" id="{09005E27-4501-3747-9D63-E724A67DB4F9}"/>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41" name="Straight Connector 140">
                <a:extLst>
                  <a:ext uri="{FF2B5EF4-FFF2-40B4-BE49-F238E27FC236}">
                    <a16:creationId xmlns:a16="http://schemas.microsoft.com/office/drawing/2014/main" id="{0D0F37F1-0847-6D46-8B8C-984AA5715555}"/>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42" name="Straight Connector 141">
                <a:extLst>
                  <a:ext uri="{FF2B5EF4-FFF2-40B4-BE49-F238E27FC236}">
                    <a16:creationId xmlns:a16="http://schemas.microsoft.com/office/drawing/2014/main" id="{E1B4FF7A-A6F4-6A48-93E0-1FFC3A6B1B14}"/>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nvGrpSpPr>
            <p:cNvPr id="125" name="Group 124">
              <a:extLst>
                <a:ext uri="{FF2B5EF4-FFF2-40B4-BE49-F238E27FC236}">
                  <a16:creationId xmlns:a16="http://schemas.microsoft.com/office/drawing/2014/main" id="{8581DBB8-DE45-0C44-BD8D-55B0B1501B11}"/>
                </a:ext>
              </a:extLst>
            </p:cNvPr>
            <p:cNvGrpSpPr/>
            <p:nvPr/>
          </p:nvGrpSpPr>
          <p:grpSpPr>
            <a:xfrm flipV="1">
              <a:off x="6287396" y="2252237"/>
              <a:ext cx="808853" cy="1217103"/>
              <a:chOff x="7451643" y="1504107"/>
              <a:chExt cx="808853" cy="2509732"/>
            </a:xfrm>
          </p:grpSpPr>
          <p:cxnSp>
            <p:nvCxnSpPr>
              <p:cNvPr id="133" name="Straight Connector 132">
                <a:extLst>
                  <a:ext uri="{FF2B5EF4-FFF2-40B4-BE49-F238E27FC236}">
                    <a16:creationId xmlns:a16="http://schemas.microsoft.com/office/drawing/2014/main" id="{7FCBC6FD-0B8E-E242-A7FC-68B7D9806241}"/>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4" name="Straight Connector 133">
                <a:extLst>
                  <a:ext uri="{FF2B5EF4-FFF2-40B4-BE49-F238E27FC236}">
                    <a16:creationId xmlns:a16="http://schemas.microsoft.com/office/drawing/2014/main" id="{75D01B73-EE27-9E46-BF4A-73D84000B0F0}"/>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5" name="Straight Connector 134">
                <a:extLst>
                  <a:ext uri="{FF2B5EF4-FFF2-40B4-BE49-F238E27FC236}">
                    <a16:creationId xmlns:a16="http://schemas.microsoft.com/office/drawing/2014/main" id="{144CF051-4647-C54A-819D-06D9B7DE5219}"/>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6" name="Straight Connector 135">
                <a:extLst>
                  <a:ext uri="{FF2B5EF4-FFF2-40B4-BE49-F238E27FC236}">
                    <a16:creationId xmlns:a16="http://schemas.microsoft.com/office/drawing/2014/main" id="{72047243-A06D-EA43-B599-5B927300C375}"/>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7" name="Straight Connector 136">
                <a:extLst>
                  <a:ext uri="{FF2B5EF4-FFF2-40B4-BE49-F238E27FC236}">
                    <a16:creationId xmlns:a16="http://schemas.microsoft.com/office/drawing/2014/main" id="{8552603D-6331-1C4B-A0EF-A69213263453}"/>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126" name="Group 125">
              <a:extLst>
                <a:ext uri="{FF2B5EF4-FFF2-40B4-BE49-F238E27FC236}">
                  <a16:creationId xmlns:a16="http://schemas.microsoft.com/office/drawing/2014/main" id="{B40B9DD7-4DE2-8F42-9BBD-5F6C638421BC}"/>
                </a:ext>
              </a:extLst>
            </p:cNvPr>
            <p:cNvGrpSpPr/>
            <p:nvPr/>
          </p:nvGrpSpPr>
          <p:grpSpPr>
            <a:xfrm flipV="1">
              <a:off x="6287396" y="1846994"/>
              <a:ext cx="808853" cy="438114"/>
              <a:chOff x="7463112" y="1526872"/>
              <a:chExt cx="808853" cy="4804920"/>
            </a:xfrm>
          </p:grpSpPr>
          <p:cxnSp>
            <p:nvCxnSpPr>
              <p:cNvPr id="127" name="Straight Connector 126">
                <a:extLst>
                  <a:ext uri="{FF2B5EF4-FFF2-40B4-BE49-F238E27FC236}">
                    <a16:creationId xmlns:a16="http://schemas.microsoft.com/office/drawing/2014/main" id="{1E3ECDE8-98E4-3345-A2B4-4F3FC5AF0B2F}"/>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28" name="Straight Connector 127">
                <a:extLst>
                  <a:ext uri="{FF2B5EF4-FFF2-40B4-BE49-F238E27FC236}">
                    <a16:creationId xmlns:a16="http://schemas.microsoft.com/office/drawing/2014/main" id="{C363B7F7-1B4F-E84B-9918-DB9607366E5B}"/>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29" name="Straight Connector 128">
                <a:extLst>
                  <a:ext uri="{FF2B5EF4-FFF2-40B4-BE49-F238E27FC236}">
                    <a16:creationId xmlns:a16="http://schemas.microsoft.com/office/drawing/2014/main" id="{460A1B0B-5DAE-434B-8F0B-0E55F455F36A}"/>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30" name="Straight Connector 129">
                <a:extLst>
                  <a:ext uri="{FF2B5EF4-FFF2-40B4-BE49-F238E27FC236}">
                    <a16:creationId xmlns:a16="http://schemas.microsoft.com/office/drawing/2014/main" id="{163E8CEF-48F9-D744-9E44-6EEA57A07495}"/>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31" name="Straight Connector 130">
                <a:extLst>
                  <a:ext uri="{FF2B5EF4-FFF2-40B4-BE49-F238E27FC236}">
                    <a16:creationId xmlns:a16="http://schemas.microsoft.com/office/drawing/2014/main" id="{C11FBDFF-1F19-0B43-B860-595605310FFC}"/>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grpSp>
        <p:nvGrpSpPr>
          <p:cNvPr id="148" name="Group 147">
            <a:extLst>
              <a:ext uri="{FF2B5EF4-FFF2-40B4-BE49-F238E27FC236}">
                <a16:creationId xmlns:a16="http://schemas.microsoft.com/office/drawing/2014/main" id="{766CDC65-51DE-CE42-93AE-FDA431271670}"/>
              </a:ext>
            </a:extLst>
          </p:cNvPr>
          <p:cNvGrpSpPr/>
          <p:nvPr/>
        </p:nvGrpSpPr>
        <p:grpSpPr>
          <a:xfrm rot="5400000" flipH="1" flipV="1">
            <a:off x="3843098" y="1383104"/>
            <a:ext cx="1284927" cy="2515261"/>
            <a:chOff x="6187620" y="1690688"/>
            <a:chExt cx="908629" cy="1778652"/>
          </a:xfrm>
        </p:grpSpPr>
        <p:grpSp>
          <p:nvGrpSpPr>
            <p:cNvPr id="149" name="Group 148">
              <a:extLst>
                <a:ext uri="{FF2B5EF4-FFF2-40B4-BE49-F238E27FC236}">
                  <a16:creationId xmlns:a16="http://schemas.microsoft.com/office/drawing/2014/main" id="{91BBA995-44EA-7243-90AC-98BD3476F5B2}"/>
                </a:ext>
              </a:extLst>
            </p:cNvPr>
            <p:cNvGrpSpPr/>
            <p:nvPr/>
          </p:nvGrpSpPr>
          <p:grpSpPr>
            <a:xfrm>
              <a:off x="6187620" y="1690688"/>
              <a:ext cx="808853" cy="179973"/>
              <a:chOff x="7451643" y="1504107"/>
              <a:chExt cx="808853" cy="2509732"/>
            </a:xfrm>
          </p:grpSpPr>
          <p:cxnSp>
            <p:nvCxnSpPr>
              <p:cNvPr id="168" name="Straight Connector 167">
                <a:extLst>
                  <a:ext uri="{FF2B5EF4-FFF2-40B4-BE49-F238E27FC236}">
                    <a16:creationId xmlns:a16="http://schemas.microsoft.com/office/drawing/2014/main" id="{5E5FB8BB-016A-A645-82AE-01D264C7A312}"/>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69" name="Straight Connector 168">
                <a:extLst>
                  <a:ext uri="{FF2B5EF4-FFF2-40B4-BE49-F238E27FC236}">
                    <a16:creationId xmlns:a16="http://schemas.microsoft.com/office/drawing/2014/main" id="{E446DC58-0ED5-304B-BD73-B38F6DA80319}"/>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70" name="Straight Connector 169">
                <a:extLst>
                  <a:ext uri="{FF2B5EF4-FFF2-40B4-BE49-F238E27FC236}">
                    <a16:creationId xmlns:a16="http://schemas.microsoft.com/office/drawing/2014/main" id="{8A4DC490-EA61-D44B-B7D5-A2BC8F98DF2D}"/>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71" name="Straight Connector 170">
                <a:extLst>
                  <a:ext uri="{FF2B5EF4-FFF2-40B4-BE49-F238E27FC236}">
                    <a16:creationId xmlns:a16="http://schemas.microsoft.com/office/drawing/2014/main" id="{7CBF5786-CE03-D647-A142-54BC4EA14347}"/>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72" name="Straight Connector 171">
                <a:extLst>
                  <a:ext uri="{FF2B5EF4-FFF2-40B4-BE49-F238E27FC236}">
                    <a16:creationId xmlns:a16="http://schemas.microsoft.com/office/drawing/2014/main" id="{1B5C3CC5-1041-564C-8725-E8E35B732290}"/>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150" name="Group 149">
              <a:extLst>
                <a:ext uri="{FF2B5EF4-FFF2-40B4-BE49-F238E27FC236}">
                  <a16:creationId xmlns:a16="http://schemas.microsoft.com/office/drawing/2014/main" id="{D42330D3-438F-EA49-A94A-64431FF9303A}"/>
                </a:ext>
              </a:extLst>
            </p:cNvPr>
            <p:cNvGrpSpPr/>
            <p:nvPr/>
          </p:nvGrpSpPr>
          <p:grpSpPr>
            <a:xfrm>
              <a:off x="6187620" y="1846993"/>
              <a:ext cx="808853" cy="1266422"/>
              <a:chOff x="7463112" y="1526872"/>
              <a:chExt cx="808853" cy="4804920"/>
            </a:xfrm>
          </p:grpSpPr>
          <p:cxnSp>
            <p:nvCxnSpPr>
              <p:cNvPr id="163" name="Straight Connector 162">
                <a:extLst>
                  <a:ext uri="{FF2B5EF4-FFF2-40B4-BE49-F238E27FC236}">
                    <a16:creationId xmlns:a16="http://schemas.microsoft.com/office/drawing/2014/main" id="{0F341F10-5F91-DE48-8D37-F88FF5FC068F}"/>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4" name="Straight Connector 163">
                <a:extLst>
                  <a:ext uri="{FF2B5EF4-FFF2-40B4-BE49-F238E27FC236}">
                    <a16:creationId xmlns:a16="http://schemas.microsoft.com/office/drawing/2014/main" id="{BB59DF98-DE62-9E41-BE5F-EB9721A32B74}"/>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5" name="Straight Connector 164">
                <a:extLst>
                  <a:ext uri="{FF2B5EF4-FFF2-40B4-BE49-F238E27FC236}">
                    <a16:creationId xmlns:a16="http://schemas.microsoft.com/office/drawing/2014/main" id="{F6D0A4E2-2F2C-7D45-9229-ECFF19E0D861}"/>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6" name="Straight Connector 165">
                <a:extLst>
                  <a:ext uri="{FF2B5EF4-FFF2-40B4-BE49-F238E27FC236}">
                    <a16:creationId xmlns:a16="http://schemas.microsoft.com/office/drawing/2014/main" id="{1A2EC0FC-6BFE-1E43-A011-37CDD5B5C6BE}"/>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7" name="Straight Connector 166">
                <a:extLst>
                  <a:ext uri="{FF2B5EF4-FFF2-40B4-BE49-F238E27FC236}">
                    <a16:creationId xmlns:a16="http://schemas.microsoft.com/office/drawing/2014/main" id="{4B3813DD-F146-5144-8905-D577D33EE08B}"/>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nvGrpSpPr>
            <p:cNvPr id="151" name="Group 150">
              <a:extLst>
                <a:ext uri="{FF2B5EF4-FFF2-40B4-BE49-F238E27FC236}">
                  <a16:creationId xmlns:a16="http://schemas.microsoft.com/office/drawing/2014/main" id="{64E5D2A2-FB89-C940-9908-7ED3A2BAF761}"/>
                </a:ext>
              </a:extLst>
            </p:cNvPr>
            <p:cNvGrpSpPr/>
            <p:nvPr/>
          </p:nvGrpSpPr>
          <p:grpSpPr>
            <a:xfrm flipV="1">
              <a:off x="6287396" y="2252237"/>
              <a:ext cx="808853" cy="1217103"/>
              <a:chOff x="7451643" y="1504107"/>
              <a:chExt cx="808853" cy="2509732"/>
            </a:xfrm>
          </p:grpSpPr>
          <p:cxnSp>
            <p:nvCxnSpPr>
              <p:cNvPr id="158" name="Straight Connector 157">
                <a:extLst>
                  <a:ext uri="{FF2B5EF4-FFF2-40B4-BE49-F238E27FC236}">
                    <a16:creationId xmlns:a16="http://schemas.microsoft.com/office/drawing/2014/main" id="{B54A414D-0396-2049-AAD3-601962BAAB0E}"/>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59" name="Straight Connector 158">
                <a:extLst>
                  <a:ext uri="{FF2B5EF4-FFF2-40B4-BE49-F238E27FC236}">
                    <a16:creationId xmlns:a16="http://schemas.microsoft.com/office/drawing/2014/main" id="{EC4FE2FB-B7AB-3741-8845-D79026752869}"/>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60" name="Straight Connector 159">
                <a:extLst>
                  <a:ext uri="{FF2B5EF4-FFF2-40B4-BE49-F238E27FC236}">
                    <a16:creationId xmlns:a16="http://schemas.microsoft.com/office/drawing/2014/main" id="{F4ED67DD-EECE-AC42-B5D9-6566D3C26023}"/>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61" name="Straight Connector 160">
                <a:extLst>
                  <a:ext uri="{FF2B5EF4-FFF2-40B4-BE49-F238E27FC236}">
                    <a16:creationId xmlns:a16="http://schemas.microsoft.com/office/drawing/2014/main" id="{33E550AC-A85A-8646-BBFA-A28113C46F3A}"/>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62" name="Straight Connector 161">
                <a:extLst>
                  <a:ext uri="{FF2B5EF4-FFF2-40B4-BE49-F238E27FC236}">
                    <a16:creationId xmlns:a16="http://schemas.microsoft.com/office/drawing/2014/main" id="{47F2CD0C-D942-0D43-8321-A570D3874B6A}"/>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152" name="Group 151">
              <a:extLst>
                <a:ext uri="{FF2B5EF4-FFF2-40B4-BE49-F238E27FC236}">
                  <a16:creationId xmlns:a16="http://schemas.microsoft.com/office/drawing/2014/main" id="{43C0FE94-5F38-8A46-ACF3-5A67F2316EB0}"/>
                </a:ext>
              </a:extLst>
            </p:cNvPr>
            <p:cNvGrpSpPr/>
            <p:nvPr/>
          </p:nvGrpSpPr>
          <p:grpSpPr>
            <a:xfrm flipV="1">
              <a:off x="6287396" y="1846994"/>
              <a:ext cx="808853" cy="438114"/>
              <a:chOff x="7463112" y="1526872"/>
              <a:chExt cx="808853" cy="4804920"/>
            </a:xfrm>
          </p:grpSpPr>
          <p:cxnSp>
            <p:nvCxnSpPr>
              <p:cNvPr id="153" name="Straight Connector 152">
                <a:extLst>
                  <a:ext uri="{FF2B5EF4-FFF2-40B4-BE49-F238E27FC236}">
                    <a16:creationId xmlns:a16="http://schemas.microsoft.com/office/drawing/2014/main" id="{68C4C361-D516-1848-8D10-21C93112FA49}"/>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4" name="Straight Connector 153">
                <a:extLst>
                  <a:ext uri="{FF2B5EF4-FFF2-40B4-BE49-F238E27FC236}">
                    <a16:creationId xmlns:a16="http://schemas.microsoft.com/office/drawing/2014/main" id="{0C139089-35D6-2645-9064-D94090C96A5C}"/>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5" name="Straight Connector 154">
                <a:extLst>
                  <a:ext uri="{FF2B5EF4-FFF2-40B4-BE49-F238E27FC236}">
                    <a16:creationId xmlns:a16="http://schemas.microsoft.com/office/drawing/2014/main" id="{B0E7A2B9-CFEE-2D44-9CCE-DB564E6D377E}"/>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6" name="Straight Connector 155">
                <a:extLst>
                  <a:ext uri="{FF2B5EF4-FFF2-40B4-BE49-F238E27FC236}">
                    <a16:creationId xmlns:a16="http://schemas.microsoft.com/office/drawing/2014/main" id="{12604C6F-B155-BB41-BA9A-2B06F799F384}"/>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7" name="Straight Connector 156">
                <a:extLst>
                  <a:ext uri="{FF2B5EF4-FFF2-40B4-BE49-F238E27FC236}">
                    <a16:creationId xmlns:a16="http://schemas.microsoft.com/office/drawing/2014/main" id="{3512CC84-36BE-9C49-99D1-BCFA833BA59E}"/>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sp>
        <p:nvSpPr>
          <p:cNvPr id="132" name="Rectangle 131">
            <a:extLst>
              <a:ext uri="{FF2B5EF4-FFF2-40B4-BE49-F238E27FC236}">
                <a16:creationId xmlns:a16="http://schemas.microsoft.com/office/drawing/2014/main" id="{EB356B0E-AE44-1A4B-BBD6-240107AB126A}"/>
              </a:ext>
            </a:extLst>
          </p:cNvPr>
          <p:cNvSpPr/>
          <p:nvPr/>
        </p:nvSpPr>
        <p:spPr>
          <a:xfrm>
            <a:off x="4504257" y="1825891"/>
            <a:ext cx="1695035" cy="1683179"/>
          </a:xfrm>
          <a:prstGeom prst="rect">
            <a:avLst/>
          </a:prstGeom>
          <a:solidFill>
            <a:srgbClr val="45AECD"/>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dirty="0">
              <a:solidFill>
                <a:prstClr val="white"/>
              </a:solidFill>
              <a:latin typeface="Calibri"/>
              <a:ea typeface="+mn-ea"/>
            </a:endParaRPr>
          </a:p>
        </p:txBody>
      </p:sp>
      <p:cxnSp>
        <p:nvCxnSpPr>
          <p:cNvPr id="8" name="Straight Arrow Connector 7">
            <a:extLst>
              <a:ext uri="{FF2B5EF4-FFF2-40B4-BE49-F238E27FC236}">
                <a16:creationId xmlns:a16="http://schemas.microsoft.com/office/drawing/2014/main" id="{562C764F-9D6D-E14C-8042-EE324897668B}"/>
              </a:ext>
            </a:extLst>
          </p:cNvPr>
          <p:cNvCxnSpPr>
            <a:cxnSpLocks/>
          </p:cNvCxnSpPr>
          <p:nvPr/>
        </p:nvCxnSpPr>
        <p:spPr>
          <a:xfrm flipH="1" flipV="1">
            <a:off x="4019726" y="1317917"/>
            <a:ext cx="483505" cy="503790"/>
          </a:xfrm>
          <a:prstGeom prst="straightConnector1">
            <a:avLst/>
          </a:prstGeom>
          <a:noFill/>
          <a:ln w="25400" cap="flat" cmpd="sng" algn="ctr">
            <a:solidFill>
              <a:schemeClr val="accent2"/>
            </a:solidFill>
            <a:prstDash val="solid"/>
            <a:headEnd type="triangle" w="lg" len="lg"/>
            <a:tailEnd w="lg" len="lg"/>
          </a:ln>
          <a:effectLst>
            <a:outerShdw blurRad="40000" dist="20000" dir="5400000" rotWithShape="0">
              <a:srgbClr val="000000">
                <a:alpha val="38000"/>
              </a:srgbClr>
            </a:outerShdw>
          </a:effectLst>
        </p:spPr>
      </p:cxnSp>
      <p:grpSp>
        <p:nvGrpSpPr>
          <p:cNvPr id="18" name="Group 17">
            <a:extLst>
              <a:ext uri="{FF2B5EF4-FFF2-40B4-BE49-F238E27FC236}">
                <a16:creationId xmlns:a16="http://schemas.microsoft.com/office/drawing/2014/main" id="{65C21076-DEF9-294F-9672-BC353628E095}"/>
              </a:ext>
            </a:extLst>
          </p:cNvPr>
          <p:cNvGrpSpPr/>
          <p:nvPr/>
        </p:nvGrpSpPr>
        <p:grpSpPr>
          <a:xfrm>
            <a:off x="4613673" y="273844"/>
            <a:ext cx="1575943" cy="538101"/>
            <a:chOff x="5451466" y="516904"/>
            <a:chExt cx="2101257" cy="717468"/>
          </a:xfrm>
        </p:grpSpPr>
        <p:grpSp>
          <p:nvGrpSpPr>
            <p:cNvPr id="17" name="Group 16">
              <a:extLst>
                <a:ext uri="{FF2B5EF4-FFF2-40B4-BE49-F238E27FC236}">
                  <a16:creationId xmlns:a16="http://schemas.microsoft.com/office/drawing/2014/main" id="{EF9A2A11-E438-4846-8B70-187019BCC630}"/>
                </a:ext>
              </a:extLst>
            </p:cNvPr>
            <p:cNvGrpSpPr/>
            <p:nvPr/>
          </p:nvGrpSpPr>
          <p:grpSpPr>
            <a:xfrm>
              <a:off x="5651687" y="741929"/>
              <a:ext cx="1901036" cy="492443"/>
              <a:chOff x="5651687" y="741929"/>
              <a:chExt cx="1901036" cy="492443"/>
            </a:xfrm>
          </p:grpSpPr>
          <p:sp>
            <p:nvSpPr>
              <p:cNvPr id="11" name="TextBox 10">
                <a:extLst>
                  <a:ext uri="{FF2B5EF4-FFF2-40B4-BE49-F238E27FC236}">
                    <a16:creationId xmlns:a16="http://schemas.microsoft.com/office/drawing/2014/main" id="{FADE7D39-9A75-E440-B677-8FB2B8578649}"/>
                  </a:ext>
                </a:extLst>
              </p:cNvPr>
              <p:cNvSpPr txBox="1"/>
              <p:nvPr/>
            </p:nvSpPr>
            <p:spPr>
              <a:xfrm>
                <a:off x="7152614" y="741929"/>
                <a:ext cx="400109" cy="492443"/>
              </a:xfrm>
              <a:prstGeom prst="rect">
                <a:avLst/>
              </a:prstGeom>
              <a:noFill/>
            </p:spPr>
            <p:txBody>
              <a:bodyPr wrap="none" rtlCol="0">
                <a:spAutoFit/>
              </a:bodyPr>
              <a:lstStyle/>
              <a:p>
                <a:r>
                  <a:rPr lang="en-US" dirty="0"/>
                  <a:t>0</a:t>
                </a:r>
              </a:p>
            </p:txBody>
          </p:sp>
          <p:sp>
            <p:nvSpPr>
              <p:cNvPr id="181" name="TextBox 180">
                <a:extLst>
                  <a:ext uri="{FF2B5EF4-FFF2-40B4-BE49-F238E27FC236}">
                    <a16:creationId xmlns:a16="http://schemas.microsoft.com/office/drawing/2014/main" id="{BD670E24-8007-7649-BB92-49A1767B53B0}"/>
                  </a:ext>
                </a:extLst>
              </p:cNvPr>
              <p:cNvSpPr txBox="1"/>
              <p:nvPr/>
            </p:nvSpPr>
            <p:spPr>
              <a:xfrm>
                <a:off x="6777382" y="741929"/>
                <a:ext cx="400109" cy="492443"/>
              </a:xfrm>
              <a:prstGeom prst="rect">
                <a:avLst/>
              </a:prstGeom>
              <a:noFill/>
            </p:spPr>
            <p:txBody>
              <a:bodyPr wrap="none" rtlCol="0">
                <a:spAutoFit/>
              </a:bodyPr>
              <a:lstStyle/>
              <a:p>
                <a:r>
                  <a:rPr lang="en-US" dirty="0"/>
                  <a:t>1</a:t>
                </a:r>
              </a:p>
            </p:txBody>
          </p:sp>
          <p:sp>
            <p:nvSpPr>
              <p:cNvPr id="182" name="TextBox 181">
                <a:extLst>
                  <a:ext uri="{FF2B5EF4-FFF2-40B4-BE49-F238E27FC236}">
                    <a16:creationId xmlns:a16="http://schemas.microsoft.com/office/drawing/2014/main" id="{E64B7CB7-F964-4748-8398-61D20EDB107C}"/>
                  </a:ext>
                </a:extLst>
              </p:cNvPr>
              <p:cNvSpPr txBox="1"/>
              <p:nvPr/>
            </p:nvSpPr>
            <p:spPr>
              <a:xfrm>
                <a:off x="6402150" y="741929"/>
                <a:ext cx="400109" cy="492443"/>
              </a:xfrm>
              <a:prstGeom prst="rect">
                <a:avLst/>
              </a:prstGeom>
              <a:noFill/>
            </p:spPr>
            <p:txBody>
              <a:bodyPr wrap="none" rtlCol="0">
                <a:spAutoFit/>
              </a:bodyPr>
              <a:lstStyle/>
              <a:p>
                <a:r>
                  <a:rPr lang="en-US" dirty="0"/>
                  <a:t>2</a:t>
                </a:r>
              </a:p>
            </p:txBody>
          </p:sp>
          <p:sp>
            <p:nvSpPr>
              <p:cNvPr id="183" name="TextBox 182">
                <a:extLst>
                  <a:ext uri="{FF2B5EF4-FFF2-40B4-BE49-F238E27FC236}">
                    <a16:creationId xmlns:a16="http://schemas.microsoft.com/office/drawing/2014/main" id="{ECDDFF6A-B414-C642-971B-99C584554E59}"/>
                  </a:ext>
                </a:extLst>
              </p:cNvPr>
              <p:cNvSpPr txBox="1"/>
              <p:nvPr/>
            </p:nvSpPr>
            <p:spPr>
              <a:xfrm>
                <a:off x="6026918" y="741929"/>
                <a:ext cx="400109" cy="492443"/>
              </a:xfrm>
              <a:prstGeom prst="rect">
                <a:avLst/>
              </a:prstGeom>
              <a:noFill/>
            </p:spPr>
            <p:txBody>
              <a:bodyPr wrap="none" rtlCol="0">
                <a:spAutoFit/>
              </a:bodyPr>
              <a:lstStyle/>
              <a:p>
                <a:r>
                  <a:rPr lang="en-US" dirty="0"/>
                  <a:t>3</a:t>
                </a:r>
              </a:p>
            </p:txBody>
          </p:sp>
          <p:sp>
            <p:nvSpPr>
              <p:cNvPr id="184" name="TextBox 183">
                <a:extLst>
                  <a:ext uri="{FF2B5EF4-FFF2-40B4-BE49-F238E27FC236}">
                    <a16:creationId xmlns:a16="http://schemas.microsoft.com/office/drawing/2014/main" id="{5F685209-C142-064A-BF35-6DE642D80AC8}"/>
                  </a:ext>
                </a:extLst>
              </p:cNvPr>
              <p:cNvSpPr txBox="1"/>
              <p:nvPr/>
            </p:nvSpPr>
            <p:spPr>
              <a:xfrm>
                <a:off x="5651687" y="741929"/>
                <a:ext cx="400109" cy="492443"/>
              </a:xfrm>
              <a:prstGeom prst="rect">
                <a:avLst/>
              </a:prstGeom>
              <a:noFill/>
            </p:spPr>
            <p:txBody>
              <a:bodyPr wrap="none" rtlCol="0">
                <a:spAutoFit/>
              </a:bodyPr>
              <a:lstStyle/>
              <a:p>
                <a:r>
                  <a:rPr lang="en-US" dirty="0"/>
                  <a:t>4</a:t>
                </a:r>
              </a:p>
            </p:txBody>
          </p:sp>
        </p:grpSp>
        <p:grpSp>
          <p:nvGrpSpPr>
            <p:cNvPr id="186" name="Group 185">
              <a:extLst>
                <a:ext uri="{FF2B5EF4-FFF2-40B4-BE49-F238E27FC236}">
                  <a16:creationId xmlns:a16="http://schemas.microsoft.com/office/drawing/2014/main" id="{E942F3E6-BFE5-774D-91B7-0B6521503B95}"/>
                </a:ext>
              </a:extLst>
            </p:cNvPr>
            <p:cNvGrpSpPr/>
            <p:nvPr/>
          </p:nvGrpSpPr>
          <p:grpSpPr>
            <a:xfrm>
              <a:off x="5451466" y="516904"/>
              <a:ext cx="1901036" cy="492443"/>
              <a:chOff x="5651687" y="741929"/>
              <a:chExt cx="1901036" cy="492443"/>
            </a:xfrm>
          </p:grpSpPr>
          <p:sp>
            <p:nvSpPr>
              <p:cNvPr id="187" name="TextBox 186">
                <a:extLst>
                  <a:ext uri="{FF2B5EF4-FFF2-40B4-BE49-F238E27FC236}">
                    <a16:creationId xmlns:a16="http://schemas.microsoft.com/office/drawing/2014/main" id="{6B4BCF8D-7585-CD45-9389-78164981E649}"/>
                  </a:ext>
                </a:extLst>
              </p:cNvPr>
              <p:cNvSpPr txBox="1"/>
              <p:nvPr/>
            </p:nvSpPr>
            <p:spPr>
              <a:xfrm>
                <a:off x="7152614" y="741929"/>
                <a:ext cx="400109" cy="492443"/>
              </a:xfrm>
              <a:prstGeom prst="rect">
                <a:avLst/>
              </a:prstGeom>
              <a:noFill/>
            </p:spPr>
            <p:txBody>
              <a:bodyPr wrap="none" rtlCol="0">
                <a:spAutoFit/>
              </a:bodyPr>
              <a:lstStyle/>
              <a:p>
                <a:r>
                  <a:rPr lang="en-US" dirty="0"/>
                  <a:t>0</a:t>
                </a:r>
              </a:p>
            </p:txBody>
          </p:sp>
          <p:sp>
            <p:nvSpPr>
              <p:cNvPr id="188" name="TextBox 187">
                <a:extLst>
                  <a:ext uri="{FF2B5EF4-FFF2-40B4-BE49-F238E27FC236}">
                    <a16:creationId xmlns:a16="http://schemas.microsoft.com/office/drawing/2014/main" id="{6676C39B-3288-E04E-ADCF-2A1C7CF5560B}"/>
                  </a:ext>
                </a:extLst>
              </p:cNvPr>
              <p:cNvSpPr txBox="1"/>
              <p:nvPr/>
            </p:nvSpPr>
            <p:spPr>
              <a:xfrm>
                <a:off x="6777382" y="741929"/>
                <a:ext cx="400109" cy="492443"/>
              </a:xfrm>
              <a:prstGeom prst="rect">
                <a:avLst/>
              </a:prstGeom>
              <a:noFill/>
            </p:spPr>
            <p:txBody>
              <a:bodyPr wrap="none" rtlCol="0">
                <a:spAutoFit/>
              </a:bodyPr>
              <a:lstStyle/>
              <a:p>
                <a:r>
                  <a:rPr lang="en-US" dirty="0"/>
                  <a:t>1</a:t>
                </a:r>
              </a:p>
            </p:txBody>
          </p:sp>
          <p:sp>
            <p:nvSpPr>
              <p:cNvPr id="189" name="TextBox 188">
                <a:extLst>
                  <a:ext uri="{FF2B5EF4-FFF2-40B4-BE49-F238E27FC236}">
                    <a16:creationId xmlns:a16="http://schemas.microsoft.com/office/drawing/2014/main" id="{567BBA5E-6382-374F-85AD-C673845C5429}"/>
                  </a:ext>
                </a:extLst>
              </p:cNvPr>
              <p:cNvSpPr txBox="1"/>
              <p:nvPr/>
            </p:nvSpPr>
            <p:spPr>
              <a:xfrm>
                <a:off x="6402150" y="741929"/>
                <a:ext cx="400109" cy="492443"/>
              </a:xfrm>
              <a:prstGeom prst="rect">
                <a:avLst/>
              </a:prstGeom>
              <a:noFill/>
            </p:spPr>
            <p:txBody>
              <a:bodyPr wrap="none" rtlCol="0">
                <a:spAutoFit/>
              </a:bodyPr>
              <a:lstStyle/>
              <a:p>
                <a:r>
                  <a:rPr lang="en-US" dirty="0"/>
                  <a:t>2</a:t>
                </a:r>
              </a:p>
            </p:txBody>
          </p:sp>
          <p:sp>
            <p:nvSpPr>
              <p:cNvPr id="190" name="TextBox 189">
                <a:extLst>
                  <a:ext uri="{FF2B5EF4-FFF2-40B4-BE49-F238E27FC236}">
                    <a16:creationId xmlns:a16="http://schemas.microsoft.com/office/drawing/2014/main" id="{2F065158-8388-9D4C-82F6-CBA1892A252A}"/>
                  </a:ext>
                </a:extLst>
              </p:cNvPr>
              <p:cNvSpPr txBox="1"/>
              <p:nvPr/>
            </p:nvSpPr>
            <p:spPr>
              <a:xfrm>
                <a:off x="6026918" y="741929"/>
                <a:ext cx="400109" cy="492443"/>
              </a:xfrm>
              <a:prstGeom prst="rect">
                <a:avLst/>
              </a:prstGeom>
              <a:noFill/>
            </p:spPr>
            <p:txBody>
              <a:bodyPr wrap="none" rtlCol="0">
                <a:spAutoFit/>
              </a:bodyPr>
              <a:lstStyle/>
              <a:p>
                <a:r>
                  <a:rPr lang="en-US" dirty="0"/>
                  <a:t>3</a:t>
                </a:r>
              </a:p>
            </p:txBody>
          </p:sp>
          <p:sp>
            <p:nvSpPr>
              <p:cNvPr id="191" name="TextBox 190">
                <a:extLst>
                  <a:ext uri="{FF2B5EF4-FFF2-40B4-BE49-F238E27FC236}">
                    <a16:creationId xmlns:a16="http://schemas.microsoft.com/office/drawing/2014/main" id="{F8818320-5F9C-264F-BA14-4D959AC63895}"/>
                  </a:ext>
                </a:extLst>
              </p:cNvPr>
              <p:cNvSpPr txBox="1"/>
              <p:nvPr/>
            </p:nvSpPr>
            <p:spPr>
              <a:xfrm>
                <a:off x="5651687" y="741929"/>
                <a:ext cx="400109" cy="492443"/>
              </a:xfrm>
              <a:prstGeom prst="rect">
                <a:avLst/>
              </a:prstGeom>
              <a:noFill/>
            </p:spPr>
            <p:txBody>
              <a:bodyPr wrap="none" rtlCol="0">
                <a:spAutoFit/>
              </a:bodyPr>
              <a:lstStyle/>
              <a:p>
                <a:r>
                  <a:rPr lang="en-US" dirty="0"/>
                  <a:t>4</a:t>
                </a:r>
              </a:p>
            </p:txBody>
          </p:sp>
        </p:grpSp>
      </p:grpSp>
      <p:grpSp>
        <p:nvGrpSpPr>
          <p:cNvPr id="194" name="Group 193">
            <a:extLst>
              <a:ext uri="{FF2B5EF4-FFF2-40B4-BE49-F238E27FC236}">
                <a16:creationId xmlns:a16="http://schemas.microsoft.com/office/drawing/2014/main" id="{9F8F069E-1B80-604F-95F1-4388FAFC60D9}"/>
              </a:ext>
            </a:extLst>
          </p:cNvPr>
          <p:cNvGrpSpPr/>
          <p:nvPr/>
        </p:nvGrpSpPr>
        <p:grpSpPr>
          <a:xfrm flipH="1">
            <a:off x="4605878" y="4579628"/>
            <a:ext cx="1425777" cy="369332"/>
            <a:chOff x="5553263" y="741929"/>
            <a:chExt cx="1901036" cy="492443"/>
          </a:xfrm>
        </p:grpSpPr>
        <p:sp>
          <p:nvSpPr>
            <p:cNvPr id="201" name="TextBox 200">
              <a:extLst>
                <a:ext uri="{FF2B5EF4-FFF2-40B4-BE49-F238E27FC236}">
                  <a16:creationId xmlns:a16="http://schemas.microsoft.com/office/drawing/2014/main" id="{58D1C45B-D547-5641-BBE8-71ED7A940E82}"/>
                </a:ext>
              </a:extLst>
            </p:cNvPr>
            <p:cNvSpPr txBox="1"/>
            <p:nvPr/>
          </p:nvSpPr>
          <p:spPr>
            <a:xfrm>
              <a:off x="7054190" y="741929"/>
              <a:ext cx="400109" cy="492443"/>
            </a:xfrm>
            <a:prstGeom prst="rect">
              <a:avLst/>
            </a:prstGeom>
            <a:noFill/>
          </p:spPr>
          <p:txBody>
            <a:bodyPr wrap="none" rtlCol="0">
              <a:spAutoFit/>
            </a:bodyPr>
            <a:lstStyle/>
            <a:p>
              <a:r>
                <a:rPr lang="en-US" dirty="0"/>
                <a:t>0</a:t>
              </a:r>
            </a:p>
          </p:txBody>
        </p:sp>
        <p:sp>
          <p:nvSpPr>
            <p:cNvPr id="202" name="TextBox 201">
              <a:extLst>
                <a:ext uri="{FF2B5EF4-FFF2-40B4-BE49-F238E27FC236}">
                  <a16:creationId xmlns:a16="http://schemas.microsoft.com/office/drawing/2014/main" id="{1EAA88E3-2127-9840-B13A-27674BAE8719}"/>
                </a:ext>
              </a:extLst>
            </p:cNvPr>
            <p:cNvSpPr txBox="1"/>
            <p:nvPr/>
          </p:nvSpPr>
          <p:spPr>
            <a:xfrm>
              <a:off x="6678958" y="741929"/>
              <a:ext cx="400109" cy="492443"/>
            </a:xfrm>
            <a:prstGeom prst="rect">
              <a:avLst/>
            </a:prstGeom>
            <a:noFill/>
          </p:spPr>
          <p:txBody>
            <a:bodyPr wrap="none" rtlCol="0">
              <a:spAutoFit/>
            </a:bodyPr>
            <a:lstStyle/>
            <a:p>
              <a:r>
                <a:rPr lang="en-US" dirty="0"/>
                <a:t>1</a:t>
              </a:r>
            </a:p>
          </p:txBody>
        </p:sp>
        <p:sp>
          <p:nvSpPr>
            <p:cNvPr id="203" name="TextBox 202">
              <a:extLst>
                <a:ext uri="{FF2B5EF4-FFF2-40B4-BE49-F238E27FC236}">
                  <a16:creationId xmlns:a16="http://schemas.microsoft.com/office/drawing/2014/main" id="{4D4FB7D1-6B64-3E45-A154-C4C0923FEF65}"/>
                </a:ext>
              </a:extLst>
            </p:cNvPr>
            <p:cNvSpPr txBox="1"/>
            <p:nvPr/>
          </p:nvSpPr>
          <p:spPr>
            <a:xfrm>
              <a:off x="6303727" y="741929"/>
              <a:ext cx="400109" cy="492443"/>
            </a:xfrm>
            <a:prstGeom prst="rect">
              <a:avLst/>
            </a:prstGeom>
            <a:noFill/>
          </p:spPr>
          <p:txBody>
            <a:bodyPr wrap="none" rtlCol="0">
              <a:spAutoFit/>
            </a:bodyPr>
            <a:lstStyle/>
            <a:p>
              <a:r>
                <a:rPr lang="en-US" dirty="0"/>
                <a:t>2</a:t>
              </a:r>
            </a:p>
          </p:txBody>
        </p:sp>
        <p:sp>
          <p:nvSpPr>
            <p:cNvPr id="204" name="TextBox 203">
              <a:extLst>
                <a:ext uri="{FF2B5EF4-FFF2-40B4-BE49-F238E27FC236}">
                  <a16:creationId xmlns:a16="http://schemas.microsoft.com/office/drawing/2014/main" id="{1E28EB78-BC18-6343-BD98-A5FB56DCDA0B}"/>
                </a:ext>
              </a:extLst>
            </p:cNvPr>
            <p:cNvSpPr txBox="1"/>
            <p:nvPr/>
          </p:nvSpPr>
          <p:spPr>
            <a:xfrm>
              <a:off x="5928495" y="741929"/>
              <a:ext cx="400109" cy="492443"/>
            </a:xfrm>
            <a:prstGeom prst="rect">
              <a:avLst/>
            </a:prstGeom>
            <a:noFill/>
          </p:spPr>
          <p:txBody>
            <a:bodyPr wrap="none" rtlCol="0">
              <a:spAutoFit/>
            </a:bodyPr>
            <a:lstStyle/>
            <a:p>
              <a:r>
                <a:rPr lang="en-US" dirty="0"/>
                <a:t>3</a:t>
              </a:r>
            </a:p>
          </p:txBody>
        </p:sp>
        <p:sp>
          <p:nvSpPr>
            <p:cNvPr id="205" name="TextBox 204">
              <a:extLst>
                <a:ext uri="{FF2B5EF4-FFF2-40B4-BE49-F238E27FC236}">
                  <a16:creationId xmlns:a16="http://schemas.microsoft.com/office/drawing/2014/main" id="{2B33F1C6-8B9F-5F49-9173-A40458C95EEF}"/>
                </a:ext>
              </a:extLst>
            </p:cNvPr>
            <p:cNvSpPr txBox="1"/>
            <p:nvPr/>
          </p:nvSpPr>
          <p:spPr>
            <a:xfrm>
              <a:off x="5553263" y="741929"/>
              <a:ext cx="400109" cy="492443"/>
            </a:xfrm>
            <a:prstGeom prst="rect">
              <a:avLst/>
            </a:prstGeom>
            <a:noFill/>
          </p:spPr>
          <p:txBody>
            <a:bodyPr wrap="none" rtlCol="0">
              <a:spAutoFit/>
            </a:bodyPr>
            <a:lstStyle/>
            <a:p>
              <a:r>
                <a:rPr lang="en-US" dirty="0"/>
                <a:t>4</a:t>
              </a:r>
            </a:p>
          </p:txBody>
        </p:sp>
      </p:grpSp>
      <p:grpSp>
        <p:nvGrpSpPr>
          <p:cNvPr id="195" name="Group 194">
            <a:extLst>
              <a:ext uri="{FF2B5EF4-FFF2-40B4-BE49-F238E27FC236}">
                <a16:creationId xmlns:a16="http://schemas.microsoft.com/office/drawing/2014/main" id="{EE78B85C-3D0E-9D46-A559-68C081F75B5D}"/>
              </a:ext>
            </a:extLst>
          </p:cNvPr>
          <p:cNvGrpSpPr/>
          <p:nvPr/>
        </p:nvGrpSpPr>
        <p:grpSpPr>
          <a:xfrm flipH="1">
            <a:off x="4745959" y="4773929"/>
            <a:ext cx="1425777" cy="369332"/>
            <a:chOff x="5553263" y="741929"/>
            <a:chExt cx="1901036" cy="492443"/>
          </a:xfrm>
        </p:grpSpPr>
        <p:sp>
          <p:nvSpPr>
            <p:cNvPr id="196" name="TextBox 195">
              <a:extLst>
                <a:ext uri="{FF2B5EF4-FFF2-40B4-BE49-F238E27FC236}">
                  <a16:creationId xmlns:a16="http://schemas.microsoft.com/office/drawing/2014/main" id="{0A237625-7D66-8048-8100-80E4C1C58B24}"/>
                </a:ext>
              </a:extLst>
            </p:cNvPr>
            <p:cNvSpPr txBox="1"/>
            <p:nvPr/>
          </p:nvSpPr>
          <p:spPr>
            <a:xfrm>
              <a:off x="7054190" y="741929"/>
              <a:ext cx="400109" cy="492443"/>
            </a:xfrm>
            <a:prstGeom prst="rect">
              <a:avLst/>
            </a:prstGeom>
            <a:noFill/>
          </p:spPr>
          <p:txBody>
            <a:bodyPr wrap="none" rtlCol="0">
              <a:spAutoFit/>
            </a:bodyPr>
            <a:lstStyle/>
            <a:p>
              <a:r>
                <a:rPr lang="en-US" dirty="0"/>
                <a:t>0</a:t>
              </a:r>
            </a:p>
          </p:txBody>
        </p:sp>
        <p:sp>
          <p:nvSpPr>
            <p:cNvPr id="197" name="TextBox 196">
              <a:extLst>
                <a:ext uri="{FF2B5EF4-FFF2-40B4-BE49-F238E27FC236}">
                  <a16:creationId xmlns:a16="http://schemas.microsoft.com/office/drawing/2014/main" id="{09DB765D-3FCB-6942-9A2E-1A1C91B24DAF}"/>
                </a:ext>
              </a:extLst>
            </p:cNvPr>
            <p:cNvSpPr txBox="1"/>
            <p:nvPr/>
          </p:nvSpPr>
          <p:spPr>
            <a:xfrm>
              <a:off x="6678958" y="741929"/>
              <a:ext cx="400109" cy="492443"/>
            </a:xfrm>
            <a:prstGeom prst="rect">
              <a:avLst/>
            </a:prstGeom>
            <a:noFill/>
          </p:spPr>
          <p:txBody>
            <a:bodyPr wrap="none" rtlCol="0">
              <a:spAutoFit/>
            </a:bodyPr>
            <a:lstStyle/>
            <a:p>
              <a:r>
                <a:rPr lang="en-US" dirty="0"/>
                <a:t>1</a:t>
              </a:r>
            </a:p>
          </p:txBody>
        </p:sp>
        <p:sp>
          <p:nvSpPr>
            <p:cNvPr id="198" name="TextBox 197">
              <a:extLst>
                <a:ext uri="{FF2B5EF4-FFF2-40B4-BE49-F238E27FC236}">
                  <a16:creationId xmlns:a16="http://schemas.microsoft.com/office/drawing/2014/main" id="{E50347D8-1910-F64B-9F6B-0B933D7778A2}"/>
                </a:ext>
              </a:extLst>
            </p:cNvPr>
            <p:cNvSpPr txBox="1"/>
            <p:nvPr/>
          </p:nvSpPr>
          <p:spPr>
            <a:xfrm>
              <a:off x="6303727" y="741929"/>
              <a:ext cx="400109" cy="492443"/>
            </a:xfrm>
            <a:prstGeom prst="rect">
              <a:avLst/>
            </a:prstGeom>
            <a:noFill/>
          </p:spPr>
          <p:txBody>
            <a:bodyPr wrap="none" rtlCol="0">
              <a:spAutoFit/>
            </a:bodyPr>
            <a:lstStyle/>
            <a:p>
              <a:r>
                <a:rPr lang="en-US" dirty="0"/>
                <a:t>2</a:t>
              </a:r>
            </a:p>
          </p:txBody>
        </p:sp>
        <p:sp>
          <p:nvSpPr>
            <p:cNvPr id="199" name="TextBox 198">
              <a:extLst>
                <a:ext uri="{FF2B5EF4-FFF2-40B4-BE49-F238E27FC236}">
                  <a16:creationId xmlns:a16="http://schemas.microsoft.com/office/drawing/2014/main" id="{9A90F1C7-BEAC-F14F-B0AF-5A21BF01AD48}"/>
                </a:ext>
              </a:extLst>
            </p:cNvPr>
            <p:cNvSpPr txBox="1"/>
            <p:nvPr/>
          </p:nvSpPr>
          <p:spPr>
            <a:xfrm>
              <a:off x="5928495" y="741929"/>
              <a:ext cx="400109" cy="492443"/>
            </a:xfrm>
            <a:prstGeom prst="rect">
              <a:avLst/>
            </a:prstGeom>
            <a:noFill/>
          </p:spPr>
          <p:txBody>
            <a:bodyPr wrap="none" rtlCol="0">
              <a:spAutoFit/>
            </a:bodyPr>
            <a:lstStyle/>
            <a:p>
              <a:r>
                <a:rPr lang="en-US" dirty="0"/>
                <a:t>3</a:t>
              </a:r>
            </a:p>
          </p:txBody>
        </p:sp>
        <p:sp>
          <p:nvSpPr>
            <p:cNvPr id="200" name="TextBox 199">
              <a:extLst>
                <a:ext uri="{FF2B5EF4-FFF2-40B4-BE49-F238E27FC236}">
                  <a16:creationId xmlns:a16="http://schemas.microsoft.com/office/drawing/2014/main" id="{83D9A36F-3146-7D4A-8868-434AF344418C}"/>
                </a:ext>
              </a:extLst>
            </p:cNvPr>
            <p:cNvSpPr txBox="1"/>
            <p:nvPr/>
          </p:nvSpPr>
          <p:spPr>
            <a:xfrm>
              <a:off x="5553263" y="741929"/>
              <a:ext cx="400109" cy="492443"/>
            </a:xfrm>
            <a:prstGeom prst="rect">
              <a:avLst/>
            </a:prstGeom>
            <a:noFill/>
          </p:spPr>
          <p:txBody>
            <a:bodyPr wrap="none" rtlCol="0">
              <a:spAutoFit/>
            </a:bodyPr>
            <a:lstStyle/>
            <a:p>
              <a:r>
                <a:rPr lang="en-US" dirty="0"/>
                <a:t>4</a:t>
              </a:r>
            </a:p>
          </p:txBody>
        </p:sp>
      </p:grpSp>
      <p:grpSp>
        <p:nvGrpSpPr>
          <p:cNvPr id="207" name="Group 206">
            <a:extLst>
              <a:ext uri="{FF2B5EF4-FFF2-40B4-BE49-F238E27FC236}">
                <a16:creationId xmlns:a16="http://schemas.microsoft.com/office/drawing/2014/main" id="{80C32C7A-A87D-EB4B-B4D5-2428E63F178F}"/>
              </a:ext>
            </a:extLst>
          </p:cNvPr>
          <p:cNvGrpSpPr/>
          <p:nvPr/>
        </p:nvGrpSpPr>
        <p:grpSpPr>
          <a:xfrm rot="5400000" flipV="1">
            <a:off x="6701670" y="2536253"/>
            <a:ext cx="1425776" cy="369332"/>
            <a:chOff x="5602476" y="680374"/>
            <a:chExt cx="1901035" cy="492443"/>
          </a:xfrm>
        </p:grpSpPr>
        <p:sp>
          <p:nvSpPr>
            <p:cNvPr id="214" name="TextBox 213">
              <a:extLst>
                <a:ext uri="{FF2B5EF4-FFF2-40B4-BE49-F238E27FC236}">
                  <a16:creationId xmlns:a16="http://schemas.microsoft.com/office/drawing/2014/main" id="{6C2170A4-7EEB-DF47-AECB-2F3A1F02BCD0}"/>
                </a:ext>
              </a:extLst>
            </p:cNvPr>
            <p:cNvSpPr txBox="1"/>
            <p:nvPr/>
          </p:nvSpPr>
          <p:spPr>
            <a:xfrm>
              <a:off x="7103402" y="680374"/>
              <a:ext cx="400109" cy="492443"/>
            </a:xfrm>
            <a:prstGeom prst="rect">
              <a:avLst/>
            </a:prstGeom>
            <a:noFill/>
          </p:spPr>
          <p:txBody>
            <a:bodyPr wrap="none" rtlCol="0">
              <a:spAutoFit/>
            </a:bodyPr>
            <a:lstStyle/>
            <a:p>
              <a:r>
                <a:rPr lang="en-US" dirty="0"/>
                <a:t>0</a:t>
              </a:r>
            </a:p>
          </p:txBody>
        </p:sp>
        <p:sp>
          <p:nvSpPr>
            <p:cNvPr id="215" name="TextBox 214">
              <a:extLst>
                <a:ext uri="{FF2B5EF4-FFF2-40B4-BE49-F238E27FC236}">
                  <a16:creationId xmlns:a16="http://schemas.microsoft.com/office/drawing/2014/main" id="{23D37ED3-4237-AD43-9697-C7BBA839DD14}"/>
                </a:ext>
              </a:extLst>
            </p:cNvPr>
            <p:cNvSpPr txBox="1"/>
            <p:nvPr/>
          </p:nvSpPr>
          <p:spPr>
            <a:xfrm>
              <a:off x="6728170" y="680374"/>
              <a:ext cx="400109" cy="492443"/>
            </a:xfrm>
            <a:prstGeom prst="rect">
              <a:avLst/>
            </a:prstGeom>
            <a:noFill/>
          </p:spPr>
          <p:txBody>
            <a:bodyPr wrap="none" rtlCol="0">
              <a:spAutoFit/>
            </a:bodyPr>
            <a:lstStyle/>
            <a:p>
              <a:r>
                <a:rPr lang="en-US" dirty="0"/>
                <a:t>1</a:t>
              </a:r>
            </a:p>
          </p:txBody>
        </p:sp>
        <p:sp>
          <p:nvSpPr>
            <p:cNvPr id="216" name="TextBox 215">
              <a:extLst>
                <a:ext uri="{FF2B5EF4-FFF2-40B4-BE49-F238E27FC236}">
                  <a16:creationId xmlns:a16="http://schemas.microsoft.com/office/drawing/2014/main" id="{9981F355-70DE-5145-9AC0-02E032D9C54D}"/>
                </a:ext>
              </a:extLst>
            </p:cNvPr>
            <p:cNvSpPr txBox="1"/>
            <p:nvPr/>
          </p:nvSpPr>
          <p:spPr>
            <a:xfrm>
              <a:off x="6352939" y="680374"/>
              <a:ext cx="400109" cy="492443"/>
            </a:xfrm>
            <a:prstGeom prst="rect">
              <a:avLst/>
            </a:prstGeom>
            <a:noFill/>
          </p:spPr>
          <p:txBody>
            <a:bodyPr wrap="none" rtlCol="0">
              <a:spAutoFit/>
            </a:bodyPr>
            <a:lstStyle/>
            <a:p>
              <a:r>
                <a:rPr lang="en-US" dirty="0"/>
                <a:t>2</a:t>
              </a:r>
            </a:p>
          </p:txBody>
        </p:sp>
        <p:sp>
          <p:nvSpPr>
            <p:cNvPr id="217" name="TextBox 216">
              <a:extLst>
                <a:ext uri="{FF2B5EF4-FFF2-40B4-BE49-F238E27FC236}">
                  <a16:creationId xmlns:a16="http://schemas.microsoft.com/office/drawing/2014/main" id="{05C2DA63-F297-2A4D-B1C2-B25C89BC72ED}"/>
                </a:ext>
              </a:extLst>
            </p:cNvPr>
            <p:cNvSpPr txBox="1"/>
            <p:nvPr/>
          </p:nvSpPr>
          <p:spPr>
            <a:xfrm>
              <a:off x="5977707" y="680374"/>
              <a:ext cx="400109" cy="492443"/>
            </a:xfrm>
            <a:prstGeom prst="rect">
              <a:avLst/>
            </a:prstGeom>
            <a:noFill/>
          </p:spPr>
          <p:txBody>
            <a:bodyPr wrap="none" rtlCol="0">
              <a:spAutoFit/>
            </a:bodyPr>
            <a:lstStyle/>
            <a:p>
              <a:r>
                <a:rPr lang="en-US" dirty="0"/>
                <a:t>3</a:t>
              </a:r>
            </a:p>
          </p:txBody>
        </p:sp>
        <p:sp>
          <p:nvSpPr>
            <p:cNvPr id="218" name="TextBox 217">
              <a:extLst>
                <a:ext uri="{FF2B5EF4-FFF2-40B4-BE49-F238E27FC236}">
                  <a16:creationId xmlns:a16="http://schemas.microsoft.com/office/drawing/2014/main" id="{F57FB52E-AEEE-B74A-B245-06D3DEA72C41}"/>
                </a:ext>
              </a:extLst>
            </p:cNvPr>
            <p:cNvSpPr txBox="1"/>
            <p:nvPr/>
          </p:nvSpPr>
          <p:spPr>
            <a:xfrm>
              <a:off x="5602476" y="680374"/>
              <a:ext cx="400109" cy="492443"/>
            </a:xfrm>
            <a:prstGeom prst="rect">
              <a:avLst/>
            </a:prstGeom>
            <a:noFill/>
          </p:spPr>
          <p:txBody>
            <a:bodyPr wrap="none" rtlCol="0">
              <a:spAutoFit/>
            </a:bodyPr>
            <a:lstStyle/>
            <a:p>
              <a:r>
                <a:rPr lang="en-US" dirty="0"/>
                <a:t>4</a:t>
              </a:r>
            </a:p>
          </p:txBody>
        </p:sp>
      </p:grpSp>
      <p:grpSp>
        <p:nvGrpSpPr>
          <p:cNvPr id="208" name="Group 207">
            <a:extLst>
              <a:ext uri="{FF2B5EF4-FFF2-40B4-BE49-F238E27FC236}">
                <a16:creationId xmlns:a16="http://schemas.microsoft.com/office/drawing/2014/main" id="{8226BFB8-33F0-564C-95BD-5159D0E76793}"/>
              </a:ext>
            </a:extLst>
          </p:cNvPr>
          <p:cNvGrpSpPr/>
          <p:nvPr/>
        </p:nvGrpSpPr>
        <p:grpSpPr>
          <a:xfrm rot="5400000" flipV="1">
            <a:off x="6906056" y="2406258"/>
            <a:ext cx="1425776" cy="369332"/>
            <a:chOff x="5602476" y="680374"/>
            <a:chExt cx="1901035" cy="492443"/>
          </a:xfrm>
        </p:grpSpPr>
        <p:sp>
          <p:nvSpPr>
            <p:cNvPr id="209" name="TextBox 208">
              <a:extLst>
                <a:ext uri="{FF2B5EF4-FFF2-40B4-BE49-F238E27FC236}">
                  <a16:creationId xmlns:a16="http://schemas.microsoft.com/office/drawing/2014/main" id="{57D3261A-8970-C143-923C-5FAB96CBAE1C}"/>
                </a:ext>
              </a:extLst>
            </p:cNvPr>
            <p:cNvSpPr txBox="1"/>
            <p:nvPr/>
          </p:nvSpPr>
          <p:spPr>
            <a:xfrm>
              <a:off x="7103402" y="680374"/>
              <a:ext cx="400109" cy="492443"/>
            </a:xfrm>
            <a:prstGeom prst="rect">
              <a:avLst/>
            </a:prstGeom>
            <a:noFill/>
          </p:spPr>
          <p:txBody>
            <a:bodyPr wrap="none" rtlCol="0">
              <a:spAutoFit/>
            </a:bodyPr>
            <a:lstStyle/>
            <a:p>
              <a:r>
                <a:rPr lang="en-US" dirty="0"/>
                <a:t>0</a:t>
              </a:r>
            </a:p>
          </p:txBody>
        </p:sp>
        <p:sp>
          <p:nvSpPr>
            <p:cNvPr id="210" name="TextBox 209">
              <a:extLst>
                <a:ext uri="{FF2B5EF4-FFF2-40B4-BE49-F238E27FC236}">
                  <a16:creationId xmlns:a16="http://schemas.microsoft.com/office/drawing/2014/main" id="{10035814-D926-6643-B58B-4C112C35D70D}"/>
                </a:ext>
              </a:extLst>
            </p:cNvPr>
            <p:cNvSpPr txBox="1"/>
            <p:nvPr/>
          </p:nvSpPr>
          <p:spPr>
            <a:xfrm>
              <a:off x="6728170" y="680374"/>
              <a:ext cx="400109" cy="492443"/>
            </a:xfrm>
            <a:prstGeom prst="rect">
              <a:avLst/>
            </a:prstGeom>
            <a:noFill/>
          </p:spPr>
          <p:txBody>
            <a:bodyPr wrap="none" rtlCol="0">
              <a:spAutoFit/>
            </a:bodyPr>
            <a:lstStyle/>
            <a:p>
              <a:r>
                <a:rPr lang="en-US" dirty="0"/>
                <a:t>1</a:t>
              </a:r>
            </a:p>
          </p:txBody>
        </p:sp>
        <p:sp>
          <p:nvSpPr>
            <p:cNvPr id="211" name="TextBox 210">
              <a:extLst>
                <a:ext uri="{FF2B5EF4-FFF2-40B4-BE49-F238E27FC236}">
                  <a16:creationId xmlns:a16="http://schemas.microsoft.com/office/drawing/2014/main" id="{1C6A4050-6EAD-744D-BEC8-30567D104C6C}"/>
                </a:ext>
              </a:extLst>
            </p:cNvPr>
            <p:cNvSpPr txBox="1"/>
            <p:nvPr/>
          </p:nvSpPr>
          <p:spPr>
            <a:xfrm>
              <a:off x="6352939" y="680374"/>
              <a:ext cx="400109" cy="492443"/>
            </a:xfrm>
            <a:prstGeom prst="rect">
              <a:avLst/>
            </a:prstGeom>
            <a:noFill/>
          </p:spPr>
          <p:txBody>
            <a:bodyPr wrap="none" rtlCol="0">
              <a:spAutoFit/>
            </a:bodyPr>
            <a:lstStyle/>
            <a:p>
              <a:r>
                <a:rPr lang="en-US" dirty="0"/>
                <a:t>2</a:t>
              </a:r>
            </a:p>
          </p:txBody>
        </p:sp>
        <p:sp>
          <p:nvSpPr>
            <p:cNvPr id="212" name="TextBox 211">
              <a:extLst>
                <a:ext uri="{FF2B5EF4-FFF2-40B4-BE49-F238E27FC236}">
                  <a16:creationId xmlns:a16="http://schemas.microsoft.com/office/drawing/2014/main" id="{F8355C99-4655-6C47-BE52-05967B56994E}"/>
                </a:ext>
              </a:extLst>
            </p:cNvPr>
            <p:cNvSpPr txBox="1"/>
            <p:nvPr/>
          </p:nvSpPr>
          <p:spPr>
            <a:xfrm>
              <a:off x="5977707" y="680374"/>
              <a:ext cx="400109" cy="492443"/>
            </a:xfrm>
            <a:prstGeom prst="rect">
              <a:avLst/>
            </a:prstGeom>
            <a:noFill/>
          </p:spPr>
          <p:txBody>
            <a:bodyPr wrap="none" rtlCol="0">
              <a:spAutoFit/>
            </a:bodyPr>
            <a:lstStyle/>
            <a:p>
              <a:r>
                <a:rPr lang="en-US" dirty="0"/>
                <a:t>3</a:t>
              </a:r>
            </a:p>
          </p:txBody>
        </p:sp>
        <p:sp>
          <p:nvSpPr>
            <p:cNvPr id="213" name="TextBox 212">
              <a:extLst>
                <a:ext uri="{FF2B5EF4-FFF2-40B4-BE49-F238E27FC236}">
                  <a16:creationId xmlns:a16="http://schemas.microsoft.com/office/drawing/2014/main" id="{31C87ED2-9724-9541-98A2-A1A651DB7D70}"/>
                </a:ext>
              </a:extLst>
            </p:cNvPr>
            <p:cNvSpPr txBox="1"/>
            <p:nvPr/>
          </p:nvSpPr>
          <p:spPr>
            <a:xfrm>
              <a:off x="5602476" y="680374"/>
              <a:ext cx="400109" cy="492443"/>
            </a:xfrm>
            <a:prstGeom prst="rect">
              <a:avLst/>
            </a:prstGeom>
            <a:noFill/>
          </p:spPr>
          <p:txBody>
            <a:bodyPr wrap="none" rtlCol="0">
              <a:spAutoFit/>
            </a:bodyPr>
            <a:lstStyle/>
            <a:p>
              <a:r>
                <a:rPr lang="en-US" dirty="0"/>
                <a:t>4</a:t>
              </a:r>
            </a:p>
          </p:txBody>
        </p:sp>
      </p:grpSp>
      <p:grpSp>
        <p:nvGrpSpPr>
          <p:cNvPr id="225" name="Group 224">
            <a:extLst>
              <a:ext uri="{FF2B5EF4-FFF2-40B4-BE49-F238E27FC236}">
                <a16:creationId xmlns:a16="http://schemas.microsoft.com/office/drawing/2014/main" id="{67FBD56D-45A5-804F-82CE-4D4287A2CA14}"/>
              </a:ext>
            </a:extLst>
          </p:cNvPr>
          <p:cNvGrpSpPr/>
          <p:nvPr/>
        </p:nvGrpSpPr>
        <p:grpSpPr>
          <a:xfrm rot="16200000">
            <a:off x="2358955" y="2523941"/>
            <a:ext cx="1425776" cy="369333"/>
            <a:chOff x="5602475" y="680374"/>
            <a:chExt cx="1901034" cy="492444"/>
          </a:xfrm>
        </p:grpSpPr>
        <p:sp>
          <p:nvSpPr>
            <p:cNvPr id="226" name="TextBox 225">
              <a:extLst>
                <a:ext uri="{FF2B5EF4-FFF2-40B4-BE49-F238E27FC236}">
                  <a16:creationId xmlns:a16="http://schemas.microsoft.com/office/drawing/2014/main" id="{BA54426D-965D-BC42-8252-9D493C3010A1}"/>
                </a:ext>
              </a:extLst>
            </p:cNvPr>
            <p:cNvSpPr txBox="1"/>
            <p:nvPr/>
          </p:nvSpPr>
          <p:spPr>
            <a:xfrm>
              <a:off x="7103400" y="680374"/>
              <a:ext cx="400109" cy="492443"/>
            </a:xfrm>
            <a:prstGeom prst="rect">
              <a:avLst/>
            </a:prstGeom>
            <a:noFill/>
          </p:spPr>
          <p:txBody>
            <a:bodyPr wrap="none" rtlCol="0">
              <a:spAutoFit/>
            </a:bodyPr>
            <a:lstStyle/>
            <a:p>
              <a:r>
                <a:rPr lang="en-US" dirty="0"/>
                <a:t>0</a:t>
              </a:r>
            </a:p>
          </p:txBody>
        </p:sp>
        <p:sp>
          <p:nvSpPr>
            <p:cNvPr id="227" name="TextBox 226">
              <a:extLst>
                <a:ext uri="{FF2B5EF4-FFF2-40B4-BE49-F238E27FC236}">
                  <a16:creationId xmlns:a16="http://schemas.microsoft.com/office/drawing/2014/main" id="{37E081E3-A18E-6D48-9748-51EBADB2C9A7}"/>
                </a:ext>
              </a:extLst>
            </p:cNvPr>
            <p:cNvSpPr txBox="1"/>
            <p:nvPr/>
          </p:nvSpPr>
          <p:spPr>
            <a:xfrm>
              <a:off x="6728169" y="680375"/>
              <a:ext cx="400109" cy="492443"/>
            </a:xfrm>
            <a:prstGeom prst="rect">
              <a:avLst/>
            </a:prstGeom>
            <a:noFill/>
          </p:spPr>
          <p:txBody>
            <a:bodyPr wrap="none" rtlCol="0">
              <a:spAutoFit/>
            </a:bodyPr>
            <a:lstStyle/>
            <a:p>
              <a:r>
                <a:rPr lang="en-US" dirty="0"/>
                <a:t>1</a:t>
              </a:r>
            </a:p>
          </p:txBody>
        </p:sp>
        <p:sp>
          <p:nvSpPr>
            <p:cNvPr id="228" name="TextBox 227">
              <a:extLst>
                <a:ext uri="{FF2B5EF4-FFF2-40B4-BE49-F238E27FC236}">
                  <a16:creationId xmlns:a16="http://schemas.microsoft.com/office/drawing/2014/main" id="{2C473D19-92F2-FA4B-A60F-2881DE8AE136}"/>
                </a:ext>
              </a:extLst>
            </p:cNvPr>
            <p:cNvSpPr txBox="1"/>
            <p:nvPr/>
          </p:nvSpPr>
          <p:spPr>
            <a:xfrm>
              <a:off x="6352937" y="680374"/>
              <a:ext cx="400109" cy="492443"/>
            </a:xfrm>
            <a:prstGeom prst="rect">
              <a:avLst/>
            </a:prstGeom>
            <a:noFill/>
          </p:spPr>
          <p:txBody>
            <a:bodyPr wrap="none" rtlCol="0">
              <a:spAutoFit/>
            </a:bodyPr>
            <a:lstStyle/>
            <a:p>
              <a:r>
                <a:rPr lang="en-US" dirty="0"/>
                <a:t>2</a:t>
              </a:r>
            </a:p>
          </p:txBody>
        </p:sp>
        <p:sp>
          <p:nvSpPr>
            <p:cNvPr id="229" name="TextBox 228">
              <a:extLst>
                <a:ext uri="{FF2B5EF4-FFF2-40B4-BE49-F238E27FC236}">
                  <a16:creationId xmlns:a16="http://schemas.microsoft.com/office/drawing/2014/main" id="{3CE739E0-9173-0447-88FC-C62DA85EB8CC}"/>
                </a:ext>
              </a:extLst>
            </p:cNvPr>
            <p:cNvSpPr txBox="1"/>
            <p:nvPr/>
          </p:nvSpPr>
          <p:spPr>
            <a:xfrm>
              <a:off x="5977706" y="680374"/>
              <a:ext cx="400109" cy="492443"/>
            </a:xfrm>
            <a:prstGeom prst="rect">
              <a:avLst/>
            </a:prstGeom>
            <a:noFill/>
          </p:spPr>
          <p:txBody>
            <a:bodyPr wrap="none" rtlCol="0">
              <a:spAutoFit/>
            </a:bodyPr>
            <a:lstStyle/>
            <a:p>
              <a:r>
                <a:rPr lang="en-US" dirty="0"/>
                <a:t>3</a:t>
              </a:r>
            </a:p>
          </p:txBody>
        </p:sp>
        <p:sp>
          <p:nvSpPr>
            <p:cNvPr id="230" name="TextBox 229">
              <a:extLst>
                <a:ext uri="{FF2B5EF4-FFF2-40B4-BE49-F238E27FC236}">
                  <a16:creationId xmlns:a16="http://schemas.microsoft.com/office/drawing/2014/main" id="{EDC2015F-B676-9A4A-B501-13944B688313}"/>
                </a:ext>
              </a:extLst>
            </p:cNvPr>
            <p:cNvSpPr txBox="1"/>
            <p:nvPr/>
          </p:nvSpPr>
          <p:spPr>
            <a:xfrm>
              <a:off x="5602475" y="680374"/>
              <a:ext cx="400109" cy="492443"/>
            </a:xfrm>
            <a:prstGeom prst="rect">
              <a:avLst/>
            </a:prstGeom>
            <a:noFill/>
          </p:spPr>
          <p:txBody>
            <a:bodyPr wrap="none" rtlCol="0">
              <a:spAutoFit/>
            </a:bodyPr>
            <a:lstStyle/>
            <a:p>
              <a:r>
                <a:rPr lang="en-US" dirty="0"/>
                <a:t>4</a:t>
              </a:r>
            </a:p>
          </p:txBody>
        </p:sp>
      </p:grpSp>
      <p:grpSp>
        <p:nvGrpSpPr>
          <p:cNvPr id="231" name="Group 230">
            <a:extLst>
              <a:ext uri="{FF2B5EF4-FFF2-40B4-BE49-F238E27FC236}">
                <a16:creationId xmlns:a16="http://schemas.microsoft.com/office/drawing/2014/main" id="{92158E5E-2A8A-0D45-B84D-FFEDAA8D026C}"/>
              </a:ext>
            </a:extLst>
          </p:cNvPr>
          <p:cNvGrpSpPr/>
          <p:nvPr/>
        </p:nvGrpSpPr>
        <p:grpSpPr>
          <a:xfrm rot="16200000">
            <a:off x="2563341" y="2393945"/>
            <a:ext cx="1425776" cy="369333"/>
            <a:chOff x="5602475" y="680374"/>
            <a:chExt cx="1901034" cy="492444"/>
          </a:xfrm>
        </p:grpSpPr>
        <p:sp>
          <p:nvSpPr>
            <p:cNvPr id="232" name="TextBox 231">
              <a:extLst>
                <a:ext uri="{FF2B5EF4-FFF2-40B4-BE49-F238E27FC236}">
                  <a16:creationId xmlns:a16="http://schemas.microsoft.com/office/drawing/2014/main" id="{6C6EE990-8C3D-0940-9E19-A7C12AA7E861}"/>
                </a:ext>
              </a:extLst>
            </p:cNvPr>
            <p:cNvSpPr txBox="1"/>
            <p:nvPr/>
          </p:nvSpPr>
          <p:spPr>
            <a:xfrm>
              <a:off x="7103400" y="680374"/>
              <a:ext cx="400109" cy="492443"/>
            </a:xfrm>
            <a:prstGeom prst="rect">
              <a:avLst/>
            </a:prstGeom>
            <a:noFill/>
          </p:spPr>
          <p:txBody>
            <a:bodyPr wrap="none" rtlCol="0">
              <a:spAutoFit/>
            </a:bodyPr>
            <a:lstStyle/>
            <a:p>
              <a:r>
                <a:rPr lang="en-US" dirty="0"/>
                <a:t>0</a:t>
              </a:r>
            </a:p>
          </p:txBody>
        </p:sp>
        <p:sp>
          <p:nvSpPr>
            <p:cNvPr id="233" name="TextBox 232">
              <a:extLst>
                <a:ext uri="{FF2B5EF4-FFF2-40B4-BE49-F238E27FC236}">
                  <a16:creationId xmlns:a16="http://schemas.microsoft.com/office/drawing/2014/main" id="{595CA8CC-2F0D-A741-AC4B-661AED1E6CAD}"/>
                </a:ext>
              </a:extLst>
            </p:cNvPr>
            <p:cNvSpPr txBox="1"/>
            <p:nvPr/>
          </p:nvSpPr>
          <p:spPr>
            <a:xfrm>
              <a:off x="6728169" y="680375"/>
              <a:ext cx="400109" cy="492443"/>
            </a:xfrm>
            <a:prstGeom prst="rect">
              <a:avLst/>
            </a:prstGeom>
            <a:noFill/>
          </p:spPr>
          <p:txBody>
            <a:bodyPr wrap="none" rtlCol="0">
              <a:spAutoFit/>
            </a:bodyPr>
            <a:lstStyle/>
            <a:p>
              <a:r>
                <a:rPr lang="en-US" dirty="0"/>
                <a:t>1</a:t>
              </a:r>
            </a:p>
          </p:txBody>
        </p:sp>
        <p:sp>
          <p:nvSpPr>
            <p:cNvPr id="234" name="TextBox 233">
              <a:extLst>
                <a:ext uri="{FF2B5EF4-FFF2-40B4-BE49-F238E27FC236}">
                  <a16:creationId xmlns:a16="http://schemas.microsoft.com/office/drawing/2014/main" id="{22276D43-3DEE-0940-AC9F-894D2312C98D}"/>
                </a:ext>
              </a:extLst>
            </p:cNvPr>
            <p:cNvSpPr txBox="1"/>
            <p:nvPr/>
          </p:nvSpPr>
          <p:spPr>
            <a:xfrm>
              <a:off x="6352937" y="680374"/>
              <a:ext cx="400109" cy="492443"/>
            </a:xfrm>
            <a:prstGeom prst="rect">
              <a:avLst/>
            </a:prstGeom>
            <a:noFill/>
          </p:spPr>
          <p:txBody>
            <a:bodyPr wrap="none" rtlCol="0">
              <a:spAutoFit/>
            </a:bodyPr>
            <a:lstStyle/>
            <a:p>
              <a:r>
                <a:rPr lang="en-US" dirty="0"/>
                <a:t>2</a:t>
              </a:r>
            </a:p>
          </p:txBody>
        </p:sp>
        <p:sp>
          <p:nvSpPr>
            <p:cNvPr id="235" name="TextBox 234">
              <a:extLst>
                <a:ext uri="{FF2B5EF4-FFF2-40B4-BE49-F238E27FC236}">
                  <a16:creationId xmlns:a16="http://schemas.microsoft.com/office/drawing/2014/main" id="{65374161-ACD9-A64F-9667-0BF1AD9BBECA}"/>
                </a:ext>
              </a:extLst>
            </p:cNvPr>
            <p:cNvSpPr txBox="1"/>
            <p:nvPr/>
          </p:nvSpPr>
          <p:spPr>
            <a:xfrm>
              <a:off x="5977706" y="680374"/>
              <a:ext cx="400109" cy="492443"/>
            </a:xfrm>
            <a:prstGeom prst="rect">
              <a:avLst/>
            </a:prstGeom>
            <a:noFill/>
          </p:spPr>
          <p:txBody>
            <a:bodyPr wrap="none" rtlCol="0">
              <a:spAutoFit/>
            </a:bodyPr>
            <a:lstStyle/>
            <a:p>
              <a:r>
                <a:rPr lang="en-US" dirty="0"/>
                <a:t>3</a:t>
              </a:r>
            </a:p>
          </p:txBody>
        </p:sp>
        <p:sp>
          <p:nvSpPr>
            <p:cNvPr id="236" name="TextBox 235">
              <a:extLst>
                <a:ext uri="{FF2B5EF4-FFF2-40B4-BE49-F238E27FC236}">
                  <a16:creationId xmlns:a16="http://schemas.microsoft.com/office/drawing/2014/main" id="{B112187D-7C2F-4E42-92C5-44EC0A7F1338}"/>
                </a:ext>
              </a:extLst>
            </p:cNvPr>
            <p:cNvSpPr txBox="1"/>
            <p:nvPr/>
          </p:nvSpPr>
          <p:spPr>
            <a:xfrm>
              <a:off x="5602475" y="680374"/>
              <a:ext cx="400109" cy="492443"/>
            </a:xfrm>
            <a:prstGeom prst="rect">
              <a:avLst/>
            </a:prstGeom>
            <a:noFill/>
          </p:spPr>
          <p:txBody>
            <a:bodyPr wrap="none" rtlCol="0">
              <a:spAutoFit/>
            </a:bodyPr>
            <a:lstStyle/>
            <a:p>
              <a:r>
                <a:rPr lang="en-US" dirty="0"/>
                <a:t>4</a:t>
              </a:r>
            </a:p>
          </p:txBody>
        </p:sp>
      </p:grpSp>
      <p:cxnSp>
        <p:nvCxnSpPr>
          <p:cNvPr id="447" name="Straight Connector 446">
            <a:extLst>
              <a:ext uri="{FF2B5EF4-FFF2-40B4-BE49-F238E27FC236}">
                <a16:creationId xmlns:a16="http://schemas.microsoft.com/office/drawing/2014/main" id="{BC075D64-F76E-C84C-BFF3-3CB1D7387E4D}"/>
              </a:ext>
            </a:extLst>
          </p:cNvPr>
          <p:cNvCxnSpPr>
            <a:cxnSpLocks/>
          </p:cNvCxnSpPr>
          <p:nvPr/>
        </p:nvCxnSpPr>
        <p:spPr>
          <a:xfrm>
            <a:off x="5860191" y="762052"/>
            <a:ext cx="0" cy="1127666"/>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sp>
        <p:nvSpPr>
          <p:cNvPr id="439" name="Rectangle 438">
            <a:extLst>
              <a:ext uri="{FF2B5EF4-FFF2-40B4-BE49-F238E27FC236}">
                <a16:creationId xmlns:a16="http://schemas.microsoft.com/office/drawing/2014/main" id="{DB0B98F6-FB43-DF4F-9F65-92B00E1AE264}"/>
              </a:ext>
            </a:extLst>
          </p:cNvPr>
          <p:cNvSpPr/>
          <p:nvPr/>
        </p:nvSpPr>
        <p:spPr>
          <a:xfrm>
            <a:off x="5456599" y="1896530"/>
            <a:ext cx="120038" cy="1198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300" name="Straight Arrow Connector 299">
            <a:extLst>
              <a:ext uri="{FF2B5EF4-FFF2-40B4-BE49-F238E27FC236}">
                <a16:creationId xmlns:a16="http://schemas.microsoft.com/office/drawing/2014/main" id="{842593EA-9A9C-3D48-A656-74DB592D755A}"/>
              </a:ext>
            </a:extLst>
          </p:cNvPr>
          <p:cNvCxnSpPr>
            <a:cxnSpLocks/>
            <a:stCxn id="439" idx="3"/>
            <a:endCxn id="396" idx="3"/>
          </p:cNvCxnSpPr>
          <p:nvPr/>
        </p:nvCxnSpPr>
        <p:spPr>
          <a:xfrm>
            <a:off x="5576637" y="1956458"/>
            <a:ext cx="140204" cy="2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5" name="Rectangle 324">
            <a:extLst>
              <a:ext uri="{FF2B5EF4-FFF2-40B4-BE49-F238E27FC236}">
                <a16:creationId xmlns:a16="http://schemas.microsoft.com/office/drawing/2014/main" id="{DAFADDED-99BB-3E4B-8543-4F348EBB9C7B}"/>
              </a:ext>
            </a:extLst>
          </p:cNvPr>
          <p:cNvSpPr/>
          <p:nvPr/>
        </p:nvSpPr>
        <p:spPr>
          <a:xfrm>
            <a:off x="5649281" y="2130595"/>
            <a:ext cx="254373" cy="11644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396" name="Trapezoid 395">
            <a:extLst>
              <a:ext uri="{FF2B5EF4-FFF2-40B4-BE49-F238E27FC236}">
                <a16:creationId xmlns:a16="http://schemas.microsoft.com/office/drawing/2014/main" id="{3024FD87-D678-104E-964C-CF1E9823EE90}"/>
              </a:ext>
            </a:extLst>
          </p:cNvPr>
          <p:cNvSpPr/>
          <p:nvPr/>
        </p:nvSpPr>
        <p:spPr>
          <a:xfrm flipH="1">
            <a:off x="5668637" y="1894902"/>
            <a:ext cx="390377" cy="123593"/>
          </a:xfrm>
          <a:prstGeom prst="trapezoid">
            <a:avLst>
              <a:gd name="adj" fmla="val 7800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p>
        </p:txBody>
      </p:sp>
      <p:sp>
        <p:nvSpPr>
          <p:cNvPr id="398" name="Trapezoid 397">
            <a:extLst>
              <a:ext uri="{FF2B5EF4-FFF2-40B4-BE49-F238E27FC236}">
                <a16:creationId xmlns:a16="http://schemas.microsoft.com/office/drawing/2014/main" id="{5C149541-3EFF-B749-BC15-67BB5B9E8F44}"/>
              </a:ext>
            </a:extLst>
          </p:cNvPr>
          <p:cNvSpPr/>
          <p:nvPr/>
        </p:nvSpPr>
        <p:spPr>
          <a:xfrm flipH="1">
            <a:off x="5581885" y="2383541"/>
            <a:ext cx="390377" cy="123593"/>
          </a:xfrm>
          <a:prstGeom prst="trapezoid">
            <a:avLst>
              <a:gd name="adj" fmla="val 7800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p>
        </p:txBody>
      </p:sp>
      <p:cxnSp>
        <p:nvCxnSpPr>
          <p:cNvPr id="574" name="Straight Arrow Connector 573">
            <a:extLst>
              <a:ext uri="{FF2B5EF4-FFF2-40B4-BE49-F238E27FC236}">
                <a16:creationId xmlns:a16="http://schemas.microsoft.com/office/drawing/2014/main" id="{A173B6FE-E547-2247-8C7D-17FEFC1BF43C}"/>
              </a:ext>
            </a:extLst>
          </p:cNvPr>
          <p:cNvCxnSpPr/>
          <p:nvPr/>
        </p:nvCxnSpPr>
        <p:spPr>
          <a:xfrm flipV="1">
            <a:off x="5771870" y="2022430"/>
            <a:ext cx="0" cy="10120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2" name="Straight Arrow Connector 401">
            <a:extLst>
              <a:ext uri="{FF2B5EF4-FFF2-40B4-BE49-F238E27FC236}">
                <a16:creationId xmlns:a16="http://schemas.microsoft.com/office/drawing/2014/main" id="{0D0648B5-3558-DF4B-8860-C7A3788BAEBE}"/>
              </a:ext>
            </a:extLst>
          </p:cNvPr>
          <p:cNvCxnSpPr>
            <a:cxnSpLocks/>
            <a:stCxn id="398" idx="0"/>
            <a:endCxn id="325" idx="2"/>
          </p:cNvCxnSpPr>
          <p:nvPr/>
        </p:nvCxnSpPr>
        <p:spPr>
          <a:xfrm flipH="1" flipV="1">
            <a:off x="5776467" y="2247037"/>
            <a:ext cx="607" cy="13650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9" name="Rectangle 408">
            <a:extLst>
              <a:ext uri="{FF2B5EF4-FFF2-40B4-BE49-F238E27FC236}">
                <a16:creationId xmlns:a16="http://schemas.microsoft.com/office/drawing/2014/main" id="{32F07C35-FABD-1746-839B-31B470A650D2}"/>
              </a:ext>
            </a:extLst>
          </p:cNvPr>
          <p:cNvSpPr/>
          <p:nvPr/>
        </p:nvSpPr>
        <p:spPr>
          <a:xfrm>
            <a:off x="5372056" y="2385410"/>
            <a:ext cx="120038" cy="1198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410" name="Straight Arrow Connector 409">
            <a:extLst>
              <a:ext uri="{FF2B5EF4-FFF2-40B4-BE49-F238E27FC236}">
                <a16:creationId xmlns:a16="http://schemas.microsoft.com/office/drawing/2014/main" id="{2ADBB337-51A9-8C42-877B-A704E7D95D8A}"/>
              </a:ext>
            </a:extLst>
          </p:cNvPr>
          <p:cNvCxnSpPr>
            <a:cxnSpLocks/>
            <a:stCxn id="409" idx="3"/>
            <a:endCxn id="398" idx="3"/>
          </p:cNvCxnSpPr>
          <p:nvPr/>
        </p:nvCxnSpPr>
        <p:spPr>
          <a:xfrm>
            <a:off x="5492094" y="2445338"/>
            <a:ext cx="1379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Elbow Connector 247">
            <a:extLst>
              <a:ext uri="{FF2B5EF4-FFF2-40B4-BE49-F238E27FC236}">
                <a16:creationId xmlns:a16="http://schemas.microsoft.com/office/drawing/2014/main" id="{83DA5502-6201-DF4B-AEE3-D24F7AFDD513}"/>
              </a:ext>
            </a:extLst>
          </p:cNvPr>
          <p:cNvCxnSpPr>
            <a:cxnSpLocks/>
            <a:stCxn id="398" idx="0"/>
          </p:cNvCxnSpPr>
          <p:nvPr/>
        </p:nvCxnSpPr>
        <p:spPr>
          <a:xfrm rot="5400000" flipH="1" flipV="1">
            <a:off x="5691859" y="2107646"/>
            <a:ext cx="361111" cy="190680"/>
          </a:xfrm>
          <a:prstGeom prst="bentConnector3">
            <a:avLst>
              <a:gd name="adj1" fmla="val 1062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2D1469BB-8F08-E547-9F43-A9AF4714E667}"/>
              </a:ext>
            </a:extLst>
          </p:cNvPr>
          <p:cNvSpPr txBox="1"/>
          <p:nvPr/>
        </p:nvSpPr>
        <p:spPr>
          <a:xfrm>
            <a:off x="4982361" y="1966125"/>
            <a:ext cx="765659" cy="461665"/>
          </a:xfrm>
          <a:prstGeom prst="rect">
            <a:avLst/>
          </a:prstGeom>
          <a:noFill/>
        </p:spPr>
        <p:txBody>
          <a:bodyPr wrap="square" rtlCol="0">
            <a:spAutoFit/>
          </a:bodyPr>
          <a:lstStyle/>
          <a:p>
            <a:r>
              <a:rPr lang="en-US" sz="1200" dirty="0"/>
              <a:t>Pipeline register</a:t>
            </a:r>
          </a:p>
        </p:txBody>
      </p:sp>
      <p:sp>
        <p:nvSpPr>
          <p:cNvPr id="257" name="Triangle 256">
            <a:extLst>
              <a:ext uri="{FF2B5EF4-FFF2-40B4-BE49-F238E27FC236}">
                <a16:creationId xmlns:a16="http://schemas.microsoft.com/office/drawing/2014/main" id="{BE15C155-975C-D541-9DD5-F5138CCAACB8}"/>
              </a:ext>
            </a:extLst>
          </p:cNvPr>
          <p:cNvSpPr/>
          <p:nvPr/>
        </p:nvSpPr>
        <p:spPr>
          <a:xfrm rot="5400000">
            <a:off x="5644562" y="2153414"/>
            <a:ext cx="87757" cy="73548"/>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dk1"/>
              </a:solidFill>
            </a:endParaRPr>
          </a:p>
        </p:txBody>
      </p:sp>
      <p:cxnSp>
        <p:nvCxnSpPr>
          <p:cNvPr id="270" name="Elbow Connector 269">
            <a:extLst>
              <a:ext uri="{FF2B5EF4-FFF2-40B4-BE49-F238E27FC236}">
                <a16:creationId xmlns:a16="http://schemas.microsoft.com/office/drawing/2014/main" id="{79731700-6AB7-9C4A-B89E-08A939F8CE16}"/>
              </a:ext>
            </a:extLst>
          </p:cNvPr>
          <p:cNvCxnSpPr>
            <a:cxnSpLocks/>
            <a:stCxn id="578" idx="1"/>
            <a:endCxn id="444" idx="2"/>
          </p:cNvCxnSpPr>
          <p:nvPr/>
        </p:nvCxnSpPr>
        <p:spPr>
          <a:xfrm rot="10800000">
            <a:off x="5867809" y="2501257"/>
            <a:ext cx="340033" cy="791086"/>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8" name="Rectangle 437">
            <a:extLst>
              <a:ext uri="{FF2B5EF4-FFF2-40B4-BE49-F238E27FC236}">
                <a16:creationId xmlns:a16="http://schemas.microsoft.com/office/drawing/2014/main" id="{A0C466B4-B1C3-E74D-AC96-EF90B1A28E6C}"/>
              </a:ext>
            </a:extLst>
          </p:cNvPr>
          <p:cNvSpPr/>
          <p:nvPr/>
        </p:nvSpPr>
        <p:spPr>
          <a:xfrm>
            <a:off x="5630983" y="2381401"/>
            <a:ext cx="120038" cy="11985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42" name="Rectangle 441">
            <a:extLst>
              <a:ext uri="{FF2B5EF4-FFF2-40B4-BE49-F238E27FC236}">
                <a16:creationId xmlns:a16="http://schemas.microsoft.com/office/drawing/2014/main" id="{D04EEBDE-310E-854A-B548-593F29B30052}"/>
              </a:ext>
            </a:extLst>
          </p:cNvPr>
          <p:cNvSpPr/>
          <p:nvPr/>
        </p:nvSpPr>
        <p:spPr>
          <a:xfrm>
            <a:off x="5689918" y="2381401"/>
            <a:ext cx="120038" cy="11985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43" name="Rectangle 442">
            <a:extLst>
              <a:ext uri="{FF2B5EF4-FFF2-40B4-BE49-F238E27FC236}">
                <a16:creationId xmlns:a16="http://schemas.microsoft.com/office/drawing/2014/main" id="{71B132A5-2536-5A40-AA95-F1AD4A3EF7A6}"/>
              </a:ext>
            </a:extLst>
          </p:cNvPr>
          <p:cNvSpPr/>
          <p:nvPr/>
        </p:nvSpPr>
        <p:spPr>
          <a:xfrm>
            <a:off x="5748854" y="2381401"/>
            <a:ext cx="120038" cy="11985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44" name="Rectangle 443">
            <a:extLst>
              <a:ext uri="{FF2B5EF4-FFF2-40B4-BE49-F238E27FC236}">
                <a16:creationId xmlns:a16="http://schemas.microsoft.com/office/drawing/2014/main" id="{2928A230-8971-8E49-91F5-995A3FF87CFA}"/>
              </a:ext>
            </a:extLst>
          </p:cNvPr>
          <p:cNvSpPr/>
          <p:nvPr/>
        </p:nvSpPr>
        <p:spPr>
          <a:xfrm>
            <a:off x="5807789" y="2381401"/>
            <a:ext cx="120038" cy="11985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445" name="Elbow Connector 444">
            <a:extLst>
              <a:ext uri="{FF2B5EF4-FFF2-40B4-BE49-F238E27FC236}">
                <a16:creationId xmlns:a16="http://schemas.microsoft.com/office/drawing/2014/main" id="{FFFEC9C7-6626-6E4F-9327-4C2BCF2AFF18}"/>
              </a:ext>
            </a:extLst>
          </p:cNvPr>
          <p:cNvCxnSpPr>
            <a:cxnSpLocks/>
            <a:stCxn id="580" idx="0"/>
            <a:endCxn id="443" idx="2"/>
          </p:cNvCxnSpPr>
          <p:nvPr/>
        </p:nvCxnSpPr>
        <p:spPr>
          <a:xfrm rot="5400000" flipH="1" flipV="1">
            <a:off x="4750751" y="2454324"/>
            <a:ext cx="1011189" cy="1105054"/>
          </a:xfrm>
          <a:prstGeom prst="bentConnector3">
            <a:avLst>
              <a:gd name="adj1" fmla="val 30925"/>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Elbow Connector 575">
            <a:extLst>
              <a:ext uri="{FF2B5EF4-FFF2-40B4-BE49-F238E27FC236}">
                <a16:creationId xmlns:a16="http://schemas.microsoft.com/office/drawing/2014/main" id="{723D4A62-FF5D-1C46-8AD1-16E89F409F84}"/>
              </a:ext>
            </a:extLst>
          </p:cNvPr>
          <p:cNvCxnSpPr>
            <a:cxnSpLocks/>
            <a:stCxn id="581" idx="3"/>
            <a:endCxn id="442" idx="2"/>
          </p:cNvCxnSpPr>
          <p:nvPr/>
        </p:nvCxnSpPr>
        <p:spPr>
          <a:xfrm>
            <a:off x="4502290" y="1993234"/>
            <a:ext cx="1247648" cy="508022"/>
          </a:xfrm>
          <a:prstGeom prst="bentConnector4">
            <a:avLst>
              <a:gd name="adj1" fmla="val 11523"/>
              <a:gd name="adj2" fmla="val 217066"/>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7" name="Elbow Connector 576">
            <a:extLst>
              <a:ext uri="{FF2B5EF4-FFF2-40B4-BE49-F238E27FC236}">
                <a16:creationId xmlns:a16="http://schemas.microsoft.com/office/drawing/2014/main" id="{5315DEC2-DAB2-D645-89FB-8CD92BDD010D}"/>
              </a:ext>
            </a:extLst>
          </p:cNvPr>
          <p:cNvCxnSpPr>
            <a:cxnSpLocks/>
            <a:endCxn id="438" idx="2"/>
          </p:cNvCxnSpPr>
          <p:nvPr/>
        </p:nvCxnSpPr>
        <p:spPr>
          <a:xfrm>
            <a:off x="4763838" y="2022430"/>
            <a:ext cx="927164" cy="478826"/>
          </a:xfrm>
          <a:prstGeom prst="bentConnector4">
            <a:avLst>
              <a:gd name="adj1" fmla="val 99"/>
              <a:gd name="adj2" fmla="val 205016"/>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78" name="Rectangle 577">
            <a:extLst>
              <a:ext uri="{FF2B5EF4-FFF2-40B4-BE49-F238E27FC236}">
                <a16:creationId xmlns:a16="http://schemas.microsoft.com/office/drawing/2014/main" id="{B62BE121-F644-834E-8CD4-B5E46C56FE33}"/>
              </a:ext>
            </a:extLst>
          </p:cNvPr>
          <p:cNvSpPr/>
          <p:nvPr/>
        </p:nvSpPr>
        <p:spPr>
          <a:xfrm>
            <a:off x="6207841" y="3232414"/>
            <a:ext cx="120038" cy="11985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580" name="Rectangle 579">
            <a:extLst>
              <a:ext uri="{FF2B5EF4-FFF2-40B4-BE49-F238E27FC236}">
                <a16:creationId xmlns:a16="http://schemas.microsoft.com/office/drawing/2014/main" id="{A0079705-5D54-7542-BFBD-501B2D2D10BB}"/>
              </a:ext>
            </a:extLst>
          </p:cNvPr>
          <p:cNvSpPr/>
          <p:nvPr/>
        </p:nvSpPr>
        <p:spPr>
          <a:xfrm>
            <a:off x="4643800" y="3512445"/>
            <a:ext cx="120038" cy="11985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581" name="Rectangle 580">
            <a:extLst>
              <a:ext uri="{FF2B5EF4-FFF2-40B4-BE49-F238E27FC236}">
                <a16:creationId xmlns:a16="http://schemas.microsoft.com/office/drawing/2014/main" id="{EBEA3627-D6D5-3B43-A3C9-23F198C41FF9}"/>
              </a:ext>
            </a:extLst>
          </p:cNvPr>
          <p:cNvSpPr/>
          <p:nvPr/>
        </p:nvSpPr>
        <p:spPr>
          <a:xfrm>
            <a:off x="4382252" y="1933306"/>
            <a:ext cx="120038" cy="11985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589" name="Straight Connector 588">
            <a:extLst>
              <a:ext uri="{FF2B5EF4-FFF2-40B4-BE49-F238E27FC236}">
                <a16:creationId xmlns:a16="http://schemas.microsoft.com/office/drawing/2014/main" id="{FE05063C-1999-C74F-9EDF-58E9C46A7106}"/>
              </a:ext>
            </a:extLst>
          </p:cNvPr>
          <p:cNvCxnSpPr/>
          <p:nvPr/>
        </p:nvCxnSpPr>
        <p:spPr>
          <a:xfrm>
            <a:off x="4502290" y="1821707"/>
            <a:ext cx="261548" cy="1946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75CA9AD7-721A-8240-8491-D8992592EEE3}"/>
              </a:ext>
            </a:extLst>
          </p:cNvPr>
          <p:cNvSpPr/>
          <p:nvPr/>
        </p:nvSpPr>
        <p:spPr>
          <a:xfrm>
            <a:off x="3499310" y="797771"/>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b="1" dirty="0"/>
              <a:t>PE</a:t>
            </a:r>
            <a:endParaRPr lang="en-US" b="1" dirty="0"/>
          </a:p>
        </p:txBody>
      </p:sp>
    </p:spTree>
    <p:extLst>
      <p:ext uri="{BB962C8B-B14F-4D97-AF65-F5344CB8AC3E}">
        <p14:creationId xmlns:p14="http://schemas.microsoft.com/office/powerpoint/2010/main" val="4588826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4236-0456-1B42-995A-FAEC1444D8B6}"/>
              </a:ext>
            </a:extLst>
          </p:cNvPr>
          <p:cNvSpPr>
            <a:spLocks noGrp="1"/>
          </p:cNvSpPr>
          <p:nvPr>
            <p:ph type="title"/>
          </p:nvPr>
        </p:nvSpPr>
        <p:spPr>
          <a:xfrm>
            <a:off x="628650" y="273844"/>
            <a:ext cx="7886700" cy="994172"/>
          </a:xfrm>
        </p:spPr>
        <p:txBody>
          <a:bodyPr/>
          <a:lstStyle/>
          <a:p>
            <a:r>
              <a:rPr lang="en-US" dirty="0"/>
              <a:t>Backup Slide:</a:t>
            </a:r>
            <a:br>
              <a:rPr lang="en-US" dirty="0"/>
            </a:br>
            <a:r>
              <a:rPr lang="en-US" dirty="0"/>
              <a:t>Switch Box (SB)</a:t>
            </a:r>
          </a:p>
        </p:txBody>
      </p:sp>
      <p:grpSp>
        <p:nvGrpSpPr>
          <p:cNvPr id="3" name="Group 2">
            <a:extLst>
              <a:ext uri="{FF2B5EF4-FFF2-40B4-BE49-F238E27FC236}">
                <a16:creationId xmlns:a16="http://schemas.microsoft.com/office/drawing/2014/main" id="{1AC5A63D-ADA4-2F48-9AD8-DE133EF9BD00}"/>
              </a:ext>
            </a:extLst>
          </p:cNvPr>
          <p:cNvGrpSpPr/>
          <p:nvPr/>
        </p:nvGrpSpPr>
        <p:grpSpPr>
          <a:xfrm>
            <a:off x="4716540" y="649906"/>
            <a:ext cx="1284928" cy="2515261"/>
            <a:chOff x="6187620" y="1690688"/>
            <a:chExt cx="908629" cy="1778652"/>
          </a:xfrm>
        </p:grpSpPr>
        <p:grpSp>
          <p:nvGrpSpPr>
            <p:cNvPr id="22" name="Group 21">
              <a:extLst>
                <a:ext uri="{FF2B5EF4-FFF2-40B4-BE49-F238E27FC236}">
                  <a16:creationId xmlns:a16="http://schemas.microsoft.com/office/drawing/2014/main" id="{59BF73A2-7E5F-7444-B20E-5A513E4492C6}"/>
                </a:ext>
              </a:extLst>
            </p:cNvPr>
            <p:cNvGrpSpPr/>
            <p:nvPr/>
          </p:nvGrpSpPr>
          <p:grpSpPr>
            <a:xfrm>
              <a:off x="6187620" y="1690688"/>
              <a:ext cx="808853" cy="179973"/>
              <a:chOff x="7451643" y="1504107"/>
              <a:chExt cx="808853" cy="2509732"/>
            </a:xfrm>
          </p:grpSpPr>
          <p:cxnSp>
            <p:nvCxnSpPr>
              <p:cNvPr id="449" name="Straight Connector 448">
                <a:extLst>
                  <a:ext uri="{FF2B5EF4-FFF2-40B4-BE49-F238E27FC236}">
                    <a16:creationId xmlns:a16="http://schemas.microsoft.com/office/drawing/2014/main" id="{DCECFACA-07A5-BF4A-B275-4118DC2813A8}"/>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0" name="Straight Connector 449">
                <a:extLst>
                  <a:ext uri="{FF2B5EF4-FFF2-40B4-BE49-F238E27FC236}">
                    <a16:creationId xmlns:a16="http://schemas.microsoft.com/office/drawing/2014/main" id="{9FC65DC2-420A-7A40-AFC4-26B0943BB572}"/>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1" name="Straight Connector 450">
                <a:extLst>
                  <a:ext uri="{FF2B5EF4-FFF2-40B4-BE49-F238E27FC236}">
                    <a16:creationId xmlns:a16="http://schemas.microsoft.com/office/drawing/2014/main" id="{7BDA733B-433D-7442-BD06-53CAB218FA75}"/>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2" name="Straight Connector 451">
                <a:extLst>
                  <a:ext uri="{FF2B5EF4-FFF2-40B4-BE49-F238E27FC236}">
                    <a16:creationId xmlns:a16="http://schemas.microsoft.com/office/drawing/2014/main" id="{8758624D-8B29-D341-8C07-64AE75E7DB23}"/>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3" name="Straight Connector 452">
                <a:extLst>
                  <a:ext uri="{FF2B5EF4-FFF2-40B4-BE49-F238E27FC236}">
                    <a16:creationId xmlns:a16="http://schemas.microsoft.com/office/drawing/2014/main" id="{2D186A8B-E43E-AB4D-B8F4-8DA9E8ED2179}"/>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21" name="Group 20">
              <a:extLst>
                <a:ext uri="{FF2B5EF4-FFF2-40B4-BE49-F238E27FC236}">
                  <a16:creationId xmlns:a16="http://schemas.microsoft.com/office/drawing/2014/main" id="{4B786349-9BB7-8A41-9D91-35E9FCFD59B3}"/>
                </a:ext>
              </a:extLst>
            </p:cNvPr>
            <p:cNvGrpSpPr/>
            <p:nvPr/>
          </p:nvGrpSpPr>
          <p:grpSpPr>
            <a:xfrm>
              <a:off x="6187620" y="1846993"/>
              <a:ext cx="808853" cy="1266422"/>
              <a:chOff x="7463112" y="1526872"/>
              <a:chExt cx="808853" cy="4804920"/>
            </a:xfrm>
          </p:grpSpPr>
          <p:cxnSp>
            <p:nvCxnSpPr>
              <p:cNvPr id="108" name="Straight Connector 107">
                <a:extLst>
                  <a:ext uri="{FF2B5EF4-FFF2-40B4-BE49-F238E27FC236}">
                    <a16:creationId xmlns:a16="http://schemas.microsoft.com/office/drawing/2014/main" id="{33527499-DCC1-2A4C-BEBF-B28EF6D10CF3}"/>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09" name="Straight Connector 108">
                <a:extLst>
                  <a:ext uri="{FF2B5EF4-FFF2-40B4-BE49-F238E27FC236}">
                    <a16:creationId xmlns:a16="http://schemas.microsoft.com/office/drawing/2014/main" id="{9AF68693-810E-0442-B259-BE7FB04B4A3F}"/>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1" name="Straight Connector 110">
                <a:extLst>
                  <a:ext uri="{FF2B5EF4-FFF2-40B4-BE49-F238E27FC236}">
                    <a16:creationId xmlns:a16="http://schemas.microsoft.com/office/drawing/2014/main" id="{4ECF6256-69AD-A644-927E-D343176398E1}"/>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2" name="Straight Connector 111">
                <a:extLst>
                  <a:ext uri="{FF2B5EF4-FFF2-40B4-BE49-F238E27FC236}">
                    <a16:creationId xmlns:a16="http://schemas.microsoft.com/office/drawing/2014/main" id="{0B6755AB-CF3C-EE4E-8DD1-784AC23135F9}"/>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447" name="Straight Connector 446">
                <a:extLst>
                  <a:ext uri="{FF2B5EF4-FFF2-40B4-BE49-F238E27FC236}">
                    <a16:creationId xmlns:a16="http://schemas.microsoft.com/office/drawing/2014/main" id="{BC075D64-F76E-C84C-BFF3-3CB1D7387E4D}"/>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nvGrpSpPr>
            <p:cNvPr id="455" name="Group 454">
              <a:extLst>
                <a:ext uri="{FF2B5EF4-FFF2-40B4-BE49-F238E27FC236}">
                  <a16:creationId xmlns:a16="http://schemas.microsoft.com/office/drawing/2014/main" id="{50F2FFBB-C858-F647-BBC5-E7CD4C7F8FA3}"/>
                </a:ext>
              </a:extLst>
            </p:cNvPr>
            <p:cNvGrpSpPr/>
            <p:nvPr/>
          </p:nvGrpSpPr>
          <p:grpSpPr>
            <a:xfrm flipV="1">
              <a:off x="6287396" y="2252237"/>
              <a:ext cx="808853" cy="1217103"/>
              <a:chOff x="7451643" y="1504107"/>
              <a:chExt cx="808853" cy="2509732"/>
            </a:xfrm>
          </p:grpSpPr>
          <p:cxnSp>
            <p:nvCxnSpPr>
              <p:cNvPr id="462" name="Straight Connector 461">
                <a:extLst>
                  <a:ext uri="{FF2B5EF4-FFF2-40B4-BE49-F238E27FC236}">
                    <a16:creationId xmlns:a16="http://schemas.microsoft.com/office/drawing/2014/main" id="{92229569-7BDC-2F46-9BF6-1FBBD5CB37F8}"/>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3" name="Straight Connector 462">
                <a:extLst>
                  <a:ext uri="{FF2B5EF4-FFF2-40B4-BE49-F238E27FC236}">
                    <a16:creationId xmlns:a16="http://schemas.microsoft.com/office/drawing/2014/main" id="{CC55DCCB-EFEA-2843-894D-79BE5F992E8D}"/>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4" name="Straight Connector 463">
                <a:extLst>
                  <a:ext uri="{FF2B5EF4-FFF2-40B4-BE49-F238E27FC236}">
                    <a16:creationId xmlns:a16="http://schemas.microsoft.com/office/drawing/2014/main" id="{84E77EDE-AF11-1D46-AA95-F83370F16ADA}"/>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5" name="Straight Connector 464">
                <a:extLst>
                  <a:ext uri="{FF2B5EF4-FFF2-40B4-BE49-F238E27FC236}">
                    <a16:creationId xmlns:a16="http://schemas.microsoft.com/office/drawing/2014/main" id="{37888E23-806C-5B47-BA1E-259FE282D333}"/>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6" name="Straight Connector 465">
                <a:extLst>
                  <a:ext uri="{FF2B5EF4-FFF2-40B4-BE49-F238E27FC236}">
                    <a16:creationId xmlns:a16="http://schemas.microsoft.com/office/drawing/2014/main" id="{E43A2BE6-45A1-2745-97A0-D6152025346A}"/>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456" name="Group 455">
              <a:extLst>
                <a:ext uri="{FF2B5EF4-FFF2-40B4-BE49-F238E27FC236}">
                  <a16:creationId xmlns:a16="http://schemas.microsoft.com/office/drawing/2014/main" id="{528479A6-A600-F445-8E98-507D285A7564}"/>
                </a:ext>
              </a:extLst>
            </p:cNvPr>
            <p:cNvGrpSpPr/>
            <p:nvPr/>
          </p:nvGrpSpPr>
          <p:grpSpPr>
            <a:xfrm flipV="1">
              <a:off x="6287396" y="1846994"/>
              <a:ext cx="808853" cy="438114"/>
              <a:chOff x="7463112" y="1526872"/>
              <a:chExt cx="808853" cy="4804920"/>
            </a:xfrm>
          </p:grpSpPr>
          <p:cxnSp>
            <p:nvCxnSpPr>
              <p:cNvPr id="457" name="Straight Connector 456">
                <a:extLst>
                  <a:ext uri="{FF2B5EF4-FFF2-40B4-BE49-F238E27FC236}">
                    <a16:creationId xmlns:a16="http://schemas.microsoft.com/office/drawing/2014/main" id="{0671F501-6E17-2B42-A7C9-D14ABEE1258C}"/>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58" name="Straight Connector 457">
                <a:extLst>
                  <a:ext uri="{FF2B5EF4-FFF2-40B4-BE49-F238E27FC236}">
                    <a16:creationId xmlns:a16="http://schemas.microsoft.com/office/drawing/2014/main" id="{83E59629-B2E4-1B42-9CFF-2C1BC77371C2}"/>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59" name="Straight Connector 458">
                <a:extLst>
                  <a:ext uri="{FF2B5EF4-FFF2-40B4-BE49-F238E27FC236}">
                    <a16:creationId xmlns:a16="http://schemas.microsoft.com/office/drawing/2014/main" id="{4EB65C64-4AAF-3645-B4E3-2A852CC65BC8}"/>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60" name="Straight Connector 459">
                <a:extLst>
                  <a:ext uri="{FF2B5EF4-FFF2-40B4-BE49-F238E27FC236}">
                    <a16:creationId xmlns:a16="http://schemas.microsoft.com/office/drawing/2014/main" id="{1FF9AB9E-FD89-D349-AEA2-DA1F7140C4D2}"/>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61" name="Straight Connector 460">
                <a:extLst>
                  <a:ext uri="{FF2B5EF4-FFF2-40B4-BE49-F238E27FC236}">
                    <a16:creationId xmlns:a16="http://schemas.microsoft.com/office/drawing/2014/main" id="{C8DDD14C-8BF5-8A40-9AFD-BB5DB0F689A8}"/>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grpSp>
        <p:nvGrpSpPr>
          <p:cNvPr id="14" name="Group 13">
            <a:extLst>
              <a:ext uri="{FF2B5EF4-FFF2-40B4-BE49-F238E27FC236}">
                <a16:creationId xmlns:a16="http://schemas.microsoft.com/office/drawing/2014/main" id="{456C4A2A-2D49-D748-8157-D1E6A29CA50F}"/>
              </a:ext>
            </a:extLst>
          </p:cNvPr>
          <p:cNvGrpSpPr/>
          <p:nvPr/>
        </p:nvGrpSpPr>
        <p:grpSpPr>
          <a:xfrm flipH="1">
            <a:off x="4708113" y="2382330"/>
            <a:ext cx="1284928" cy="2515261"/>
            <a:chOff x="5578983" y="3176440"/>
            <a:chExt cx="1713237" cy="3353681"/>
          </a:xfrm>
        </p:grpSpPr>
        <p:grpSp>
          <p:nvGrpSpPr>
            <p:cNvPr id="13" name="Group 12">
              <a:extLst>
                <a:ext uri="{FF2B5EF4-FFF2-40B4-BE49-F238E27FC236}">
                  <a16:creationId xmlns:a16="http://schemas.microsoft.com/office/drawing/2014/main" id="{50980E7B-EB30-FE42-8BD6-2D6A2DC083EB}"/>
                </a:ext>
              </a:extLst>
            </p:cNvPr>
            <p:cNvGrpSpPr/>
            <p:nvPr/>
          </p:nvGrpSpPr>
          <p:grpSpPr>
            <a:xfrm>
              <a:off x="5578983" y="3847543"/>
              <a:ext cx="1525107" cy="2682578"/>
              <a:chOff x="5578983" y="3847543"/>
              <a:chExt cx="1525107" cy="2682578"/>
            </a:xfrm>
          </p:grpSpPr>
          <p:grpSp>
            <p:nvGrpSpPr>
              <p:cNvPr id="94" name="Group 93">
                <a:extLst>
                  <a:ext uri="{FF2B5EF4-FFF2-40B4-BE49-F238E27FC236}">
                    <a16:creationId xmlns:a16="http://schemas.microsoft.com/office/drawing/2014/main" id="{372E04C7-50B6-7646-ADC1-B201C76F680B}"/>
                  </a:ext>
                </a:extLst>
              </p:cNvPr>
              <p:cNvGrpSpPr/>
              <p:nvPr/>
            </p:nvGrpSpPr>
            <p:grpSpPr>
              <a:xfrm rot="10800000" flipH="1">
                <a:off x="5578983" y="6190779"/>
                <a:ext cx="1525107" cy="339342"/>
                <a:chOff x="7451643" y="1504107"/>
                <a:chExt cx="808853" cy="2509732"/>
              </a:xfrm>
            </p:grpSpPr>
            <p:cxnSp>
              <p:nvCxnSpPr>
                <p:cNvPr id="117" name="Straight Connector 116">
                  <a:extLst>
                    <a:ext uri="{FF2B5EF4-FFF2-40B4-BE49-F238E27FC236}">
                      <a16:creationId xmlns:a16="http://schemas.microsoft.com/office/drawing/2014/main" id="{4D73C6E3-45A4-D742-8665-D1947BC38F17}"/>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18" name="Straight Connector 117">
                  <a:extLst>
                    <a:ext uri="{FF2B5EF4-FFF2-40B4-BE49-F238E27FC236}">
                      <a16:creationId xmlns:a16="http://schemas.microsoft.com/office/drawing/2014/main" id="{812476AC-4EC0-F34B-8B92-0DC973809B19}"/>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19" name="Straight Connector 118">
                  <a:extLst>
                    <a:ext uri="{FF2B5EF4-FFF2-40B4-BE49-F238E27FC236}">
                      <a16:creationId xmlns:a16="http://schemas.microsoft.com/office/drawing/2014/main" id="{F6CCC734-45F6-9041-80F1-D140C9C823E2}"/>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20" name="Straight Connector 119">
                  <a:extLst>
                    <a:ext uri="{FF2B5EF4-FFF2-40B4-BE49-F238E27FC236}">
                      <a16:creationId xmlns:a16="http://schemas.microsoft.com/office/drawing/2014/main" id="{06237E67-7109-8146-AFD7-C075B06B801F}"/>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21" name="Straight Connector 120">
                  <a:extLst>
                    <a:ext uri="{FF2B5EF4-FFF2-40B4-BE49-F238E27FC236}">
                      <a16:creationId xmlns:a16="http://schemas.microsoft.com/office/drawing/2014/main" id="{82D362C4-11AC-7F4B-AD98-CA56704D4A2B}"/>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95" name="Group 94">
                <a:extLst>
                  <a:ext uri="{FF2B5EF4-FFF2-40B4-BE49-F238E27FC236}">
                    <a16:creationId xmlns:a16="http://schemas.microsoft.com/office/drawing/2014/main" id="{50E49F41-B7DE-3D4B-9FB8-71332987323B}"/>
                  </a:ext>
                </a:extLst>
              </p:cNvPr>
              <p:cNvGrpSpPr/>
              <p:nvPr/>
            </p:nvGrpSpPr>
            <p:grpSpPr>
              <a:xfrm rot="10800000" flipH="1">
                <a:off x="5578983" y="3847543"/>
                <a:ext cx="1525107" cy="2387862"/>
                <a:chOff x="7463112" y="1526872"/>
                <a:chExt cx="808853" cy="4804920"/>
              </a:xfrm>
            </p:grpSpPr>
            <p:cxnSp>
              <p:nvCxnSpPr>
                <p:cNvPr id="110" name="Straight Connector 109">
                  <a:extLst>
                    <a:ext uri="{FF2B5EF4-FFF2-40B4-BE49-F238E27FC236}">
                      <a16:creationId xmlns:a16="http://schemas.microsoft.com/office/drawing/2014/main" id="{AF9683E3-DF58-2B4D-9F11-3AA8C9ACDDEF}"/>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3" name="Straight Connector 112">
                  <a:extLst>
                    <a:ext uri="{FF2B5EF4-FFF2-40B4-BE49-F238E27FC236}">
                      <a16:creationId xmlns:a16="http://schemas.microsoft.com/office/drawing/2014/main" id="{704E7C2F-2AF7-4942-B0DC-106B77360B35}"/>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4" name="Straight Connector 113">
                  <a:extLst>
                    <a:ext uri="{FF2B5EF4-FFF2-40B4-BE49-F238E27FC236}">
                      <a16:creationId xmlns:a16="http://schemas.microsoft.com/office/drawing/2014/main" id="{9C525252-E147-7A48-92E2-8D010DFBE310}"/>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5" name="Straight Connector 114">
                  <a:extLst>
                    <a:ext uri="{FF2B5EF4-FFF2-40B4-BE49-F238E27FC236}">
                      <a16:creationId xmlns:a16="http://schemas.microsoft.com/office/drawing/2014/main" id="{2495375A-7435-1A47-812C-E83D8893D21E}"/>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6" name="Straight Connector 115">
                  <a:extLst>
                    <a:ext uri="{FF2B5EF4-FFF2-40B4-BE49-F238E27FC236}">
                      <a16:creationId xmlns:a16="http://schemas.microsoft.com/office/drawing/2014/main" id="{90EBC672-F6DA-E441-9DDD-CC4A8E5E25C2}"/>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grpSp>
          <p:nvGrpSpPr>
            <p:cNvPr id="12" name="Group 11">
              <a:extLst>
                <a:ext uri="{FF2B5EF4-FFF2-40B4-BE49-F238E27FC236}">
                  <a16:creationId xmlns:a16="http://schemas.microsoft.com/office/drawing/2014/main" id="{6FDEA6E1-6CCC-5745-9AEA-73B93C94B36D}"/>
                </a:ext>
              </a:extLst>
            </p:cNvPr>
            <p:cNvGrpSpPr/>
            <p:nvPr/>
          </p:nvGrpSpPr>
          <p:grpSpPr>
            <a:xfrm>
              <a:off x="5767113" y="3176440"/>
              <a:ext cx="1525107" cy="3058963"/>
              <a:chOff x="5767113" y="3176440"/>
              <a:chExt cx="1525107" cy="3058963"/>
            </a:xfrm>
          </p:grpSpPr>
          <p:grpSp>
            <p:nvGrpSpPr>
              <p:cNvPr id="96" name="Group 95">
                <a:extLst>
                  <a:ext uri="{FF2B5EF4-FFF2-40B4-BE49-F238E27FC236}">
                    <a16:creationId xmlns:a16="http://schemas.microsoft.com/office/drawing/2014/main" id="{653AFFA0-3716-C946-AAC0-2FDB7B12F2E9}"/>
                  </a:ext>
                </a:extLst>
              </p:cNvPr>
              <p:cNvGrpSpPr/>
              <p:nvPr/>
            </p:nvGrpSpPr>
            <p:grpSpPr>
              <a:xfrm rot="10800000" flipH="1" flipV="1">
                <a:off x="5767113" y="3176440"/>
                <a:ext cx="1525107" cy="2294870"/>
                <a:chOff x="7451643" y="1504107"/>
                <a:chExt cx="808853" cy="2509732"/>
              </a:xfrm>
            </p:grpSpPr>
            <p:cxnSp>
              <p:nvCxnSpPr>
                <p:cNvPr id="103" name="Straight Connector 102">
                  <a:extLst>
                    <a:ext uri="{FF2B5EF4-FFF2-40B4-BE49-F238E27FC236}">
                      <a16:creationId xmlns:a16="http://schemas.microsoft.com/office/drawing/2014/main" id="{A291C2A0-52DA-B14A-B05C-C896BAE9DF1F}"/>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4" name="Straight Connector 103">
                  <a:extLst>
                    <a:ext uri="{FF2B5EF4-FFF2-40B4-BE49-F238E27FC236}">
                      <a16:creationId xmlns:a16="http://schemas.microsoft.com/office/drawing/2014/main" id="{673724B7-ECAF-C040-A095-A101CC6952E7}"/>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5" name="Straight Connector 104">
                  <a:extLst>
                    <a:ext uri="{FF2B5EF4-FFF2-40B4-BE49-F238E27FC236}">
                      <a16:creationId xmlns:a16="http://schemas.microsoft.com/office/drawing/2014/main" id="{C8DCBC61-3DEA-C349-8775-48332A26D05E}"/>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6" name="Straight Connector 105">
                  <a:extLst>
                    <a:ext uri="{FF2B5EF4-FFF2-40B4-BE49-F238E27FC236}">
                      <a16:creationId xmlns:a16="http://schemas.microsoft.com/office/drawing/2014/main" id="{10320603-8A24-814F-86E8-FCAEAF699421}"/>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7" name="Straight Connector 106">
                  <a:extLst>
                    <a:ext uri="{FF2B5EF4-FFF2-40B4-BE49-F238E27FC236}">
                      <a16:creationId xmlns:a16="http://schemas.microsoft.com/office/drawing/2014/main" id="{82948DBF-886D-814B-B3F9-38FF2D1C8EBF}"/>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97" name="Group 96">
                <a:extLst>
                  <a:ext uri="{FF2B5EF4-FFF2-40B4-BE49-F238E27FC236}">
                    <a16:creationId xmlns:a16="http://schemas.microsoft.com/office/drawing/2014/main" id="{7DBCFFDB-3B5A-E948-9C19-CD4756684ED6}"/>
                  </a:ext>
                </a:extLst>
              </p:cNvPr>
              <p:cNvGrpSpPr/>
              <p:nvPr/>
            </p:nvGrpSpPr>
            <p:grpSpPr>
              <a:xfrm rot="10800000" flipH="1" flipV="1">
                <a:off x="5767113" y="5409331"/>
                <a:ext cx="1525107" cy="826072"/>
                <a:chOff x="7463112" y="1526872"/>
                <a:chExt cx="808853" cy="4804920"/>
              </a:xfrm>
            </p:grpSpPr>
            <p:cxnSp>
              <p:nvCxnSpPr>
                <p:cNvPr id="98" name="Straight Connector 97">
                  <a:extLst>
                    <a:ext uri="{FF2B5EF4-FFF2-40B4-BE49-F238E27FC236}">
                      <a16:creationId xmlns:a16="http://schemas.microsoft.com/office/drawing/2014/main" id="{0BACE760-CA2F-214C-8587-09E0E44E34D4}"/>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99" name="Straight Connector 98">
                  <a:extLst>
                    <a:ext uri="{FF2B5EF4-FFF2-40B4-BE49-F238E27FC236}">
                      <a16:creationId xmlns:a16="http://schemas.microsoft.com/office/drawing/2014/main" id="{B160E7AA-F7F1-9D40-8B11-054ACA3DAFAA}"/>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00" name="Straight Connector 99">
                  <a:extLst>
                    <a:ext uri="{FF2B5EF4-FFF2-40B4-BE49-F238E27FC236}">
                      <a16:creationId xmlns:a16="http://schemas.microsoft.com/office/drawing/2014/main" id="{E10DB84D-0013-1743-A468-0AC861C56298}"/>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01" name="Straight Connector 100">
                  <a:extLst>
                    <a:ext uri="{FF2B5EF4-FFF2-40B4-BE49-F238E27FC236}">
                      <a16:creationId xmlns:a16="http://schemas.microsoft.com/office/drawing/2014/main" id="{985E4582-A937-A84C-8A5E-247490A6BBDE}"/>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02" name="Straight Connector 101">
                  <a:extLst>
                    <a:ext uri="{FF2B5EF4-FFF2-40B4-BE49-F238E27FC236}">
                      <a16:creationId xmlns:a16="http://schemas.microsoft.com/office/drawing/2014/main" id="{40E707A2-5BE3-C14C-BB2D-F077D79CD02B}"/>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grpSp>
      <p:grpSp>
        <p:nvGrpSpPr>
          <p:cNvPr id="122" name="Group 121">
            <a:extLst>
              <a:ext uri="{FF2B5EF4-FFF2-40B4-BE49-F238E27FC236}">
                <a16:creationId xmlns:a16="http://schemas.microsoft.com/office/drawing/2014/main" id="{E5C4BC72-8B32-6E44-BC2F-21C4A6159675}"/>
              </a:ext>
            </a:extLst>
          </p:cNvPr>
          <p:cNvGrpSpPr/>
          <p:nvPr/>
        </p:nvGrpSpPr>
        <p:grpSpPr>
          <a:xfrm rot="5400000">
            <a:off x="5574326" y="1505365"/>
            <a:ext cx="1284927" cy="2515261"/>
            <a:chOff x="6187620" y="1690688"/>
            <a:chExt cx="908629" cy="1778652"/>
          </a:xfrm>
        </p:grpSpPr>
        <p:grpSp>
          <p:nvGrpSpPr>
            <p:cNvPr id="123" name="Group 122">
              <a:extLst>
                <a:ext uri="{FF2B5EF4-FFF2-40B4-BE49-F238E27FC236}">
                  <a16:creationId xmlns:a16="http://schemas.microsoft.com/office/drawing/2014/main" id="{329FAF80-825E-DB43-84DC-CA1C8610121F}"/>
                </a:ext>
              </a:extLst>
            </p:cNvPr>
            <p:cNvGrpSpPr/>
            <p:nvPr/>
          </p:nvGrpSpPr>
          <p:grpSpPr>
            <a:xfrm>
              <a:off x="6187620" y="1690688"/>
              <a:ext cx="808853" cy="179973"/>
              <a:chOff x="7451643" y="1504107"/>
              <a:chExt cx="808853" cy="2509732"/>
            </a:xfrm>
          </p:grpSpPr>
          <p:cxnSp>
            <p:nvCxnSpPr>
              <p:cNvPr id="143" name="Straight Connector 142">
                <a:extLst>
                  <a:ext uri="{FF2B5EF4-FFF2-40B4-BE49-F238E27FC236}">
                    <a16:creationId xmlns:a16="http://schemas.microsoft.com/office/drawing/2014/main" id="{9E6C394D-14BB-8241-AD5B-82B6194FAAFD}"/>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4" name="Straight Connector 143">
                <a:extLst>
                  <a:ext uri="{FF2B5EF4-FFF2-40B4-BE49-F238E27FC236}">
                    <a16:creationId xmlns:a16="http://schemas.microsoft.com/office/drawing/2014/main" id="{81F86C9F-D18A-3345-BBBF-A16CCE124FA5}"/>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5" name="Straight Connector 144">
                <a:extLst>
                  <a:ext uri="{FF2B5EF4-FFF2-40B4-BE49-F238E27FC236}">
                    <a16:creationId xmlns:a16="http://schemas.microsoft.com/office/drawing/2014/main" id="{4B2CEB2D-D16D-454A-BCC5-A3850746B60D}"/>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6" name="Straight Connector 145">
                <a:extLst>
                  <a:ext uri="{FF2B5EF4-FFF2-40B4-BE49-F238E27FC236}">
                    <a16:creationId xmlns:a16="http://schemas.microsoft.com/office/drawing/2014/main" id="{4914E54D-164D-714E-86BC-11507FB2FBE1}"/>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7" name="Straight Connector 146">
                <a:extLst>
                  <a:ext uri="{FF2B5EF4-FFF2-40B4-BE49-F238E27FC236}">
                    <a16:creationId xmlns:a16="http://schemas.microsoft.com/office/drawing/2014/main" id="{080A726E-B4BE-E240-9C2F-508BFAB976B0}"/>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124" name="Group 123">
              <a:extLst>
                <a:ext uri="{FF2B5EF4-FFF2-40B4-BE49-F238E27FC236}">
                  <a16:creationId xmlns:a16="http://schemas.microsoft.com/office/drawing/2014/main" id="{7C5BA533-4CA2-6E45-B356-1E918F1F3B88}"/>
                </a:ext>
              </a:extLst>
            </p:cNvPr>
            <p:cNvGrpSpPr/>
            <p:nvPr/>
          </p:nvGrpSpPr>
          <p:grpSpPr>
            <a:xfrm>
              <a:off x="6187620" y="1846993"/>
              <a:ext cx="808853" cy="1266422"/>
              <a:chOff x="7463112" y="1526872"/>
              <a:chExt cx="808853" cy="4804920"/>
            </a:xfrm>
          </p:grpSpPr>
          <p:cxnSp>
            <p:nvCxnSpPr>
              <p:cNvPr id="138" name="Straight Connector 137">
                <a:extLst>
                  <a:ext uri="{FF2B5EF4-FFF2-40B4-BE49-F238E27FC236}">
                    <a16:creationId xmlns:a16="http://schemas.microsoft.com/office/drawing/2014/main" id="{65E2C643-3656-5740-BFE2-5081717519AE}"/>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39" name="Straight Connector 138">
                <a:extLst>
                  <a:ext uri="{FF2B5EF4-FFF2-40B4-BE49-F238E27FC236}">
                    <a16:creationId xmlns:a16="http://schemas.microsoft.com/office/drawing/2014/main" id="{1A16095C-DACE-044E-9CDC-7386D0C6DE64}"/>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40" name="Straight Connector 139">
                <a:extLst>
                  <a:ext uri="{FF2B5EF4-FFF2-40B4-BE49-F238E27FC236}">
                    <a16:creationId xmlns:a16="http://schemas.microsoft.com/office/drawing/2014/main" id="{09005E27-4501-3747-9D63-E724A67DB4F9}"/>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41" name="Straight Connector 140">
                <a:extLst>
                  <a:ext uri="{FF2B5EF4-FFF2-40B4-BE49-F238E27FC236}">
                    <a16:creationId xmlns:a16="http://schemas.microsoft.com/office/drawing/2014/main" id="{0D0F37F1-0847-6D46-8B8C-984AA5715555}"/>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42" name="Straight Connector 141">
                <a:extLst>
                  <a:ext uri="{FF2B5EF4-FFF2-40B4-BE49-F238E27FC236}">
                    <a16:creationId xmlns:a16="http://schemas.microsoft.com/office/drawing/2014/main" id="{E1B4FF7A-A6F4-6A48-93E0-1FFC3A6B1B14}"/>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nvGrpSpPr>
            <p:cNvPr id="125" name="Group 124">
              <a:extLst>
                <a:ext uri="{FF2B5EF4-FFF2-40B4-BE49-F238E27FC236}">
                  <a16:creationId xmlns:a16="http://schemas.microsoft.com/office/drawing/2014/main" id="{8581DBB8-DE45-0C44-BD8D-55B0B1501B11}"/>
                </a:ext>
              </a:extLst>
            </p:cNvPr>
            <p:cNvGrpSpPr/>
            <p:nvPr/>
          </p:nvGrpSpPr>
          <p:grpSpPr>
            <a:xfrm flipV="1">
              <a:off x="6287396" y="2252237"/>
              <a:ext cx="808853" cy="1217103"/>
              <a:chOff x="7451643" y="1504107"/>
              <a:chExt cx="808853" cy="2509732"/>
            </a:xfrm>
          </p:grpSpPr>
          <p:cxnSp>
            <p:nvCxnSpPr>
              <p:cNvPr id="133" name="Straight Connector 132">
                <a:extLst>
                  <a:ext uri="{FF2B5EF4-FFF2-40B4-BE49-F238E27FC236}">
                    <a16:creationId xmlns:a16="http://schemas.microsoft.com/office/drawing/2014/main" id="{7FCBC6FD-0B8E-E242-A7FC-68B7D9806241}"/>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4" name="Straight Connector 133">
                <a:extLst>
                  <a:ext uri="{FF2B5EF4-FFF2-40B4-BE49-F238E27FC236}">
                    <a16:creationId xmlns:a16="http://schemas.microsoft.com/office/drawing/2014/main" id="{75D01B73-EE27-9E46-BF4A-73D84000B0F0}"/>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5" name="Straight Connector 134">
                <a:extLst>
                  <a:ext uri="{FF2B5EF4-FFF2-40B4-BE49-F238E27FC236}">
                    <a16:creationId xmlns:a16="http://schemas.microsoft.com/office/drawing/2014/main" id="{144CF051-4647-C54A-819D-06D9B7DE5219}"/>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6" name="Straight Connector 135">
                <a:extLst>
                  <a:ext uri="{FF2B5EF4-FFF2-40B4-BE49-F238E27FC236}">
                    <a16:creationId xmlns:a16="http://schemas.microsoft.com/office/drawing/2014/main" id="{72047243-A06D-EA43-B599-5B927300C375}"/>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7" name="Straight Connector 136">
                <a:extLst>
                  <a:ext uri="{FF2B5EF4-FFF2-40B4-BE49-F238E27FC236}">
                    <a16:creationId xmlns:a16="http://schemas.microsoft.com/office/drawing/2014/main" id="{8552603D-6331-1C4B-A0EF-A69213263453}"/>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126" name="Group 125">
              <a:extLst>
                <a:ext uri="{FF2B5EF4-FFF2-40B4-BE49-F238E27FC236}">
                  <a16:creationId xmlns:a16="http://schemas.microsoft.com/office/drawing/2014/main" id="{B40B9DD7-4DE2-8F42-9BBD-5F6C638421BC}"/>
                </a:ext>
              </a:extLst>
            </p:cNvPr>
            <p:cNvGrpSpPr/>
            <p:nvPr/>
          </p:nvGrpSpPr>
          <p:grpSpPr>
            <a:xfrm flipV="1">
              <a:off x="6287396" y="1846994"/>
              <a:ext cx="808853" cy="438114"/>
              <a:chOff x="7463112" y="1526872"/>
              <a:chExt cx="808853" cy="4804920"/>
            </a:xfrm>
          </p:grpSpPr>
          <p:cxnSp>
            <p:nvCxnSpPr>
              <p:cNvPr id="127" name="Straight Connector 126">
                <a:extLst>
                  <a:ext uri="{FF2B5EF4-FFF2-40B4-BE49-F238E27FC236}">
                    <a16:creationId xmlns:a16="http://schemas.microsoft.com/office/drawing/2014/main" id="{1E3ECDE8-98E4-3345-A2B4-4F3FC5AF0B2F}"/>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28" name="Straight Connector 127">
                <a:extLst>
                  <a:ext uri="{FF2B5EF4-FFF2-40B4-BE49-F238E27FC236}">
                    <a16:creationId xmlns:a16="http://schemas.microsoft.com/office/drawing/2014/main" id="{C363B7F7-1B4F-E84B-9918-DB9607366E5B}"/>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29" name="Straight Connector 128">
                <a:extLst>
                  <a:ext uri="{FF2B5EF4-FFF2-40B4-BE49-F238E27FC236}">
                    <a16:creationId xmlns:a16="http://schemas.microsoft.com/office/drawing/2014/main" id="{460A1B0B-5DAE-434B-8F0B-0E55F455F36A}"/>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30" name="Straight Connector 129">
                <a:extLst>
                  <a:ext uri="{FF2B5EF4-FFF2-40B4-BE49-F238E27FC236}">
                    <a16:creationId xmlns:a16="http://schemas.microsoft.com/office/drawing/2014/main" id="{163E8CEF-48F9-D744-9E44-6EEA57A07495}"/>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31" name="Straight Connector 130">
                <a:extLst>
                  <a:ext uri="{FF2B5EF4-FFF2-40B4-BE49-F238E27FC236}">
                    <a16:creationId xmlns:a16="http://schemas.microsoft.com/office/drawing/2014/main" id="{C11FBDFF-1F19-0B43-B860-595605310FFC}"/>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grpSp>
        <p:nvGrpSpPr>
          <p:cNvPr id="148" name="Group 147">
            <a:extLst>
              <a:ext uri="{FF2B5EF4-FFF2-40B4-BE49-F238E27FC236}">
                <a16:creationId xmlns:a16="http://schemas.microsoft.com/office/drawing/2014/main" id="{766CDC65-51DE-CE42-93AE-FDA431271670}"/>
              </a:ext>
            </a:extLst>
          </p:cNvPr>
          <p:cNvGrpSpPr/>
          <p:nvPr/>
        </p:nvGrpSpPr>
        <p:grpSpPr>
          <a:xfrm rot="5400000" flipH="1" flipV="1">
            <a:off x="3841901" y="1496938"/>
            <a:ext cx="1284927" cy="2515261"/>
            <a:chOff x="6187620" y="1690688"/>
            <a:chExt cx="908629" cy="1778652"/>
          </a:xfrm>
        </p:grpSpPr>
        <p:grpSp>
          <p:nvGrpSpPr>
            <p:cNvPr id="149" name="Group 148">
              <a:extLst>
                <a:ext uri="{FF2B5EF4-FFF2-40B4-BE49-F238E27FC236}">
                  <a16:creationId xmlns:a16="http://schemas.microsoft.com/office/drawing/2014/main" id="{91BBA995-44EA-7243-90AC-98BD3476F5B2}"/>
                </a:ext>
              </a:extLst>
            </p:cNvPr>
            <p:cNvGrpSpPr/>
            <p:nvPr/>
          </p:nvGrpSpPr>
          <p:grpSpPr>
            <a:xfrm>
              <a:off x="6187620" y="1690688"/>
              <a:ext cx="808853" cy="179973"/>
              <a:chOff x="7451643" y="1504107"/>
              <a:chExt cx="808853" cy="2509732"/>
            </a:xfrm>
          </p:grpSpPr>
          <p:cxnSp>
            <p:nvCxnSpPr>
              <p:cNvPr id="168" name="Straight Connector 167">
                <a:extLst>
                  <a:ext uri="{FF2B5EF4-FFF2-40B4-BE49-F238E27FC236}">
                    <a16:creationId xmlns:a16="http://schemas.microsoft.com/office/drawing/2014/main" id="{5E5FB8BB-016A-A645-82AE-01D264C7A312}"/>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69" name="Straight Connector 168">
                <a:extLst>
                  <a:ext uri="{FF2B5EF4-FFF2-40B4-BE49-F238E27FC236}">
                    <a16:creationId xmlns:a16="http://schemas.microsoft.com/office/drawing/2014/main" id="{E446DC58-0ED5-304B-BD73-B38F6DA80319}"/>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70" name="Straight Connector 169">
                <a:extLst>
                  <a:ext uri="{FF2B5EF4-FFF2-40B4-BE49-F238E27FC236}">
                    <a16:creationId xmlns:a16="http://schemas.microsoft.com/office/drawing/2014/main" id="{8A4DC490-EA61-D44B-B7D5-A2BC8F98DF2D}"/>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71" name="Straight Connector 170">
                <a:extLst>
                  <a:ext uri="{FF2B5EF4-FFF2-40B4-BE49-F238E27FC236}">
                    <a16:creationId xmlns:a16="http://schemas.microsoft.com/office/drawing/2014/main" id="{7CBF5786-CE03-D647-A142-54BC4EA14347}"/>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72" name="Straight Connector 171">
                <a:extLst>
                  <a:ext uri="{FF2B5EF4-FFF2-40B4-BE49-F238E27FC236}">
                    <a16:creationId xmlns:a16="http://schemas.microsoft.com/office/drawing/2014/main" id="{1B5C3CC5-1041-564C-8725-E8E35B732290}"/>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150" name="Group 149">
              <a:extLst>
                <a:ext uri="{FF2B5EF4-FFF2-40B4-BE49-F238E27FC236}">
                  <a16:creationId xmlns:a16="http://schemas.microsoft.com/office/drawing/2014/main" id="{D42330D3-438F-EA49-A94A-64431FF9303A}"/>
                </a:ext>
              </a:extLst>
            </p:cNvPr>
            <p:cNvGrpSpPr/>
            <p:nvPr/>
          </p:nvGrpSpPr>
          <p:grpSpPr>
            <a:xfrm>
              <a:off x="6187620" y="1846993"/>
              <a:ext cx="808853" cy="1266422"/>
              <a:chOff x="7463112" y="1526872"/>
              <a:chExt cx="808853" cy="4804920"/>
            </a:xfrm>
          </p:grpSpPr>
          <p:cxnSp>
            <p:nvCxnSpPr>
              <p:cNvPr id="163" name="Straight Connector 162">
                <a:extLst>
                  <a:ext uri="{FF2B5EF4-FFF2-40B4-BE49-F238E27FC236}">
                    <a16:creationId xmlns:a16="http://schemas.microsoft.com/office/drawing/2014/main" id="{0F341F10-5F91-DE48-8D37-F88FF5FC068F}"/>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4" name="Straight Connector 163">
                <a:extLst>
                  <a:ext uri="{FF2B5EF4-FFF2-40B4-BE49-F238E27FC236}">
                    <a16:creationId xmlns:a16="http://schemas.microsoft.com/office/drawing/2014/main" id="{BB59DF98-DE62-9E41-BE5F-EB9721A32B74}"/>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5" name="Straight Connector 164">
                <a:extLst>
                  <a:ext uri="{FF2B5EF4-FFF2-40B4-BE49-F238E27FC236}">
                    <a16:creationId xmlns:a16="http://schemas.microsoft.com/office/drawing/2014/main" id="{F6D0A4E2-2F2C-7D45-9229-ECFF19E0D861}"/>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6" name="Straight Connector 165">
                <a:extLst>
                  <a:ext uri="{FF2B5EF4-FFF2-40B4-BE49-F238E27FC236}">
                    <a16:creationId xmlns:a16="http://schemas.microsoft.com/office/drawing/2014/main" id="{1A2EC0FC-6BFE-1E43-A011-37CDD5B5C6BE}"/>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7" name="Straight Connector 166">
                <a:extLst>
                  <a:ext uri="{FF2B5EF4-FFF2-40B4-BE49-F238E27FC236}">
                    <a16:creationId xmlns:a16="http://schemas.microsoft.com/office/drawing/2014/main" id="{4B3813DD-F146-5144-8905-D577D33EE08B}"/>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nvGrpSpPr>
            <p:cNvPr id="151" name="Group 150">
              <a:extLst>
                <a:ext uri="{FF2B5EF4-FFF2-40B4-BE49-F238E27FC236}">
                  <a16:creationId xmlns:a16="http://schemas.microsoft.com/office/drawing/2014/main" id="{64E5D2A2-FB89-C940-9908-7ED3A2BAF761}"/>
                </a:ext>
              </a:extLst>
            </p:cNvPr>
            <p:cNvGrpSpPr/>
            <p:nvPr/>
          </p:nvGrpSpPr>
          <p:grpSpPr>
            <a:xfrm flipV="1">
              <a:off x="6287396" y="2252237"/>
              <a:ext cx="808853" cy="1217103"/>
              <a:chOff x="7451643" y="1504107"/>
              <a:chExt cx="808853" cy="2509732"/>
            </a:xfrm>
          </p:grpSpPr>
          <p:cxnSp>
            <p:nvCxnSpPr>
              <p:cNvPr id="158" name="Straight Connector 157">
                <a:extLst>
                  <a:ext uri="{FF2B5EF4-FFF2-40B4-BE49-F238E27FC236}">
                    <a16:creationId xmlns:a16="http://schemas.microsoft.com/office/drawing/2014/main" id="{B54A414D-0396-2049-AAD3-601962BAAB0E}"/>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59" name="Straight Connector 158">
                <a:extLst>
                  <a:ext uri="{FF2B5EF4-FFF2-40B4-BE49-F238E27FC236}">
                    <a16:creationId xmlns:a16="http://schemas.microsoft.com/office/drawing/2014/main" id="{EC4FE2FB-B7AB-3741-8845-D79026752869}"/>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60" name="Straight Connector 159">
                <a:extLst>
                  <a:ext uri="{FF2B5EF4-FFF2-40B4-BE49-F238E27FC236}">
                    <a16:creationId xmlns:a16="http://schemas.microsoft.com/office/drawing/2014/main" id="{F4ED67DD-EECE-AC42-B5D9-6566D3C26023}"/>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61" name="Straight Connector 160">
                <a:extLst>
                  <a:ext uri="{FF2B5EF4-FFF2-40B4-BE49-F238E27FC236}">
                    <a16:creationId xmlns:a16="http://schemas.microsoft.com/office/drawing/2014/main" id="{33E550AC-A85A-8646-BBFA-A28113C46F3A}"/>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62" name="Straight Connector 161">
                <a:extLst>
                  <a:ext uri="{FF2B5EF4-FFF2-40B4-BE49-F238E27FC236}">
                    <a16:creationId xmlns:a16="http://schemas.microsoft.com/office/drawing/2014/main" id="{47F2CD0C-D942-0D43-8321-A570D3874B6A}"/>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152" name="Group 151">
              <a:extLst>
                <a:ext uri="{FF2B5EF4-FFF2-40B4-BE49-F238E27FC236}">
                  <a16:creationId xmlns:a16="http://schemas.microsoft.com/office/drawing/2014/main" id="{43C0FE94-5F38-8A46-ACF3-5A67F2316EB0}"/>
                </a:ext>
              </a:extLst>
            </p:cNvPr>
            <p:cNvGrpSpPr/>
            <p:nvPr/>
          </p:nvGrpSpPr>
          <p:grpSpPr>
            <a:xfrm flipV="1">
              <a:off x="6287396" y="1846994"/>
              <a:ext cx="808853" cy="438114"/>
              <a:chOff x="7463112" y="1526872"/>
              <a:chExt cx="808853" cy="4804920"/>
            </a:xfrm>
          </p:grpSpPr>
          <p:cxnSp>
            <p:nvCxnSpPr>
              <p:cNvPr id="153" name="Straight Connector 152">
                <a:extLst>
                  <a:ext uri="{FF2B5EF4-FFF2-40B4-BE49-F238E27FC236}">
                    <a16:creationId xmlns:a16="http://schemas.microsoft.com/office/drawing/2014/main" id="{68C4C361-D516-1848-8D10-21C93112FA49}"/>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4" name="Straight Connector 153">
                <a:extLst>
                  <a:ext uri="{FF2B5EF4-FFF2-40B4-BE49-F238E27FC236}">
                    <a16:creationId xmlns:a16="http://schemas.microsoft.com/office/drawing/2014/main" id="{0C139089-35D6-2645-9064-D94090C96A5C}"/>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5" name="Straight Connector 154">
                <a:extLst>
                  <a:ext uri="{FF2B5EF4-FFF2-40B4-BE49-F238E27FC236}">
                    <a16:creationId xmlns:a16="http://schemas.microsoft.com/office/drawing/2014/main" id="{B0E7A2B9-CFEE-2D44-9CCE-DB564E6D377E}"/>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6" name="Straight Connector 155">
                <a:extLst>
                  <a:ext uri="{FF2B5EF4-FFF2-40B4-BE49-F238E27FC236}">
                    <a16:creationId xmlns:a16="http://schemas.microsoft.com/office/drawing/2014/main" id="{12604C6F-B155-BB41-BA9A-2B06F799F384}"/>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7" name="Straight Connector 156">
                <a:extLst>
                  <a:ext uri="{FF2B5EF4-FFF2-40B4-BE49-F238E27FC236}">
                    <a16:creationId xmlns:a16="http://schemas.microsoft.com/office/drawing/2014/main" id="{3512CC84-36BE-9C49-99D1-BCFA833BA59E}"/>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sp>
        <p:nvSpPr>
          <p:cNvPr id="132" name="Rectangle 131">
            <a:extLst>
              <a:ext uri="{FF2B5EF4-FFF2-40B4-BE49-F238E27FC236}">
                <a16:creationId xmlns:a16="http://schemas.microsoft.com/office/drawing/2014/main" id="{EB356B0E-AE44-1A4B-BBD6-240107AB126A}"/>
              </a:ext>
            </a:extLst>
          </p:cNvPr>
          <p:cNvSpPr/>
          <p:nvPr/>
        </p:nvSpPr>
        <p:spPr>
          <a:xfrm>
            <a:off x="4503059" y="1939725"/>
            <a:ext cx="1695035" cy="168317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dirty="0">
              <a:solidFill>
                <a:prstClr val="white"/>
              </a:solidFill>
              <a:latin typeface="Calibri"/>
              <a:ea typeface="+mn-ea"/>
            </a:endParaRPr>
          </a:p>
        </p:txBody>
      </p:sp>
      <p:cxnSp>
        <p:nvCxnSpPr>
          <p:cNvPr id="8" name="Straight Arrow Connector 7">
            <a:extLst>
              <a:ext uri="{FF2B5EF4-FFF2-40B4-BE49-F238E27FC236}">
                <a16:creationId xmlns:a16="http://schemas.microsoft.com/office/drawing/2014/main" id="{562C764F-9D6D-E14C-8042-EE324897668B}"/>
              </a:ext>
            </a:extLst>
          </p:cNvPr>
          <p:cNvCxnSpPr>
            <a:cxnSpLocks/>
          </p:cNvCxnSpPr>
          <p:nvPr/>
        </p:nvCxnSpPr>
        <p:spPr>
          <a:xfrm flipH="1" flipV="1">
            <a:off x="4020843" y="1424846"/>
            <a:ext cx="483505" cy="503790"/>
          </a:xfrm>
          <a:prstGeom prst="straightConnector1">
            <a:avLst/>
          </a:prstGeom>
          <a:noFill/>
          <a:ln w="25400" cap="flat" cmpd="sng" algn="ctr">
            <a:solidFill>
              <a:schemeClr val="accent2"/>
            </a:solidFill>
            <a:prstDash val="solid"/>
            <a:headEnd type="triangle" w="lg" len="lg"/>
            <a:tailEnd w="lg" len="lg"/>
          </a:ln>
          <a:effectLst>
            <a:outerShdw blurRad="40000" dist="20000" dir="5400000" rotWithShape="0">
              <a:srgbClr val="000000">
                <a:alpha val="38000"/>
              </a:srgbClr>
            </a:outerShdw>
          </a:effectLst>
        </p:spPr>
      </p:cxnSp>
      <p:grpSp>
        <p:nvGrpSpPr>
          <p:cNvPr id="18" name="Group 17">
            <a:extLst>
              <a:ext uri="{FF2B5EF4-FFF2-40B4-BE49-F238E27FC236}">
                <a16:creationId xmlns:a16="http://schemas.microsoft.com/office/drawing/2014/main" id="{65C21076-DEF9-294F-9672-BC353628E095}"/>
              </a:ext>
            </a:extLst>
          </p:cNvPr>
          <p:cNvGrpSpPr/>
          <p:nvPr/>
        </p:nvGrpSpPr>
        <p:grpSpPr>
          <a:xfrm>
            <a:off x="4612475" y="387678"/>
            <a:ext cx="1575943" cy="538101"/>
            <a:chOff x="5451466" y="516904"/>
            <a:chExt cx="2101257" cy="717468"/>
          </a:xfrm>
        </p:grpSpPr>
        <p:grpSp>
          <p:nvGrpSpPr>
            <p:cNvPr id="17" name="Group 16">
              <a:extLst>
                <a:ext uri="{FF2B5EF4-FFF2-40B4-BE49-F238E27FC236}">
                  <a16:creationId xmlns:a16="http://schemas.microsoft.com/office/drawing/2014/main" id="{EF9A2A11-E438-4846-8B70-187019BCC630}"/>
                </a:ext>
              </a:extLst>
            </p:cNvPr>
            <p:cNvGrpSpPr/>
            <p:nvPr/>
          </p:nvGrpSpPr>
          <p:grpSpPr>
            <a:xfrm>
              <a:off x="5651687" y="741929"/>
              <a:ext cx="1901036" cy="492443"/>
              <a:chOff x="5651687" y="741929"/>
              <a:chExt cx="1901036" cy="492443"/>
            </a:xfrm>
          </p:grpSpPr>
          <p:sp>
            <p:nvSpPr>
              <p:cNvPr id="11" name="TextBox 10">
                <a:extLst>
                  <a:ext uri="{FF2B5EF4-FFF2-40B4-BE49-F238E27FC236}">
                    <a16:creationId xmlns:a16="http://schemas.microsoft.com/office/drawing/2014/main" id="{FADE7D39-9A75-E440-B677-8FB2B8578649}"/>
                  </a:ext>
                </a:extLst>
              </p:cNvPr>
              <p:cNvSpPr txBox="1"/>
              <p:nvPr/>
            </p:nvSpPr>
            <p:spPr>
              <a:xfrm>
                <a:off x="7152614" y="741929"/>
                <a:ext cx="400109" cy="492443"/>
              </a:xfrm>
              <a:prstGeom prst="rect">
                <a:avLst/>
              </a:prstGeom>
              <a:noFill/>
            </p:spPr>
            <p:txBody>
              <a:bodyPr wrap="none" rtlCol="0">
                <a:spAutoFit/>
              </a:bodyPr>
              <a:lstStyle/>
              <a:p>
                <a:r>
                  <a:rPr lang="en-US" dirty="0"/>
                  <a:t>0</a:t>
                </a:r>
              </a:p>
            </p:txBody>
          </p:sp>
          <p:sp>
            <p:nvSpPr>
              <p:cNvPr id="181" name="TextBox 180">
                <a:extLst>
                  <a:ext uri="{FF2B5EF4-FFF2-40B4-BE49-F238E27FC236}">
                    <a16:creationId xmlns:a16="http://schemas.microsoft.com/office/drawing/2014/main" id="{BD670E24-8007-7649-BB92-49A1767B53B0}"/>
                  </a:ext>
                </a:extLst>
              </p:cNvPr>
              <p:cNvSpPr txBox="1"/>
              <p:nvPr/>
            </p:nvSpPr>
            <p:spPr>
              <a:xfrm>
                <a:off x="6777382" y="741929"/>
                <a:ext cx="400109" cy="492443"/>
              </a:xfrm>
              <a:prstGeom prst="rect">
                <a:avLst/>
              </a:prstGeom>
              <a:noFill/>
            </p:spPr>
            <p:txBody>
              <a:bodyPr wrap="none" rtlCol="0">
                <a:spAutoFit/>
              </a:bodyPr>
              <a:lstStyle/>
              <a:p>
                <a:r>
                  <a:rPr lang="en-US" dirty="0"/>
                  <a:t>1</a:t>
                </a:r>
              </a:p>
            </p:txBody>
          </p:sp>
          <p:sp>
            <p:nvSpPr>
              <p:cNvPr id="182" name="TextBox 181">
                <a:extLst>
                  <a:ext uri="{FF2B5EF4-FFF2-40B4-BE49-F238E27FC236}">
                    <a16:creationId xmlns:a16="http://schemas.microsoft.com/office/drawing/2014/main" id="{E64B7CB7-F964-4748-8398-61D20EDB107C}"/>
                  </a:ext>
                </a:extLst>
              </p:cNvPr>
              <p:cNvSpPr txBox="1"/>
              <p:nvPr/>
            </p:nvSpPr>
            <p:spPr>
              <a:xfrm>
                <a:off x="6402150" y="741929"/>
                <a:ext cx="400109" cy="492443"/>
              </a:xfrm>
              <a:prstGeom prst="rect">
                <a:avLst/>
              </a:prstGeom>
              <a:noFill/>
            </p:spPr>
            <p:txBody>
              <a:bodyPr wrap="none" rtlCol="0">
                <a:spAutoFit/>
              </a:bodyPr>
              <a:lstStyle/>
              <a:p>
                <a:r>
                  <a:rPr lang="en-US" dirty="0"/>
                  <a:t>2</a:t>
                </a:r>
              </a:p>
            </p:txBody>
          </p:sp>
          <p:sp>
            <p:nvSpPr>
              <p:cNvPr id="183" name="TextBox 182">
                <a:extLst>
                  <a:ext uri="{FF2B5EF4-FFF2-40B4-BE49-F238E27FC236}">
                    <a16:creationId xmlns:a16="http://schemas.microsoft.com/office/drawing/2014/main" id="{ECDDFF6A-B414-C642-971B-99C584554E59}"/>
                  </a:ext>
                </a:extLst>
              </p:cNvPr>
              <p:cNvSpPr txBox="1"/>
              <p:nvPr/>
            </p:nvSpPr>
            <p:spPr>
              <a:xfrm>
                <a:off x="6026918" y="741929"/>
                <a:ext cx="400109" cy="492443"/>
              </a:xfrm>
              <a:prstGeom prst="rect">
                <a:avLst/>
              </a:prstGeom>
              <a:noFill/>
            </p:spPr>
            <p:txBody>
              <a:bodyPr wrap="none" rtlCol="0">
                <a:spAutoFit/>
              </a:bodyPr>
              <a:lstStyle/>
              <a:p>
                <a:r>
                  <a:rPr lang="en-US" dirty="0"/>
                  <a:t>3</a:t>
                </a:r>
              </a:p>
            </p:txBody>
          </p:sp>
          <p:sp>
            <p:nvSpPr>
              <p:cNvPr id="184" name="TextBox 183">
                <a:extLst>
                  <a:ext uri="{FF2B5EF4-FFF2-40B4-BE49-F238E27FC236}">
                    <a16:creationId xmlns:a16="http://schemas.microsoft.com/office/drawing/2014/main" id="{5F685209-C142-064A-BF35-6DE642D80AC8}"/>
                  </a:ext>
                </a:extLst>
              </p:cNvPr>
              <p:cNvSpPr txBox="1"/>
              <p:nvPr/>
            </p:nvSpPr>
            <p:spPr>
              <a:xfrm>
                <a:off x="5651687" y="741929"/>
                <a:ext cx="400109" cy="492443"/>
              </a:xfrm>
              <a:prstGeom prst="rect">
                <a:avLst/>
              </a:prstGeom>
              <a:noFill/>
            </p:spPr>
            <p:txBody>
              <a:bodyPr wrap="none" rtlCol="0">
                <a:spAutoFit/>
              </a:bodyPr>
              <a:lstStyle/>
              <a:p>
                <a:r>
                  <a:rPr lang="en-US" dirty="0"/>
                  <a:t>4</a:t>
                </a:r>
              </a:p>
            </p:txBody>
          </p:sp>
        </p:grpSp>
        <p:grpSp>
          <p:nvGrpSpPr>
            <p:cNvPr id="186" name="Group 185">
              <a:extLst>
                <a:ext uri="{FF2B5EF4-FFF2-40B4-BE49-F238E27FC236}">
                  <a16:creationId xmlns:a16="http://schemas.microsoft.com/office/drawing/2014/main" id="{E942F3E6-BFE5-774D-91B7-0B6521503B95}"/>
                </a:ext>
              </a:extLst>
            </p:cNvPr>
            <p:cNvGrpSpPr/>
            <p:nvPr/>
          </p:nvGrpSpPr>
          <p:grpSpPr>
            <a:xfrm>
              <a:off x="5451466" y="516904"/>
              <a:ext cx="1901036" cy="492443"/>
              <a:chOff x="5651687" y="741929"/>
              <a:chExt cx="1901036" cy="492443"/>
            </a:xfrm>
          </p:grpSpPr>
          <p:sp>
            <p:nvSpPr>
              <p:cNvPr id="187" name="TextBox 186">
                <a:extLst>
                  <a:ext uri="{FF2B5EF4-FFF2-40B4-BE49-F238E27FC236}">
                    <a16:creationId xmlns:a16="http://schemas.microsoft.com/office/drawing/2014/main" id="{6B4BCF8D-7585-CD45-9389-78164981E649}"/>
                  </a:ext>
                </a:extLst>
              </p:cNvPr>
              <p:cNvSpPr txBox="1"/>
              <p:nvPr/>
            </p:nvSpPr>
            <p:spPr>
              <a:xfrm>
                <a:off x="7152614" y="741929"/>
                <a:ext cx="400109" cy="492443"/>
              </a:xfrm>
              <a:prstGeom prst="rect">
                <a:avLst/>
              </a:prstGeom>
              <a:noFill/>
            </p:spPr>
            <p:txBody>
              <a:bodyPr wrap="none" rtlCol="0">
                <a:spAutoFit/>
              </a:bodyPr>
              <a:lstStyle/>
              <a:p>
                <a:r>
                  <a:rPr lang="en-US" dirty="0"/>
                  <a:t>0</a:t>
                </a:r>
              </a:p>
            </p:txBody>
          </p:sp>
          <p:sp>
            <p:nvSpPr>
              <p:cNvPr id="188" name="TextBox 187">
                <a:extLst>
                  <a:ext uri="{FF2B5EF4-FFF2-40B4-BE49-F238E27FC236}">
                    <a16:creationId xmlns:a16="http://schemas.microsoft.com/office/drawing/2014/main" id="{6676C39B-3288-E04E-ADCF-2A1C7CF5560B}"/>
                  </a:ext>
                </a:extLst>
              </p:cNvPr>
              <p:cNvSpPr txBox="1"/>
              <p:nvPr/>
            </p:nvSpPr>
            <p:spPr>
              <a:xfrm>
                <a:off x="6777382" y="741929"/>
                <a:ext cx="400109" cy="492443"/>
              </a:xfrm>
              <a:prstGeom prst="rect">
                <a:avLst/>
              </a:prstGeom>
              <a:noFill/>
            </p:spPr>
            <p:txBody>
              <a:bodyPr wrap="none" rtlCol="0">
                <a:spAutoFit/>
              </a:bodyPr>
              <a:lstStyle/>
              <a:p>
                <a:r>
                  <a:rPr lang="en-US" dirty="0"/>
                  <a:t>1</a:t>
                </a:r>
              </a:p>
            </p:txBody>
          </p:sp>
          <p:sp>
            <p:nvSpPr>
              <p:cNvPr id="189" name="TextBox 188">
                <a:extLst>
                  <a:ext uri="{FF2B5EF4-FFF2-40B4-BE49-F238E27FC236}">
                    <a16:creationId xmlns:a16="http://schemas.microsoft.com/office/drawing/2014/main" id="{567BBA5E-6382-374F-85AD-C673845C5429}"/>
                  </a:ext>
                </a:extLst>
              </p:cNvPr>
              <p:cNvSpPr txBox="1"/>
              <p:nvPr/>
            </p:nvSpPr>
            <p:spPr>
              <a:xfrm>
                <a:off x="6402150" y="741929"/>
                <a:ext cx="400109" cy="492443"/>
              </a:xfrm>
              <a:prstGeom prst="rect">
                <a:avLst/>
              </a:prstGeom>
              <a:noFill/>
            </p:spPr>
            <p:txBody>
              <a:bodyPr wrap="none" rtlCol="0">
                <a:spAutoFit/>
              </a:bodyPr>
              <a:lstStyle/>
              <a:p>
                <a:r>
                  <a:rPr lang="en-US" dirty="0"/>
                  <a:t>2</a:t>
                </a:r>
              </a:p>
            </p:txBody>
          </p:sp>
          <p:sp>
            <p:nvSpPr>
              <p:cNvPr id="190" name="TextBox 189">
                <a:extLst>
                  <a:ext uri="{FF2B5EF4-FFF2-40B4-BE49-F238E27FC236}">
                    <a16:creationId xmlns:a16="http://schemas.microsoft.com/office/drawing/2014/main" id="{2F065158-8388-9D4C-82F6-CBA1892A252A}"/>
                  </a:ext>
                </a:extLst>
              </p:cNvPr>
              <p:cNvSpPr txBox="1"/>
              <p:nvPr/>
            </p:nvSpPr>
            <p:spPr>
              <a:xfrm>
                <a:off x="6026918" y="741929"/>
                <a:ext cx="400109" cy="492443"/>
              </a:xfrm>
              <a:prstGeom prst="rect">
                <a:avLst/>
              </a:prstGeom>
              <a:noFill/>
            </p:spPr>
            <p:txBody>
              <a:bodyPr wrap="none" rtlCol="0">
                <a:spAutoFit/>
              </a:bodyPr>
              <a:lstStyle/>
              <a:p>
                <a:r>
                  <a:rPr lang="en-US" dirty="0"/>
                  <a:t>3</a:t>
                </a:r>
              </a:p>
            </p:txBody>
          </p:sp>
          <p:sp>
            <p:nvSpPr>
              <p:cNvPr id="191" name="TextBox 190">
                <a:extLst>
                  <a:ext uri="{FF2B5EF4-FFF2-40B4-BE49-F238E27FC236}">
                    <a16:creationId xmlns:a16="http://schemas.microsoft.com/office/drawing/2014/main" id="{F8818320-5F9C-264F-BA14-4D959AC63895}"/>
                  </a:ext>
                </a:extLst>
              </p:cNvPr>
              <p:cNvSpPr txBox="1"/>
              <p:nvPr/>
            </p:nvSpPr>
            <p:spPr>
              <a:xfrm>
                <a:off x="5651687" y="741929"/>
                <a:ext cx="400109" cy="492443"/>
              </a:xfrm>
              <a:prstGeom prst="rect">
                <a:avLst/>
              </a:prstGeom>
              <a:noFill/>
            </p:spPr>
            <p:txBody>
              <a:bodyPr wrap="none" rtlCol="0">
                <a:spAutoFit/>
              </a:bodyPr>
              <a:lstStyle/>
              <a:p>
                <a:r>
                  <a:rPr lang="en-US" dirty="0"/>
                  <a:t>4</a:t>
                </a:r>
              </a:p>
            </p:txBody>
          </p:sp>
        </p:grpSp>
      </p:grpSp>
      <p:grpSp>
        <p:nvGrpSpPr>
          <p:cNvPr id="194" name="Group 193">
            <a:extLst>
              <a:ext uri="{FF2B5EF4-FFF2-40B4-BE49-F238E27FC236}">
                <a16:creationId xmlns:a16="http://schemas.microsoft.com/office/drawing/2014/main" id="{9F8F069E-1B80-604F-95F1-4388FAFC60D9}"/>
              </a:ext>
            </a:extLst>
          </p:cNvPr>
          <p:cNvGrpSpPr/>
          <p:nvPr/>
        </p:nvGrpSpPr>
        <p:grpSpPr>
          <a:xfrm flipH="1">
            <a:off x="4604681" y="4693463"/>
            <a:ext cx="1425777" cy="369332"/>
            <a:chOff x="5553263" y="741929"/>
            <a:chExt cx="1901036" cy="492443"/>
          </a:xfrm>
        </p:grpSpPr>
        <p:sp>
          <p:nvSpPr>
            <p:cNvPr id="201" name="TextBox 200">
              <a:extLst>
                <a:ext uri="{FF2B5EF4-FFF2-40B4-BE49-F238E27FC236}">
                  <a16:creationId xmlns:a16="http://schemas.microsoft.com/office/drawing/2014/main" id="{58D1C45B-D547-5641-BBE8-71ED7A940E82}"/>
                </a:ext>
              </a:extLst>
            </p:cNvPr>
            <p:cNvSpPr txBox="1"/>
            <p:nvPr/>
          </p:nvSpPr>
          <p:spPr>
            <a:xfrm>
              <a:off x="7054190" y="741929"/>
              <a:ext cx="400109" cy="492443"/>
            </a:xfrm>
            <a:prstGeom prst="rect">
              <a:avLst/>
            </a:prstGeom>
            <a:noFill/>
          </p:spPr>
          <p:txBody>
            <a:bodyPr wrap="none" rtlCol="0">
              <a:spAutoFit/>
            </a:bodyPr>
            <a:lstStyle/>
            <a:p>
              <a:r>
                <a:rPr lang="en-US" dirty="0"/>
                <a:t>0</a:t>
              </a:r>
            </a:p>
          </p:txBody>
        </p:sp>
        <p:sp>
          <p:nvSpPr>
            <p:cNvPr id="202" name="TextBox 201">
              <a:extLst>
                <a:ext uri="{FF2B5EF4-FFF2-40B4-BE49-F238E27FC236}">
                  <a16:creationId xmlns:a16="http://schemas.microsoft.com/office/drawing/2014/main" id="{1EAA88E3-2127-9840-B13A-27674BAE8719}"/>
                </a:ext>
              </a:extLst>
            </p:cNvPr>
            <p:cNvSpPr txBox="1"/>
            <p:nvPr/>
          </p:nvSpPr>
          <p:spPr>
            <a:xfrm>
              <a:off x="6678958" y="741929"/>
              <a:ext cx="400109" cy="492443"/>
            </a:xfrm>
            <a:prstGeom prst="rect">
              <a:avLst/>
            </a:prstGeom>
            <a:noFill/>
          </p:spPr>
          <p:txBody>
            <a:bodyPr wrap="none" rtlCol="0">
              <a:spAutoFit/>
            </a:bodyPr>
            <a:lstStyle/>
            <a:p>
              <a:r>
                <a:rPr lang="en-US" dirty="0"/>
                <a:t>1</a:t>
              </a:r>
            </a:p>
          </p:txBody>
        </p:sp>
        <p:sp>
          <p:nvSpPr>
            <p:cNvPr id="203" name="TextBox 202">
              <a:extLst>
                <a:ext uri="{FF2B5EF4-FFF2-40B4-BE49-F238E27FC236}">
                  <a16:creationId xmlns:a16="http://schemas.microsoft.com/office/drawing/2014/main" id="{4D4FB7D1-6B64-3E45-A154-C4C0923FEF65}"/>
                </a:ext>
              </a:extLst>
            </p:cNvPr>
            <p:cNvSpPr txBox="1"/>
            <p:nvPr/>
          </p:nvSpPr>
          <p:spPr>
            <a:xfrm>
              <a:off x="6303727" y="741929"/>
              <a:ext cx="400109" cy="492443"/>
            </a:xfrm>
            <a:prstGeom prst="rect">
              <a:avLst/>
            </a:prstGeom>
            <a:noFill/>
          </p:spPr>
          <p:txBody>
            <a:bodyPr wrap="none" rtlCol="0">
              <a:spAutoFit/>
            </a:bodyPr>
            <a:lstStyle/>
            <a:p>
              <a:r>
                <a:rPr lang="en-US" dirty="0"/>
                <a:t>2</a:t>
              </a:r>
            </a:p>
          </p:txBody>
        </p:sp>
        <p:sp>
          <p:nvSpPr>
            <p:cNvPr id="204" name="TextBox 203">
              <a:extLst>
                <a:ext uri="{FF2B5EF4-FFF2-40B4-BE49-F238E27FC236}">
                  <a16:creationId xmlns:a16="http://schemas.microsoft.com/office/drawing/2014/main" id="{1E28EB78-BC18-6343-BD98-A5FB56DCDA0B}"/>
                </a:ext>
              </a:extLst>
            </p:cNvPr>
            <p:cNvSpPr txBox="1"/>
            <p:nvPr/>
          </p:nvSpPr>
          <p:spPr>
            <a:xfrm>
              <a:off x="5928495" y="741929"/>
              <a:ext cx="400109" cy="492443"/>
            </a:xfrm>
            <a:prstGeom prst="rect">
              <a:avLst/>
            </a:prstGeom>
            <a:noFill/>
          </p:spPr>
          <p:txBody>
            <a:bodyPr wrap="none" rtlCol="0">
              <a:spAutoFit/>
            </a:bodyPr>
            <a:lstStyle/>
            <a:p>
              <a:r>
                <a:rPr lang="en-US" dirty="0"/>
                <a:t>3</a:t>
              </a:r>
            </a:p>
          </p:txBody>
        </p:sp>
        <p:sp>
          <p:nvSpPr>
            <p:cNvPr id="205" name="TextBox 204">
              <a:extLst>
                <a:ext uri="{FF2B5EF4-FFF2-40B4-BE49-F238E27FC236}">
                  <a16:creationId xmlns:a16="http://schemas.microsoft.com/office/drawing/2014/main" id="{2B33F1C6-8B9F-5F49-9173-A40458C95EEF}"/>
                </a:ext>
              </a:extLst>
            </p:cNvPr>
            <p:cNvSpPr txBox="1"/>
            <p:nvPr/>
          </p:nvSpPr>
          <p:spPr>
            <a:xfrm>
              <a:off x="5553263" y="741929"/>
              <a:ext cx="400109" cy="492443"/>
            </a:xfrm>
            <a:prstGeom prst="rect">
              <a:avLst/>
            </a:prstGeom>
            <a:noFill/>
          </p:spPr>
          <p:txBody>
            <a:bodyPr wrap="none" rtlCol="0">
              <a:spAutoFit/>
            </a:bodyPr>
            <a:lstStyle/>
            <a:p>
              <a:r>
                <a:rPr lang="en-US" dirty="0"/>
                <a:t>4</a:t>
              </a:r>
            </a:p>
          </p:txBody>
        </p:sp>
      </p:grpSp>
      <p:grpSp>
        <p:nvGrpSpPr>
          <p:cNvPr id="195" name="Group 194">
            <a:extLst>
              <a:ext uri="{FF2B5EF4-FFF2-40B4-BE49-F238E27FC236}">
                <a16:creationId xmlns:a16="http://schemas.microsoft.com/office/drawing/2014/main" id="{EE78B85C-3D0E-9D46-A559-68C081F75B5D}"/>
              </a:ext>
            </a:extLst>
          </p:cNvPr>
          <p:cNvGrpSpPr/>
          <p:nvPr/>
        </p:nvGrpSpPr>
        <p:grpSpPr>
          <a:xfrm flipH="1">
            <a:off x="4744761" y="4887763"/>
            <a:ext cx="1425777" cy="369332"/>
            <a:chOff x="5553263" y="741929"/>
            <a:chExt cx="1901036" cy="492443"/>
          </a:xfrm>
        </p:grpSpPr>
        <p:sp>
          <p:nvSpPr>
            <p:cNvPr id="196" name="TextBox 195">
              <a:extLst>
                <a:ext uri="{FF2B5EF4-FFF2-40B4-BE49-F238E27FC236}">
                  <a16:creationId xmlns:a16="http://schemas.microsoft.com/office/drawing/2014/main" id="{0A237625-7D66-8048-8100-80E4C1C58B24}"/>
                </a:ext>
              </a:extLst>
            </p:cNvPr>
            <p:cNvSpPr txBox="1"/>
            <p:nvPr/>
          </p:nvSpPr>
          <p:spPr>
            <a:xfrm>
              <a:off x="7054190" y="741929"/>
              <a:ext cx="400109" cy="492443"/>
            </a:xfrm>
            <a:prstGeom prst="rect">
              <a:avLst/>
            </a:prstGeom>
            <a:noFill/>
          </p:spPr>
          <p:txBody>
            <a:bodyPr wrap="none" rtlCol="0">
              <a:spAutoFit/>
            </a:bodyPr>
            <a:lstStyle/>
            <a:p>
              <a:r>
                <a:rPr lang="en-US" dirty="0"/>
                <a:t>0</a:t>
              </a:r>
            </a:p>
          </p:txBody>
        </p:sp>
        <p:sp>
          <p:nvSpPr>
            <p:cNvPr id="197" name="TextBox 196">
              <a:extLst>
                <a:ext uri="{FF2B5EF4-FFF2-40B4-BE49-F238E27FC236}">
                  <a16:creationId xmlns:a16="http://schemas.microsoft.com/office/drawing/2014/main" id="{09DB765D-3FCB-6942-9A2E-1A1C91B24DAF}"/>
                </a:ext>
              </a:extLst>
            </p:cNvPr>
            <p:cNvSpPr txBox="1"/>
            <p:nvPr/>
          </p:nvSpPr>
          <p:spPr>
            <a:xfrm>
              <a:off x="6678958" y="741929"/>
              <a:ext cx="400109" cy="492443"/>
            </a:xfrm>
            <a:prstGeom prst="rect">
              <a:avLst/>
            </a:prstGeom>
            <a:noFill/>
          </p:spPr>
          <p:txBody>
            <a:bodyPr wrap="none" rtlCol="0">
              <a:spAutoFit/>
            </a:bodyPr>
            <a:lstStyle/>
            <a:p>
              <a:r>
                <a:rPr lang="en-US" dirty="0"/>
                <a:t>1</a:t>
              </a:r>
            </a:p>
          </p:txBody>
        </p:sp>
        <p:sp>
          <p:nvSpPr>
            <p:cNvPr id="198" name="TextBox 197">
              <a:extLst>
                <a:ext uri="{FF2B5EF4-FFF2-40B4-BE49-F238E27FC236}">
                  <a16:creationId xmlns:a16="http://schemas.microsoft.com/office/drawing/2014/main" id="{E50347D8-1910-F64B-9F6B-0B933D7778A2}"/>
                </a:ext>
              </a:extLst>
            </p:cNvPr>
            <p:cNvSpPr txBox="1"/>
            <p:nvPr/>
          </p:nvSpPr>
          <p:spPr>
            <a:xfrm>
              <a:off x="6303727" y="741929"/>
              <a:ext cx="400109" cy="492443"/>
            </a:xfrm>
            <a:prstGeom prst="rect">
              <a:avLst/>
            </a:prstGeom>
            <a:noFill/>
          </p:spPr>
          <p:txBody>
            <a:bodyPr wrap="none" rtlCol="0">
              <a:spAutoFit/>
            </a:bodyPr>
            <a:lstStyle/>
            <a:p>
              <a:r>
                <a:rPr lang="en-US" dirty="0"/>
                <a:t>2</a:t>
              </a:r>
            </a:p>
          </p:txBody>
        </p:sp>
        <p:sp>
          <p:nvSpPr>
            <p:cNvPr id="199" name="TextBox 198">
              <a:extLst>
                <a:ext uri="{FF2B5EF4-FFF2-40B4-BE49-F238E27FC236}">
                  <a16:creationId xmlns:a16="http://schemas.microsoft.com/office/drawing/2014/main" id="{9A90F1C7-BEAC-F14F-B0AF-5A21BF01AD48}"/>
                </a:ext>
              </a:extLst>
            </p:cNvPr>
            <p:cNvSpPr txBox="1"/>
            <p:nvPr/>
          </p:nvSpPr>
          <p:spPr>
            <a:xfrm>
              <a:off x="5928495" y="741929"/>
              <a:ext cx="400109" cy="492443"/>
            </a:xfrm>
            <a:prstGeom prst="rect">
              <a:avLst/>
            </a:prstGeom>
            <a:noFill/>
          </p:spPr>
          <p:txBody>
            <a:bodyPr wrap="none" rtlCol="0">
              <a:spAutoFit/>
            </a:bodyPr>
            <a:lstStyle/>
            <a:p>
              <a:r>
                <a:rPr lang="en-US" dirty="0"/>
                <a:t>3</a:t>
              </a:r>
            </a:p>
          </p:txBody>
        </p:sp>
        <p:sp>
          <p:nvSpPr>
            <p:cNvPr id="200" name="TextBox 199">
              <a:extLst>
                <a:ext uri="{FF2B5EF4-FFF2-40B4-BE49-F238E27FC236}">
                  <a16:creationId xmlns:a16="http://schemas.microsoft.com/office/drawing/2014/main" id="{83D9A36F-3146-7D4A-8868-434AF344418C}"/>
                </a:ext>
              </a:extLst>
            </p:cNvPr>
            <p:cNvSpPr txBox="1"/>
            <p:nvPr/>
          </p:nvSpPr>
          <p:spPr>
            <a:xfrm>
              <a:off x="5553263" y="741929"/>
              <a:ext cx="400109" cy="492443"/>
            </a:xfrm>
            <a:prstGeom prst="rect">
              <a:avLst/>
            </a:prstGeom>
            <a:noFill/>
          </p:spPr>
          <p:txBody>
            <a:bodyPr wrap="none" rtlCol="0">
              <a:spAutoFit/>
            </a:bodyPr>
            <a:lstStyle/>
            <a:p>
              <a:r>
                <a:rPr lang="en-US" dirty="0"/>
                <a:t>4</a:t>
              </a:r>
            </a:p>
          </p:txBody>
        </p:sp>
      </p:grpSp>
      <p:grpSp>
        <p:nvGrpSpPr>
          <p:cNvPr id="207" name="Group 206">
            <a:extLst>
              <a:ext uri="{FF2B5EF4-FFF2-40B4-BE49-F238E27FC236}">
                <a16:creationId xmlns:a16="http://schemas.microsoft.com/office/drawing/2014/main" id="{80C32C7A-A87D-EB4B-B4D5-2428E63F178F}"/>
              </a:ext>
            </a:extLst>
          </p:cNvPr>
          <p:cNvGrpSpPr/>
          <p:nvPr/>
        </p:nvGrpSpPr>
        <p:grpSpPr>
          <a:xfrm rot="5400000" flipV="1">
            <a:off x="6700472" y="2650088"/>
            <a:ext cx="1425776" cy="369332"/>
            <a:chOff x="5602476" y="680374"/>
            <a:chExt cx="1901035" cy="492443"/>
          </a:xfrm>
        </p:grpSpPr>
        <p:sp>
          <p:nvSpPr>
            <p:cNvPr id="214" name="TextBox 213">
              <a:extLst>
                <a:ext uri="{FF2B5EF4-FFF2-40B4-BE49-F238E27FC236}">
                  <a16:creationId xmlns:a16="http://schemas.microsoft.com/office/drawing/2014/main" id="{6C2170A4-7EEB-DF47-AECB-2F3A1F02BCD0}"/>
                </a:ext>
              </a:extLst>
            </p:cNvPr>
            <p:cNvSpPr txBox="1"/>
            <p:nvPr/>
          </p:nvSpPr>
          <p:spPr>
            <a:xfrm>
              <a:off x="7103402" y="680374"/>
              <a:ext cx="400109" cy="492443"/>
            </a:xfrm>
            <a:prstGeom prst="rect">
              <a:avLst/>
            </a:prstGeom>
            <a:noFill/>
          </p:spPr>
          <p:txBody>
            <a:bodyPr wrap="none" rtlCol="0">
              <a:spAutoFit/>
            </a:bodyPr>
            <a:lstStyle/>
            <a:p>
              <a:r>
                <a:rPr lang="en-US" dirty="0"/>
                <a:t>0</a:t>
              </a:r>
            </a:p>
          </p:txBody>
        </p:sp>
        <p:sp>
          <p:nvSpPr>
            <p:cNvPr id="215" name="TextBox 214">
              <a:extLst>
                <a:ext uri="{FF2B5EF4-FFF2-40B4-BE49-F238E27FC236}">
                  <a16:creationId xmlns:a16="http://schemas.microsoft.com/office/drawing/2014/main" id="{23D37ED3-4237-AD43-9697-C7BBA839DD14}"/>
                </a:ext>
              </a:extLst>
            </p:cNvPr>
            <p:cNvSpPr txBox="1"/>
            <p:nvPr/>
          </p:nvSpPr>
          <p:spPr>
            <a:xfrm>
              <a:off x="6728170" y="680374"/>
              <a:ext cx="400109" cy="492443"/>
            </a:xfrm>
            <a:prstGeom prst="rect">
              <a:avLst/>
            </a:prstGeom>
            <a:noFill/>
          </p:spPr>
          <p:txBody>
            <a:bodyPr wrap="none" rtlCol="0">
              <a:spAutoFit/>
            </a:bodyPr>
            <a:lstStyle/>
            <a:p>
              <a:r>
                <a:rPr lang="en-US" dirty="0"/>
                <a:t>1</a:t>
              </a:r>
            </a:p>
          </p:txBody>
        </p:sp>
        <p:sp>
          <p:nvSpPr>
            <p:cNvPr id="216" name="TextBox 215">
              <a:extLst>
                <a:ext uri="{FF2B5EF4-FFF2-40B4-BE49-F238E27FC236}">
                  <a16:creationId xmlns:a16="http://schemas.microsoft.com/office/drawing/2014/main" id="{9981F355-70DE-5145-9AC0-02E032D9C54D}"/>
                </a:ext>
              </a:extLst>
            </p:cNvPr>
            <p:cNvSpPr txBox="1"/>
            <p:nvPr/>
          </p:nvSpPr>
          <p:spPr>
            <a:xfrm>
              <a:off x="6352939" y="680374"/>
              <a:ext cx="400109" cy="492443"/>
            </a:xfrm>
            <a:prstGeom prst="rect">
              <a:avLst/>
            </a:prstGeom>
            <a:noFill/>
          </p:spPr>
          <p:txBody>
            <a:bodyPr wrap="none" rtlCol="0">
              <a:spAutoFit/>
            </a:bodyPr>
            <a:lstStyle/>
            <a:p>
              <a:r>
                <a:rPr lang="en-US" dirty="0"/>
                <a:t>2</a:t>
              </a:r>
            </a:p>
          </p:txBody>
        </p:sp>
        <p:sp>
          <p:nvSpPr>
            <p:cNvPr id="217" name="TextBox 216">
              <a:extLst>
                <a:ext uri="{FF2B5EF4-FFF2-40B4-BE49-F238E27FC236}">
                  <a16:creationId xmlns:a16="http://schemas.microsoft.com/office/drawing/2014/main" id="{05C2DA63-F297-2A4D-B1C2-B25C89BC72ED}"/>
                </a:ext>
              </a:extLst>
            </p:cNvPr>
            <p:cNvSpPr txBox="1"/>
            <p:nvPr/>
          </p:nvSpPr>
          <p:spPr>
            <a:xfrm>
              <a:off x="5977707" y="680374"/>
              <a:ext cx="400109" cy="492443"/>
            </a:xfrm>
            <a:prstGeom prst="rect">
              <a:avLst/>
            </a:prstGeom>
            <a:noFill/>
          </p:spPr>
          <p:txBody>
            <a:bodyPr wrap="none" rtlCol="0">
              <a:spAutoFit/>
            </a:bodyPr>
            <a:lstStyle/>
            <a:p>
              <a:r>
                <a:rPr lang="en-US" dirty="0"/>
                <a:t>3</a:t>
              </a:r>
            </a:p>
          </p:txBody>
        </p:sp>
        <p:sp>
          <p:nvSpPr>
            <p:cNvPr id="218" name="TextBox 217">
              <a:extLst>
                <a:ext uri="{FF2B5EF4-FFF2-40B4-BE49-F238E27FC236}">
                  <a16:creationId xmlns:a16="http://schemas.microsoft.com/office/drawing/2014/main" id="{F57FB52E-AEEE-B74A-B245-06D3DEA72C41}"/>
                </a:ext>
              </a:extLst>
            </p:cNvPr>
            <p:cNvSpPr txBox="1"/>
            <p:nvPr/>
          </p:nvSpPr>
          <p:spPr>
            <a:xfrm>
              <a:off x="5602476" y="680374"/>
              <a:ext cx="400109" cy="492443"/>
            </a:xfrm>
            <a:prstGeom prst="rect">
              <a:avLst/>
            </a:prstGeom>
            <a:noFill/>
          </p:spPr>
          <p:txBody>
            <a:bodyPr wrap="none" rtlCol="0">
              <a:spAutoFit/>
            </a:bodyPr>
            <a:lstStyle/>
            <a:p>
              <a:r>
                <a:rPr lang="en-US" dirty="0"/>
                <a:t>4</a:t>
              </a:r>
            </a:p>
          </p:txBody>
        </p:sp>
      </p:grpSp>
      <p:grpSp>
        <p:nvGrpSpPr>
          <p:cNvPr id="208" name="Group 207">
            <a:extLst>
              <a:ext uri="{FF2B5EF4-FFF2-40B4-BE49-F238E27FC236}">
                <a16:creationId xmlns:a16="http://schemas.microsoft.com/office/drawing/2014/main" id="{8226BFB8-33F0-564C-95BD-5159D0E76793}"/>
              </a:ext>
            </a:extLst>
          </p:cNvPr>
          <p:cNvGrpSpPr/>
          <p:nvPr/>
        </p:nvGrpSpPr>
        <p:grpSpPr>
          <a:xfrm rot="5400000" flipV="1">
            <a:off x="6904858" y="2520092"/>
            <a:ext cx="1425776" cy="369332"/>
            <a:chOff x="5602476" y="680374"/>
            <a:chExt cx="1901035" cy="492443"/>
          </a:xfrm>
        </p:grpSpPr>
        <p:sp>
          <p:nvSpPr>
            <p:cNvPr id="209" name="TextBox 208">
              <a:extLst>
                <a:ext uri="{FF2B5EF4-FFF2-40B4-BE49-F238E27FC236}">
                  <a16:creationId xmlns:a16="http://schemas.microsoft.com/office/drawing/2014/main" id="{57D3261A-8970-C143-923C-5FAB96CBAE1C}"/>
                </a:ext>
              </a:extLst>
            </p:cNvPr>
            <p:cNvSpPr txBox="1"/>
            <p:nvPr/>
          </p:nvSpPr>
          <p:spPr>
            <a:xfrm>
              <a:off x="7103402" y="680374"/>
              <a:ext cx="400109" cy="492443"/>
            </a:xfrm>
            <a:prstGeom prst="rect">
              <a:avLst/>
            </a:prstGeom>
            <a:noFill/>
          </p:spPr>
          <p:txBody>
            <a:bodyPr wrap="none" rtlCol="0">
              <a:spAutoFit/>
            </a:bodyPr>
            <a:lstStyle/>
            <a:p>
              <a:r>
                <a:rPr lang="en-US" dirty="0"/>
                <a:t>0</a:t>
              </a:r>
            </a:p>
          </p:txBody>
        </p:sp>
        <p:sp>
          <p:nvSpPr>
            <p:cNvPr id="210" name="TextBox 209">
              <a:extLst>
                <a:ext uri="{FF2B5EF4-FFF2-40B4-BE49-F238E27FC236}">
                  <a16:creationId xmlns:a16="http://schemas.microsoft.com/office/drawing/2014/main" id="{10035814-D926-6643-B58B-4C112C35D70D}"/>
                </a:ext>
              </a:extLst>
            </p:cNvPr>
            <p:cNvSpPr txBox="1"/>
            <p:nvPr/>
          </p:nvSpPr>
          <p:spPr>
            <a:xfrm>
              <a:off x="6728170" y="680374"/>
              <a:ext cx="400109" cy="492443"/>
            </a:xfrm>
            <a:prstGeom prst="rect">
              <a:avLst/>
            </a:prstGeom>
            <a:noFill/>
          </p:spPr>
          <p:txBody>
            <a:bodyPr wrap="none" rtlCol="0">
              <a:spAutoFit/>
            </a:bodyPr>
            <a:lstStyle/>
            <a:p>
              <a:r>
                <a:rPr lang="en-US" dirty="0"/>
                <a:t>1</a:t>
              </a:r>
            </a:p>
          </p:txBody>
        </p:sp>
        <p:sp>
          <p:nvSpPr>
            <p:cNvPr id="211" name="TextBox 210">
              <a:extLst>
                <a:ext uri="{FF2B5EF4-FFF2-40B4-BE49-F238E27FC236}">
                  <a16:creationId xmlns:a16="http://schemas.microsoft.com/office/drawing/2014/main" id="{1C6A4050-6EAD-744D-BEC8-30567D104C6C}"/>
                </a:ext>
              </a:extLst>
            </p:cNvPr>
            <p:cNvSpPr txBox="1"/>
            <p:nvPr/>
          </p:nvSpPr>
          <p:spPr>
            <a:xfrm>
              <a:off x="6352939" y="680374"/>
              <a:ext cx="400109" cy="492443"/>
            </a:xfrm>
            <a:prstGeom prst="rect">
              <a:avLst/>
            </a:prstGeom>
            <a:noFill/>
          </p:spPr>
          <p:txBody>
            <a:bodyPr wrap="none" rtlCol="0">
              <a:spAutoFit/>
            </a:bodyPr>
            <a:lstStyle/>
            <a:p>
              <a:r>
                <a:rPr lang="en-US" dirty="0"/>
                <a:t>2</a:t>
              </a:r>
            </a:p>
          </p:txBody>
        </p:sp>
        <p:sp>
          <p:nvSpPr>
            <p:cNvPr id="212" name="TextBox 211">
              <a:extLst>
                <a:ext uri="{FF2B5EF4-FFF2-40B4-BE49-F238E27FC236}">
                  <a16:creationId xmlns:a16="http://schemas.microsoft.com/office/drawing/2014/main" id="{F8355C99-4655-6C47-BE52-05967B56994E}"/>
                </a:ext>
              </a:extLst>
            </p:cNvPr>
            <p:cNvSpPr txBox="1"/>
            <p:nvPr/>
          </p:nvSpPr>
          <p:spPr>
            <a:xfrm>
              <a:off x="5977707" y="680374"/>
              <a:ext cx="400109" cy="492443"/>
            </a:xfrm>
            <a:prstGeom prst="rect">
              <a:avLst/>
            </a:prstGeom>
            <a:noFill/>
          </p:spPr>
          <p:txBody>
            <a:bodyPr wrap="none" rtlCol="0">
              <a:spAutoFit/>
            </a:bodyPr>
            <a:lstStyle/>
            <a:p>
              <a:r>
                <a:rPr lang="en-US" dirty="0"/>
                <a:t>3</a:t>
              </a:r>
            </a:p>
          </p:txBody>
        </p:sp>
        <p:sp>
          <p:nvSpPr>
            <p:cNvPr id="213" name="TextBox 212">
              <a:extLst>
                <a:ext uri="{FF2B5EF4-FFF2-40B4-BE49-F238E27FC236}">
                  <a16:creationId xmlns:a16="http://schemas.microsoft.com/office/drawing/2014/main" id="{31C87ED2-9724-9541-98A2-A1A651DB7D70}"/>
                </a:ext>
              </a:extLst>
            </p:cNvPr>
            <p:cNvSpPr txBox="1"/>
            <p:nvPr/>
          </p:nvSpPr>
          <p:spPr>
            <a:xfrm>
              <a:off x="5602476" y="680374"/>
              <a:ext cx="400109" cy="492443"/>
            </a:xfrm>
            <a:prstGeom prst="rect">
              <a:avLst/>
            </a:prstGeom>
            <a:noFill/>
          </p:spPr>
          <p:txBody>
            <a:bodyPr wrap="none" rtlCol="0">
              <a:spAutoFit/>
            </a:bodyPr>
            <a:lstStyle/>
            <a:p>
              <a:r>
                <a:rPr lang="en-US" dirty="0"/>
                <a:t>4</a:t>
              </a:r>
            </a:p>
          </p:txBody>
        </p:sp>
      </p:grpSp>
      <p:grpSp>
        <p:nvGrpSpPr>
          <p:cNvPr id="225" name="Group 224">
            <a:extLst>
              <a:ext uri="{FF2B5EF4-FFF2-40B4-BE49-F238E27FC236}">
                <a16:creationId xmlns:a16="http://schemas.microsoft.com/office/drawing/2014/main" id="{67FBD56D-45A5-804F-82CE-4D4287A2CA14}"/>
              </a:ext>
            </a:extLst>
          </p:cNvPr>
          <p:cNvGrpSpPr/>
          <p:nvPr/>
        </p:nvGrpSpPr>
        <p:grpSpPr>
          <a:xfrm rot="16200000">
            <a:off x="2357758" y="2637775"/>
            <a:ext cx="1425776" cy="369333"/>
            <a:chOff x="5602475" y="680374"/>
            <a:chExt cx="1901034" cy="492444"/>
          </a:xfrm>
        </p:grpSpPr>
        <p:sp>
          <p:nvSpPr>
            <p:cNvPr id="226" name="TextBox 225">
              <a:extLst>
                <a:ext uri="{FF2B5EF4-FFF2-40B4-BE49-F238E27FC236}">
                  <a16:creationId xmlns:a16="http://schemas.microsoft.com/office/drawing/2014/main" id="{BA54426D-965D-BC42-8252-9D493C3010A1}"/>
                </a:ext>
              </a:extLst>
            </p:cNvPr>
            <p:cNvSpPr txBox="1"/>
            <p:nvPr/>
          </p:nvSpPr>
          <p:spPr>
            <a:xfrm>
              <a:off x="7103400" y="680374"/>
              <a:ext cx="400109" cy="492443"/>
            </a:xfrm>
            <a:prstGeom prst="rect">
              <a:avLst/>
            </a:prstGeom>
            <a:noFill/>
          </p:spPr>
          <p:txBody>
            <a:bodyPr wrap="none" rtlCol="0">
              <a:spAutoFit/>
            </a:bodyPr>
            <a:lstStyle/>
            <a:p>
              <a:r>
                <a:rPr lang="en-US" dirty="0"/>
                <a:t>0</a:t>
              </a:r>
            </a:p>
          </p:txBody>
        </p:sp>
        <p:sp>
          <p:nvSpPr>
            <p:cNvPr id="227" name="TextBox 226">
              <a:extLst>
                <a:ext uri="{FF2B5EF4-FFF2-40B4-BE49-F238E27FC236}">
                  <a16:creationId xmlns:a16="http://schemas.microsoft.com/office/drawing/2014/main" id="{37E081E3-A18E-6D48-9748-51EBADB2C9A7}"/>
                </a:ext>
              </a:extLst>
            </p:cNvPr>
            <p:cNvSpPr txBox="1"/>
            <p:nvPr/>
          </p:nvSpPr>
          <p:spPr>
            <a:xfrm>
              <a:off x="6728169" y="680375"/>
              <a:ext cx="400109" cy="492443"/>
            </a:xfrm>
            <a:prstGeom prst="rect">
              <a:avLst/>
            </a:prstGeom>
            <a:noFill/>
          </p:spPr>
          <p:txBody>
            <a:bodyPr wrap="none" rtlCol="0">
              <a:spAutoFit/>
            </a:bodyPr>
            <a:lstStyle/>
            <a:p>
              <a:r>
                <a:rPr lang="en-US" dirty="0"/>
                <a:t>1</a:t>
              </a:r>
            </a:p>
          </p:txBody>
        </p:sp>
        <p:sp>
          <p:nvSpPr>
            <p:cNvPr id="228" name="TextBox 227">
              <a:extLst>
                <a:ext uri="{FF2B5EF4-FFF2-40B4-BE49-F238E27FC236}">
                  <a16:creationId xmlns:a16="http://schemas.microsoft.com/office/drawing/2014/main" id="{2C473D19-92F2-FA4B-A60F-2881DE8AE136}"/>
                </a:ext>
              </a:extLst>
            </p:cNvPr>
            <p:cNvSpPr txBox="1"/>
            <p:nvPr/>
          </p:nvSpPr>
          <p:spPr>
            <a:xfrm>
              <a:off x="6352937" y="680374"/>
              <a:ext cx="400109" cy="492443"/>
            </a:xfrm>
            <a:prstGeom prst="rect">
              <a:avLst/>
            </a:prstGeom>
            <a:noFill/>
          </p:spPr>
          <p:txBody>
            <a:bodyPr wrap="none" rtlCol="0">
              <a:spAutoFit/>
            </a:bodyPr>
            <a:lstStyle/>
            <a:p>
              <a:r>
                <a:rPr lang="en-US" dirty="0"/>
                <a:t>2</a:t>
              </a:r>
            </a:p>
          </p:txBody>
        </p:sp>
        <p:sp>
          <p:nvSpPr>
            <p:cNvPr id="229" name="TextBox 228">
              <a:extLst>
                <a:ext uri="{FF2B5EF4-FFF2-40B4-BE49-F238E27FC236}">
                  <a16:creationId xmlns:a16="http://schemas.microsoft.com/office/drawing/2014/main" id="{3CE739E0-9173-0447-88FC-C62DA85EB8CC}"/>
                </a:ext>
              </a:extLst>
            </p:cNvPr>
            <p:cNvSpPr txBox="1"/>
            <p:nvPr/>
          </p:nvSpPr>
          <p:spPr>
            <a:xfrm>
              <a:off x="5977706" y="680374"/>
              <a:ext cx="400109" cy="492443"/>
            </a:xfrm>
            <a:prstGeom prst="rect">
              <a:avLst/>
            </a:prstGeom>
            <a:noFill/>
          </p:spPr>
          <p:txBody>
            <a:bodyPr wrap="none" rtlCol="0">
              <a:spAutoFit/>
            </a:bodyPr>
            <a:lstStyle/>
            <a:p>
              <a:r>
                <a:rPr lang="en-US" dirty="0"/>
                <a:t>3</a:t>
              </a:r>
            </a:p>
          </p:txBody>
        </p:sp>
        <p:sp>
          <p:nvSpPr>
            <p:cNvPr id="230" name="TextBox 229">
              <a:extLst>
                <a:ext uri="{FF2B5EF4-FFF2-40B4-BE49-F238E27FC236}">
                  <a16:creationId xmlns:a16="http://schemas.microsoft.com/office/drawing/2014/main" id="{EDC2015F-B676-9A4A-B501-13944B688313}"/>
                </a:ext>
              </a:extLst>
            </p:cNvPr>
            <p:cNvSpPr txBox="1"/>
            <p:nvPr/>
          </p:nvSpPr>
          <p:spPr>
            <a:xfrm>
              <a:off x="5602475" y="680374"/>
              <a:ext cx="400109" cy="492443"/>
            </a:xfrm>
            <a:prstGeom prst="rect">
              <a:avLst/>
            </a:prstGeom>
            <a:noFill/>
          </p:spPr>
          <p:txBody>
            <a:bodyPr wrap="none" rtlCol="0">
              <a:spAutoFit/>
            </a:bodyPr>
            <a:lstStyle/>
            <a:p>
              <a:r>
                <a:rPr lang="en-US" dirty="0"/>
                <a:t>4</a:t>
              </a:r>
            </a:p>
          </p:txBody>
        </p:sp>
      </p:grpSp>
      <p:grpSp>
        <p:nvGrpSpPr>
          <p:cNvPr id="231" name="Group 230">
            <a:extLst>
              <a:ext uri="{FF2B5EF4-FFF2-40B4-BE49-F238E27FC236}">
                <a16:creationId xmlns:a16="http://schemas.microsoft.com/office/drawing/2014/main" id="{92158E5E-2A8A-0D45-B84D-FFEDAA8D026C}"/>
              </a:ext>
            </a:extLst>
          </p:cNvPr>
          <p:cNvGrpSpPr/>
          <p:nvPr/>
        </p:nvGrpSpPr>
        <p:grpSpPr>
          <a:xfrm rot="16200000">
            <a:off x="2562143" y="2507780"/>
            <a:ext cx="1425776" cy="369333"/>
            <a:chOff x="5602475" y="680374"/>
            <a:chExt cx="1901034" cy="492444"/>
          </a:xfrm>
        </p:grpSpPr>
        <p:sp>
          <p:nvSpPr>
            <p:cNvPr id="232" name="TextBox 231">
              <a:extLst>
                <a:ext uri="{FF2B5EF4-FFF2-40B4-BE49-F238E27FC236}">
                  <a16:creationId xmlns:a16="http://schemas.microsoft.com/office/drawing/2014/main" id="{6C6EE990-8C3D-0940-9E19-A7C12AA7E861}"/>
                </a:ext>
              </a:extLst>
            </p:cNvPr>
            <p:cNvSpPr txBox="1"/>
            <p:nvPr/>
          </p:nvSpPr>
          <p:spPr>
            <a:xfrm>
              <a:off x="7103400" y="680374"/>
              <a:ext cx="400109" cy="492443"/>
            </a:xfrm>
            <a:prstGeom prst="rect">
              <a:avLst/>
            </a:prstGeom>
            <a:noFill/>
          </p:spPr>
          <p:txBody>
            <a:bodyPr wrap="none" rtlCol="0">
              <a:spAutoFit/>
            </a:bodyPr>
            <a:lstStyle/>
            <a:p>
              <a:r>
                <a:rPr lang="en-US" dirty="0"/>
                <a:t>0</a:t>
              </a:r>
            </a:p>
          </p:txBody>
        </p:sp>
        <p:sp>
          <p:nvSpPr>
            <p:cNvPr id="233" name="TextBox 232">
              <a:extLst>
                <a:ext uri="{FF2B5EF4-FFF2-40B4-BE49-F238E27FC236}">
                  <a16:creationId xmlns:a16="http://schemas.microsoft.com/office/drawing/2014/main" id="{595CA8CC-2F0D-A741-AC4B-661AED1E6CAD}"/>
                </a:ext>
              </a:extLst>
            </p:cNvPr>
            <p:cNvSpPr txBox="1"/>
            <p:nvPr/>
          </p:nvSpPr>
          <p:spPr>
            <a:xfrm>
              <a:off x="6728169" y="680375"/>
              <a:ext cx="400109" cy="492443"/>
            </a:xfrm>
            <a:prstGeom prst="rect">
              <a:avLst/>
            </a:prstGeom>
            <a:noFill/>
          </p:spPr>
          <p:txBody>
            <a:bodyPr wrap="none" rtlCol="0">
              <a:spAutoFit/>
            </a:bodyPr>
            <a:lstStyle/>
            <a:p>
              <a:r>
                <a:rPr lang="en-US" dirty="0"/>
                <a:t>1</a:t>
              </a:r>
            </a:p>
          </p:txBody>
        </p:sp>
        <p:sp>
          <p:nvSpPr>
            <p:cNvPr id="234" name="TextBox 233">
              <a:extLst>
                <a:ext uri="{FF2B5EF4-FFF2-40B4-BE49-F238E27FC236}">
                  <a16:creationId xmlns:a16="http://schemas.microsoft.com/office/drawing/2014/main" id="{22276D43-3DEE-0940-AC9F-894D2312C98D}"/>
                </a:ext>
              </a:extLst>
            </p:cNvPr>
            <p:cNvSpPr txBox="1"/>
            <p:nvPr/>
          </p:nvSpPr>
          <p:spPr>
            <a:xfrm>
              <a:off x="6352937" y="680374"/>
              <a:ext cx="400109" cy="492443"/>
            </a:xfrm>
            <a:prstGeom prst="rect">
              <a:avLst/>
            </a:prstGeom>
            <a:noFill/>
          </p:spPr>
          <p:txBody>
            <a:bodyPr wrap="none" rtlCol="0">
              <a:spAutoFit/>
            </a:bodyPr>
            <a:lstStyle/>
            <a:p>
              <a:r>
                <a:rPr lang="en-US" dirty="0"/>
                <a:t>2</a:t>
              </a:r>
            </a:p>
          </p:txBody>
        </p:sp>
        <p:sp>
          <p:nvSpPr>
            <p:cNvPr id="235" name="TextBox 234">
              <a:extLst>
                <a:ext uri="{FF2B5EF4-FFF2-40B4-BE49-F238E27FC236}">
                  <a16:creationId xmlns:a16="http://schemas.microsoft.com/office/drawing/2014/main" id="{65374161-ACD9-A64F-9667-0BF1AD9BBECA}"/>
                </a:ext>
              </a:extLst>
            </p:cNvPr>
            <p:cNvSpPr txBox="1"/>
            <p:nvPr/>
          </p:nvSpPr>
          <p:spPr>
            <a:xfrm>
              <a:off x="5977706" y="680374"/>
              <a:ext cx="400109" cy="492443"/>
            </a:xfrm>
            <a:prstGeom prst="rect">
              <a:avLst/>
            </a:prstGeom>
            <a:noFill/>
          </p:spPr>
          <p:txBody>
            <a:bodyPr wrap="none" rtlCol="0">
              <a:spAutoFit/>
            </a:bodyPr>
            <a:lstStyle/>
            <a:p>
              <a:r>
                <a:rPr lang="en-US" dirty="0"/>
                <a:t>3</a:t>
              </a:r>
            </a:p>
          </p:txBody>
        </p:sp>
        <p:sp>
          <p:nvSpPr>
            <p:cNvPr id="236" name="TextBox 235">
              <a:extLst>
                <a:ext uri="{FF2B5EF4-FFF2-40B4-BE49-F238E27FC236}">
                  <a16:creationId xmlns:a16="http://schemas.microsoft.com/office/drawing/2014/main" id="{B112187D-7C2F-4E42-92C5-44EC0A7F1338}"/>
                </a:ext>
              </a:extLst>
            </p:cNvPr>
            <p:cNvSpPr txBox="1"/>
            <p:nvPr/>
          </p:nvSpPr>
          <p:spPr>
            <a:xfrm>
              <a:off x="5602475" y="680374"/>
              <a:ext cx="400109" cy="492443"/>
            </a:xfrm>
            <a:prstGeom prst="rect">
              <a:avLst/>
            </a:prstGeom>
            <a:noFill/>
          </p:spPr>
          <p:txBody>
            <a:bodyPr wrap="none" rtlCol="0">
              <a:spAutoFit/>
            </a:bodyPr>
            <a:lstStyle/>
            <a:p>
              <a:r>
                <a:rPr lang="en-US" dirty="0"/>
                <a:t>4</a:t>
              </a:r>
            </a:p>
          </p:txBody>
        </p:sp>
      </p:grpSp>
      <p:cxnSp>
        <p:nvCxnSpPr>
          <p:cNvPr id="177" name="Straight Connector 176">
            <a:extLst>
              <a:ext uri="{FF2B5EF4-FFF2-40B4-BE49-F238E27FC236}">
                <a16:creationId xmlns:a16="http://schemas.microsoft.com/office/drawing/2014/main" id="{7E487F08-642D-CE41-94F8-2043D9B9E297}"/>
              </a:ext>
            </a:extLst>
          </p:cNvPr>
          <p:cNvCxnSpPr>
            <a:cxnSpLocks/>
          </p:cNvCxnSpPr>
          <p:nvPr/>
        </p:nvCxnSpPr>
        <p:spPr>
          <a:xfrm>
            <a:off x="5865286" y="1939725"/>
            <a:ext cx="332808" cy="1469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9A83643-6394-CE42-8A0A-45D8DC9360EA}"/>
              </a:ext>
            </a:extLst>
          </p:cNvPr>
          <p:cNvCxnSpPr>
            <a:cxnSpLocks/>
          </p:cNvCxnSpPr>
          <p:nvPr/>
        </p:nvCxnSpPr>
        <p:spPr>
          <a:xfrm flipH="1">
            <a:off x="4704351" y="1939725"/>
            <a:ext cx="1156019" cy="16807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82AA356-4568-C341-94AD-9F8179F13CC3}"/>
              </a:ext>
            </a:extLst>
          </p:cNvPr>
          <p:cNvCxnSpPr>
            <a:cxnSpLocks/>
          </p:cNvCxnSpPr>
          <p:nvPr/>
        </p:nvCxnSpPr>
        <p:spPr>
          <a:xfrm flipH="1">
            <a:off x="4499965" y="1936072"/>
            <a:ext cx="1360405" cy="1790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3D94AC1-0058-6844-9D50-453FD48193C1}"/>
              </a:ext>
            </a:extLst>
          </p:cNvPr>
          <p:cNvCxnSpPr>
            <a:cxnSpLocks/>
          </p:cNvCxnSpPr>
          <p:nvPr/>
        </p:nvCxnSpPr>
        <p:spPr>
          <a:xfrm>
            <a:off x="4494353" y="2253201"/>
            <a:ext cx="1703741" cy="11596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7C811103-1166-0741-980F-B36BF76B9847}"/>
              </a:ext>
            </a:extLst>
          </p:cNvPr>
          <p:cNvCxnSpPr>
            <a:cxnSpLocks/>
          </p:cNvCxnSpPr>
          <p:nvPr/>
        </p:nvCxnSpPr>
        <p:spPr>
          <a:xfrm flipV="1">
            <a:off x="4849210" y="3412596"/>
            <a:ext cx="1348884" cy="2132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851E66BB-EC3A-5C4E-9ABB-5DE1029DAC17}"/>
              </a:ext>
            </a:extLst>
          </p:cNvPr>
          <p:cNvCxnSpPr>
            <a:cxnSpLocks/>
          </p:cNvCxnSpPr>
          <p:nvPr/>
        </p:nvCxnSpPr>
        <p:spPr>
          <a:xfrm flipV="1">
            <a:off x="4704350" y="3269022"/>
            <a:ext cx="1493744" cy="3547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03DAA6B-4D60-4D4C-ABD9-0822002A604D}"/>
              </a:ext>
            </a:extLst>
          </p:cNvPr>
          <p:cNvCxnSpPr>
            <a:cxnSpLocks/>
          </p:cNvCxnSpPr>
          <p:nvPr/>
        </p:nvCxnSpPr>
        <p:spPr>
          <a:xfrm flipH="1" flipV="1">
            <a:off x="4499964" y="2253200"/>
            <a:ext cx="209699" cy="13718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B7E0AC9-FCE8-BD40-BF5E-73E6B3C55A9D}"/>
              </a:ext>
            </a:extLst>
          </p:cNvPr>
          <p:cNvCxnSpPr>
            <a:cxnSpLocks/>
          </p:cNvCxnSpPr>
          <p:nvPr/>
        </p:nvCxnSpPr>
        <p:spPr>
          <a:xfrm flipH="1" flipV="1">
            <a:off x="4498144" y="2115160"/>
            <a:ext cx="1703045" cy="11492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2905136-238B-A547-9F8E-6CCBC424A0DA}"/>
              </a:ext>
            </a:extLst>
          </p:cNvPr>
          <p:cNvCxnSpPr>
            <a:cxnSpLocks/>
          </p:cNvCxnSpPr>
          <p:nvPr/>
        </p:nvCxnSpPr>
        <p:spPr>
          <a:xfrm flipH="1" flipV="1">
            <a:off x="4498032" y="2112691"/>
            <a:ext cx="351178" cy="15121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91B4ABC-9413-AF45-AE6C-405C7706A820}"/>
              </a:ext>
            </a:extLst>
          </p:cNvPr>
          <p:cNvCxnSpPr>
            <a:cxnSpLocks/>
          </p:cNvCxnSpPr>
          <p:nvPr/>
        </p:nvCxnSpPr>
        <p:spPr>
          <a:xfrm flipH="1" flipV="1">
            <a:off x="6001439" y="1936672"/>
            <a:ext cx="196655" cy="13276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E4B7B16-4DE5-F94E-B012-AD8C9B1C6751}"/>
              </a:ext>
            </a:extLst>
          </p:cNvPr>
          <p:cNvCxnSpPr>
            <a:cxnSpLocks/>
          </p:cNvCxnSpPr>
          <p:nvPr/>
        </p:nvCxnSpPr>
        <p:spPr>
          <a:xfrm flipV="1">
            <a:off x="4850731" y="1939725"/>
            <a:ext cx="1150708" cy="1691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6569BFA-7FF9-2B4C-828D-526FBBA97DD5}"/>
              </a:ext>
            </a:extLst>
          </p:cNvPr>
          <p:cNvCxnSpPr>
            <a:cxnSpLocks/>
          </p:cNvCxnSpPr>
          <p:nvPr/>
        </p:nvCxnSpPr>
        <p:spPr>
          <a:xfrm flipV="1">
            <a:off x="4494325" y="1937828"/>
            <a:ext cx="1510904" cy="3153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491C72A-47DB-C34B-8205-93E2DC0C1303}"/>
              </a:ext>
            </a:extLst>
          </p:cNvPr>
          <p:cNvSpPr txBox="1"/>
          <p:nvPr/>
        </p:nvSpPr>
        <p:spPr>
          <a:xfrm>
            <a:off x="639705" y="3965113"/>
            <a:ext cx="3903633" cy="738664"/>
          </a:xfrm>
          <a:prstGeom prst="rect">
            <a:avLst/>
          </a:prstGeom>
          <a:noFill/>
        </p:spPr>
        <p:txBody>
          <a:bodyPr wrap="none" rtlCol="0">
            <a:spAutoFit/>
          </a:bodyPr>
          <a:lstStyle/>
          <a:p>
            <a:r>
              <a:rPr lang="en-US" sz="1400" dirty="0"/>
              <a:t>Figure shows connectivity for ‘0’ tracks</a:t>
            </a:r>
          </a:p>
          <a:p>
            <a:r>
              <a:rPr lang="en-US" sz="1400" dirty="0"/>
              <a:t>Similar connectivity for all other numbered tracks</a:t>
            </a:r>
          </a:p>
          <a:p>
            <a:r>
              <a:rPr lang="en-US" sz="1400" dirty="0"/>
              <a:t>PE output goes to all </a:t>
            </a:r>
            <a:r>
              <a:rPr lang="en-US" sz="1400" dirty="0" err="1"/>
              <a:t>muxes</a:t>
            </a:r>
            <a:r>
              <a:rPr lang="en-US" sz="1400" dirty="0"/>
              <a:t> </a:t>
            </a:r>
          </a:p>
        </p:txBody>
      </p:sp>
      <p:sp>
        <p:nvSpPr>
          <p:cNvPr id="173" name="Rectangle 172">
            <a:extLst>
              <a:ext uri="{FF2B5EF4-FFF2-40B4-BE49-F238E27FC236}">
                <a16:creationId xmlns:a16="http://schemas.microsoft.com/office/drawing/2014/main" id="{8017A9D8-73CE-754B-8B0A-2A7AECC8F140}"/>
              </a:ext>
            </a:extLst>
          </p:cNvPr>
          <p:cNvSpPr/>
          <p:nvPr/>
        </p:nvSpPr>
        <p:spPr>
          <a:xfrm>
            <a:off x="3472943" y="882710"/>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b="1" dirty="0"/>
              <a:t>PE</a:t>
            </a:r>
            <a:endParaRPr lang="en-US" b="1" dirty="0"/>
          </a:p>
        </p:txBody>
      </p:sp>
    </p:spTree>
    <p:extLst>
      <p:ext uri="{BB962C8B-B14F-4D97-AF65-F5344CB8AC3E}">
        <p14:creationId xmlns:p14="http://schemas.microsoft.com/office/powerpoint/2010/main" val="5883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7BA340D-5495-8945-95F4-75690912DD64}"/>
              </a:ext>
            </a:extLst>
          </p:cNvPr>
          <p:cNvSpPr/>
          <p:nvPr/>
        </p:nvSpPr>
        <p:spPr>
          <a:xfrm>
            <a:off x="1941675" y="1891693"/>
            <a:ext cx="5680952" cy="2394606"/>
          </a:xfrm>
          <a:prstGeom prst="roundRect">
            <a:avLst>
              <a:gd name="adj" fmla="val 8899"/>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 name="Rounded Rectangle 3">
            <a:extLst>
              <a:ext uri="{FF2B5EF4-FFF2-40B4-BE49-F238E27FC236}">
                <a16:creationId xmlns:a16="http://schemas.microsoft.com/office/drawing/2014/main" id="{36F39BE4-7772-5347-BA76-AA120DB6A0F9}"/>
              </a:ext>
            </a:extLst>
          </p:cNvPr>
          <p:cNvSpPr/>
          <p:nvPr/>
        </p:nvSpPr>
        <p:spPr>
          <a:xfrm>
            <a:off x="2335691" y="2957700"/>
            <a:ext cx="2215988" cy="1233952"/>
          </a:xfrm>
          <a:prstGeom prst="roundRect">
            <a:avLst>
              <a:gd name="adj" fmla="val 7341"/>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a:p>
            <a:pPr algn="ctr"/>
            <a:endParaRPr lang="en-US" dirty="0"/>
          </a:p>
        </p:txBody>
      </p:sp>
      <p:sp>
        <p:nvSpPr>
          <p:cNvPr id="2" name="Title 1">
            <a:extLst>
              <a:ext uri="{FF2B5EF4-FFF2-40B4-BE49-F238E27FC236}">
                <a16:creationId xmlns:a16="http://schemas.microsoft.com/office/drawing/2014/main" id="{A7DB4236-0456-1B42-995A-FAEC1444D8B6}"/>
              </a:ext>
            </a:extLst>
          </p:cNvPr>
          <p:cNvSpPr>
            <a:spLocks noGrp="1"/>
          </p:cNvSpPr>
          <p:nvPr>
            <p:ph type="title"/>
          </p:nvPr>
        </p:nvSpPr>
        <p:spPr/>
        <p:txBody>
          <a:bodyPr/>
          <a:lstStyle/>
          <a:p>
            <a:r>
              <a:rPr lang="en-US" dirty="0"/>
              <a:t>Backup Slide: Processing Element (PE)</a:t>
            </a:r>
          </a:p>
        </p:txBody>
      </p:sp>
      <p:grpSp>
        <p:nvGrpSpPr>
          <p:cNvPr id="48" name="Group 47">
            <a:extLst>
              <a:ext uri="{FF2B5EF4-FFF2-40B4-BE49-F238E27FC236}">
                <a16:creationId xmlns:a16="http://schemas.microsoft.com/office/drawing/2014/main" id="{97B74AA5-1FAF-494B-922D-D48345E7BA4A}"/>
              </a:ext>
            </a:extLst>
          </p:cNvPr>
          <p:cNvGrpSpPr/>
          <p:nvPr/>
        </p:nvGrpSpPr>
        <p:grpSpPr>
          <a:xfrm>
            <a:off x="2183215" y="1485142"/>
            <a:ext cx="885822" cy="1223523"/>
            <a:chOff x="3928491" y="1707224"/>
            <a:chExt cx="1181096" cy="1631364"/>
          </a:xfrm>
        </p:grpSpPr>
        <p:sp>
          <p:nvSpPr>
            <p:cNvPr id="3" name="Rectangle 2">
              <a:extLst>
                <a:ext uri="{FF2B5EF4-FFF2-40B4-BE49-F238E27FC236}">
                  <a16:creationId xmlns:a16="http://schemas.microsoft.com/office/drawing/2014/main" id="{F7ABD285-5E89-184B-A6D2-EFD8B5A45F62}"/>
                </a:ext>
              </a:extLst>
            </p:cNvPr>
            <p:cNvSpPr/>
            <p:nvPr/>
          </p:nvSpPr>
          <p:spPr>
            <a:xfrm>
              <a:off x="4145915" y="2557307"/>
              <a:ext cx="754380" cy="378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RegA</a:t>
              </a:r>
              <a:endParaRPr lang="en-US" dirty="0"/>
            </a:p>
          </p:txBody>
        </p:sp>
        <p:sp>
          <p:nvSpPr>
            <p:cNvPr id="6" name="TextBox 5">
              <a:extLst>
                <a:ext uri="{FF2B5EF4-FFF2-40B4-BE49-F238E27FC236}">
                  <a16:creationId xmlns:a16="http://schemas.microsoft.com/office/drawing/2014/main" id="{0390775F-21E2-6A47-8BE6-62D9BAD42EAB}"/>
                </a:ext>
              </a:extLst>
            </p:cNvPr>
            <p:cNvSpPr txBox="1"/>
            <p:nvPr/>
          </p:nvSpPr>
          <p:spPr>
            <a:xfrm>
              <a:off x="4364247" y="1707224"/>
              <a:ext cx="412933" cy="492443"/>
            </a:xfrm>
            <a:prstGeom prst="rect">
              <a:avLst/>
            </a:prstGeom>
            <a:noFill/>
          </p:spPr>
          <p:txBody>
            <a:bodyPr wrap="none" rtlCol="0">
              <a:spAutoFit/>
            </a:bodyPr>
            <a:lstStyle/>
            <a:p>
              <a:r>
                <a:rPr lang="en-US" dirty="0"/>
                <a:t>A</a:t>
              </a:r>
            </a:p>
          </p:txBody>
        </p:sp>
        <p:cxnSp>
          <p:nvCxnSpPr>
            <p:cNvPr id="11" name="Straight Arrow Connector 10">
              <a:extLst>
                <a:ext uri="{FF2B5EF4-FFF2-40B4-BE49-F238E27FC236}">
                  <a16:creationId xmlns:a16="http://schemas.microsoft.com/office/drawing/2014/main" id="{6D8CC8DA-1584-A04E-A164-9080E80C115D}"/>
                </a:ext>
              </a:extLst>
            </p:cNvPr>
            <p:cNvCxnSpPr>
              <a:cxnSpLocks/>
              <a:stCxn id="6" idx="2"/>
              <a:endCxn id="3" idx="0"/>
            </p:cNvCxnSpPr>
            <p:nvPr/>
          </p:nvCxnSpPr>
          <p:spPr>
            <a:xfrm flipH="1">
              <a:off x="4523106" y="2199667"/>
              <a:ext cx="47608" cy="357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ADCC84F-04A0-944E-A31F-EA59F0226A73}"/>
                </a:ext>
              </a:extLst>
            </p:cNvPr>
            <p:cNvCxnSpPr>
              <a:cxnSpLocks/>
              <a:stCxn id="3" idx="2"/>
            </p:cNvCxnSpPr>
            <p:nvPr/>
          </p:nvCxnSpPr>
          <p:spPr>
            <a:xfrm>
              <a:off x="4523105" y="2935866"/>
              <a:ext cx="0" cy="2177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rapezoid 17">
              <a:extLst>
                <a:ext uri="{FF2B5EF4-FFF2-40B4-BE49-F238E27FC236}">
                  <a16:creationId xmlns:a16="http://schemas.microsoft.com/office/drawing/2014/main" id="{AEB687A0-89CC-0F42-8DF2-B230D54C14A4}"/>
                </a:ext>
              </a:extLst>
            </p:cNvPr>
            <p:cNvSpPr/>
            <p:nvPr/>
          </p:nvSpPr>
          <p:spPr>
            <a:xfrm rot="10800000" flipH="1">
              <a:off x="4364247" y="3153655"/>
              <a:ext cx="745340" cy="170576"/>
            </a:xfrm>
            <a:prstGeom prst="trapezoid">
              <a:avLst>
                <a:gd name="adj" fmla="val 8319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cxnSp>
          <p:nvCxnSpPr>
            <p:cNvPr id="20" name="Elbow Connector 19">
              <a:extLst>
                <a:ext uri="{FF2B5EF4-FFF2-40B4-BE49-F238E27FC236}">
                  <a16:creationId xmlns:a16="http://schemas.microsoft.com/office/drawing/2014/main" id="{4D8271B5-6677-CB41-B352-4DB5ED90BA74}"/>
                </a:ext>
              </a:extLst>
            </p:cNvPr>
            <p:cNvCxnSpPr>
              <a:cxnSpLocks/>
              <a:stCxn id="6" idx="2"/>
            </p:cNvCxnSpPr>
            <p:nvPr/>
          </p:nvCxnSpPr>
          <p:spPr>
            <a:xfrm rot="16200000" flipH="1">
              <a:off x="4287794" y="2482585"/>
              <a:ext cx="953988" cy="38814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5FB5CFC-AD9F-2544-95F4-867807731916}"/>
                </a:ext>
              </a:extLst>
            </p:cNvPr>
            <p:cNvSpPr/>
            <p:nvPr/>
          </p:nvSpPr>
          <p:spPr>
            <a:xfrm>
              <a:off x="3928491" y="3139297"/>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26C851A9-5958-904E-B69B-5E1B7A23B9AC}"/>
                </a:ext>
              </a:extLst>
            </p:cNvPr>
            <p:cNvCxnSpPr>
              <a:cxnSpLocks/>
              <a:stCxn id="35" idx="3"/>
              <a:endCxn id="18" idx="1"/>
            </p:cNvCxnSpPr>
            <p:nvPr/>
          </p:nvCxnSpPr>
          <p:spPr>
            <a:xfrm>
              <a:off x="4145915" y="3238943"/>
              <a:ext cx="2892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9095A590-8D34-4E46-8AF2-C387EA8445F2}"/>
              </a:ext>
            </a:extLst>
          </p:cNvPr>
          <p:cNvGrpSpPr/>
          <p:nvPr/>
        </p:nvGrpSpPr>
        <p:grpSpPr>
          <a:xfrm>
            <a:off x="3144467" y="1485142"/>
            <a:ext cx="885822" cy="1223523"/>
            <a:chOff x="3928491" y="1707224"/>
            <a:chExt cx="1181096" cy="1631364"/>
          </a:xfrm>
        </p:grpSpPr>
        <p:sp>
          <p:nvSpPr>
            <p:cNvPr id="50" name="Rectangle 49">
              <a:extLst>
                <a:ext uri="{FF2B5EF4-FFF2-40B4-BE49-F238E27FC236}">
                  <a16:creationId xmlns:a16="http://schemas.microsoft.com/office/drawing/2014/main" id="{BB7AEAA8-C386-954A-9D3D-8CA202DC0E76}"/>
                </a:ext>
              </a:extLst>
            </p:cNvPr>
            <p:cNvSpPr/>
            <p:nvPr/>
          </p:nvSpPr>
          <p:spPr>
            <a:xfrm>
              <a:off x="4145915" y="2557307"/>
              <a:ext cx="754380" cy="378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RegB</a:t>
              </a:r>
              <a:endParaRPr lang="en-US" dirty="0"/>
            </a:p>
          </p:txBody>
        </p:sp>
        <p:sp>
          <p:nvSpPr>
            <p:cNvPr id="51" name="TextBox 50">
              <a:extLst>
                <a:ext uri="{FF2B5EF4-FFF2-40B4-BE49-F238E27FC236}">
                  <a16:creationId xmlns:a16="http://schemas.microsoft.com/office/drawing/2014/main" id="{313891DB-9493-C847-9EC2-FA86D4CBCDF2}"/>
                </a:ext>
              </a:extLst>
            </p:cNvPr>
            <p:cNvSpPr txBox="1"/>
            <p:nvPr/>
          </p:nvSpPr>
          <p:spPr>
            <a:xfrm>
              <a:off x="4364247" y="1707224"/>
              <a:ext cx="427896" cy="492443"/>
            </a:xfrm>
            <a:prstGeom prst="rect">
              <a:avLst/>
            </a:prstGeom>
            <a:noFill/>
          </p:spPr>
          <p:txBody>
            <a:bodyPr wrap="none" rtlCol="0">
              <a:spAutoFit/>
            </a:bodyPr>
            <a:lstStyle/>
            <a:p>
              <a:r>
                <a:rPr lang="en-US" dirty="0"/>
                <a:t>B</a:t>
              </a:r>
            </a:p>
          </p:txBody>
        </p:sp>
        <p:cxnSp>
          <p:nvCxnSpPr>
            <p:cNvPr id="52" name="Straight Arrow Connector 51">
              <a:extLst>
                <a:ext uri="{FF2B5EF4-FFF2-40B4-BE49-F238E27FC236}">
                  <a16:creationId xmlns:a16="http://schemas.microsoft.com/office/drawing/2014/main" id="{B2F1F6BC-B266-C54F-8E36-73E132A629B5}"/>
                </a:ext>
              </a:extLst>
            </p:cNvPr>
            <p:cNvCxnSpPr>
              <a:cxnSpLocks/>
              <a:stCxn id="51" idx="2"/>
              <a:endCxn id="50" idx="0"/>
            </p:cNvCxnSpPr>
            <p:nvPr/>
          </p:nvCxnSpPr>
          <p:spPr>
            <a:xfrm flipH="1">
              <a:off x="4523106" y="2199667"/>
              <a:ext cx="55089" cy="357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0BC93C4-EFFB-D04E-8D53-C8542D4E036E}"/>
                </a:ext>
              </a:extLst>
            </p:cNvPr>
            <p:cNvCxnSpPr>
              <a:cxnSpLocks/>
              <a:stCxn id="50" idx="2"/>
            </p:cNvCxnSpPr>
            <p:nvPr/>
          </p:nvCxnSpPr>
          <p:spPr>
            <a:xfrm>
              <a:off x="4523105" y="2935866"/>
              <a:ext cx="0" cy="2177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rapezoid 53">
              <a:extLst>
                <a:ext uri="{FF2B5EF4-FFF2-40B4-BE49-F238E27FC236}">
                  <a16:creationId xmlns:a16="http://schemas.microsoft.com/office/drawing/2014/main" id="{46DC28FA-78B9-AC41-AA30-305E076B396E}"/>
                </a:ext>
              </a:extLst>
            </p:cNvPr>
            <p:cNvSpPr/>
            <p:nvPr/>
          </p:nvSpPr>
          <p:spPr>
            <a:xfrm rot="10800000" flipH="1">
              <a:off x="4364247" y="3153655"/>
              <a:ext cx="745340" cy="170576"/>
            </a:xfrm>
            <a:prstGeom prst="trapezoid">
              <a:avLst>
                <a:gd name="adj" fmla="val 8319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cxnSp>
          <p:nvCxnSpPr>
            <p:cNvPr id="55" name="Elbow Connector 54">
              <a:extLst>
                <a:ext uri="{FF2B5EF4-FFF2-40B4-BE49-F238E27FC236}">
                  <a16:creationId xmlns:a16="http://schemas.microsoft.com/office/drawing/2014/main" id="{41EDB57A-01E8-6349-91EB-5647715AAD3E}"/>
                </a:ext>
              </a:extLst>
            </p:cNvPr>
            <p:cNvCxnSpPr>
              <a:cxnSpLocks/>
              <a:stCxn id="51" idx="2"/>
            </p:cNvCxnSpPr>
            <p:nvPr/>
          </p:nvCxnSpPr>
          <p:spPr>
            <a:xfrm rot="16200000" flipH="1">
              <a:off x="4291534" y="2486327"/>
              <a:ext cx="953988" cy="38066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829604C-F591-314F-864B-68F0A9FF6A61}"/>
                </a:ext>
              </a:extLst>
            </p:cNvPr>
            <p:cNvSpPr/>
            <p:nvPr/>
          </p:nvSpPr>
          <p:spPr>
            <a:xfrm>
              <a:off x="3928491" y="3139297"/>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57" name="Straight Arrow Connector 56">
              <a:extLst>
                <a:ext uri="{FF2B5EF4-FFF2-40B4-BE49-F238E27FC236}">
                  <a16:creationId xmlns:a16="http://schemas.microsoft.com/office/drawing/2014/main" id="{AA17E90A-880F-644F-BFD2-04FE2060203E}"/>
                </a:ext>
              </a:extLst>
            </p:cNvPr>
            <p:cNvCxnSpPr>
              <a:cxnSpLocks/>
              <a:stCxn id="56" idx="3"/>
              <a:endCxn id="54" idx="1"/>
            </p:cNvCxnSpPr>
            <p:nvPr/>
          </p:nvCxnSpPr>
          <p:spPr>
            <a:xfrm>
              <a:off x="4145915" y="3238943"/>
              <a:ext cx="2892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0A45DCE8-D5C9-3348-B3A7-02922CF9F059}"/>
              </a:ext>
            </a:extLst>
          </p:cNvPr>
          <p:cNvSpPr txBox="1"/>
          <p:nvPr/>
        </p:nvSpPr>
        <p:spPr>
          <a:xfrm>
            <a:off x="2335691" y="1223399"/>
            <a:ext cx="2146742" cy="369332"/>
          </a:xfrm>
          <a:prstGeom prst="rect">
            <a:avLst/>
          </a:prstGeom>
          <a:noFill/>
        </p:spPr>
        <p:txBody>
          <a:bodyPr wrap="none" rtlCol="0">
            <a:spAutoFit/>
          </a:bodyPr>
          <a:lstStyle/>
          <a:p>
            <a:r>
              <a:rPr lang="en-US" dirty="0"/>
              <a:t>Two 16 bit operands</a:t>
            </a:r>
          </a:p>
        </p:txBody>
      </p:sp>
      <p:grpSp>
        <p:nvGrpSpPr>
          <p:cNvPr id="63" name="Group 62">
            <a:extLst>
              <a:ext uri="{FF2B5EF4-FFF2-40B4-BE49-F238E27FC236}">
                <a16:creationId xmlns:a16="http://schemas.microsoft.com/office/drawing/2014/main" id="{CFA40C6D-B5AA-3D43-8A65-B85868F4B209}"/>
              </a:ext>
            </a:extLst>
          </p:cNvPr>
          <p:cNvGrpSpPr/>
          <p:nvPr/>
        </p:nvGrpSpPr>
        <p:grpSpPr>
          <a:xfrm>
            <a:off x="4673277" y="1485142"/>
            <a:ext cx="885822" cy="1223523"/>
            <a:chOff x="3928491" y="1707224"/>
            <a:chExt cx="1181096" cy="1631364"/>
          </a:xfrm>
        </p:grpSpPr>
        <p:sp>
          <p:nvSpPr>
            <p:cNvPr id="64" name="Rectangle 63">
              <a:extLst>
                <a:ext uri="{FF2B5EF4-FFF2-40B4-BE49-F238E27FC236}">
                  <a16:creationId xmlns:a16="http://schemas.microsoft.com/office/drawing/2014/main" id="{626B95E9-65FD-4448-A03C-D962F3285074}"/>
                </a:ext>
              </a:extLst>
            </p:cNvPr>
            <p:cNvSpPr/>
            <p:nvPr/>
          </p:nvSpPr>
          <p:spPr>
            <a:xfrm>
              <a:off x="4145915" y="2557307"/>
              <a:ext cx="754380" cy="378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RegC</a:t>
              </a:r>
              <a:endParaRPr lang="en-US" dirty="0"/>
            </a:p>
          </p:txBody>
        </p:sp>
        <p:sp>
          <p:nvSpPr>
            <p:cNvPr id="65" name="TextBox 64">
              <a:extLst>
                <a:ext uri="{FF2B5EF4-FFF2-40B4-BE49-F238E27FC236}">
                  <a16:creationId xmlns:a16="http://schemas.microsoft.com/office/drawing/2014/main" id="{337DD93E-4D38-D34C-A9F5-3D16DFFAE752}"/>
                </a:ext>
              </a:extLst>
            </p:cNvPr>
            <p:cNvSpPr txBox="1"/>
            <p:nvPr/>
          </p:nvSpPr>
          <p:spPr>
            <a:xfrm>
              <a:off x="4356407" y="1707224"/>
              <a:ext cx="436445" cy="492443"/>
            </a:xfrm>
            <a:prstGeom prst="rect">
              <a:avLst/>
            </a:prstGeom>
            <a:noFill/>
          </p:spPr>
          <p:txBody>
            <a:bodyPr wrap="none" rtlCol="0">
              <a:spAutoFit/>
            </a:bodyPr>
            <a:lstStyle/>
            <a:p>
              <a:r>
                <a:rPr lang="en-US" dirty="0"/>
                <a:t>D</a:t>
              </a:r>
            </a:p>
          </p:txBody>
        </p:sp>
        <p:cxnSp>
          <p:nvCxnSpPr>
            <p:cNvPr id="66" name="Straight Arrow Connector 65">
              <a:extLst>
                <a:ext uri="{FF2B5EF4-FFF2-40B4-BE49-F238E27FC236}">
                  <a16:creationId xmlns:a16="http://schemas.microsoft.com/office/drawing/2014/main" id="{4B00329E-A862-4B4D-A9CA-AC56D9AD6C70}"/>
                </a:ext>
              </a:extLst>
            </p:cNvPr>
            <p:cNvCxnSpPr>
              <a:cxnSpLocks/>
              <a:stCxn id="65" idx="2"/>
              <a:endCxn id="64" idx="0"/>
            </p:cNvCxnSpPr>
            <p:nvPr/>
          </p:nvCxnSpPr>
          <p:spPr>
            <a:xfrm flipH="1">
              <a:off x="4523106" y="2199667"/>
              <a:ext cx="51524" cy="357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49C7DD6-F321-C947-AD47-A21BD2FB0DCA}"/>
                </a:ext>
              </a:extLst>
            </p:cNvPr>
            <p:cNvCxnSpPr>
              <a:cxnSpLocks/>
              <a:stCxn id="64" idx="2"/>
            </p:cNvCxnSpPr>
            <p:nvPr/>
          </p:nvCxnSpPr>
          <p:spPr>
            <a:xfrm>
              <a:off x="4523105" y="2935866"/>
              <a:ext cx="0" cy="217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07246DA8-1377-3845-ACF0-F7F97DF6BE86}"/>
                </a:ext>
              </a:extLst>
            </p:cNvPr>
            <p:cNvSpPr/>
            <p:nvPr/>
          </p:nvSpPr>
          <p:spPr>
            <a:xfrm rot="10800000" flipH="1">
              <a:off x="4364247" y="3153655"/>
              <a:ext cx="745340" cy="170576"/>
            </a:xfrm>
            <a:prstGeom prst="trapezoid">
              <a:avLst>
                <a:gd name="adj" fmla="val 8319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cxnSp>
          <p:nvCxnSpPr>
            <p:cNvPr id="69" name="Elbow Connector 68">
              <a:extLst>
                <a:ext uri="{FF2B5EF4-FFF2-40B4-BE49-F238E27FC236}">
                  <a16:creationId xmlns:a16="http://schemas.microsoft.com/office/drawing/2014/main" id="{CFC5A58D-35D8-A24C-B8C6-9123562E2430}"/>
                </a:ext>
              </a:extLst>
            </p:cNvPr>
            <p:cNvCxnSpPr>
              <a:cxnSpLocks/>
              <a:stCxn id="65" idx="2"/>
            </p:cNvCxnSpPr>
            <p:nvPr/>
          </p:nvCxnSpPr>
          <p:spPr>
            <a:xfrm rot="16200000" flipH="1">
              <a:off x="4285831" y="2488465"/>
              <a:ext cx="953988" cy="37638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F28F6BFB-7ED6-714C-AC78-FFAE09742AA0}"/>
                </a:ext>
              </a:extLst>
            </p:cNvPr>
            <p:cNvSpPr/>
            <p:nvPr/>
          </p:nvSpPr>
          <p:spPr>
            <a:xfrm>
              <a:off x="3928491" y="3139297"/>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71" name="Straight Arrow Connector 70">
              <a:extLst>
                <a:ext uri="{FF2B5EF4-FFF2-40B4-BE49-F238E27FC236}">
                  <a16:creationId xmlns:a16="http://schemas.microsoft.com/office/drawing/2014/main" id="{EEBBB4CC-3506-EB4F-BA96-2FCB858B739E}"/>
                </a:ext>
              </a:extLst>
            </p:cNvPr>
            <p:cNvCxnSpPr>
              <a:cxnSpLocks/>
              <a:stCxn id="70" idx="3"/>
              <a:endCxn id="68" idx="1"/>
            </p:cNvCxnSpPr>
            <p:nvPr/>
          </p:nvCxnSpPr>
          <p:spPr>
            <a:xfrm>
              <a:off x="4145915" y="3238943"/>
              <a:ext cx="2892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2B0EDE9F-DCCB-794E-9D19-01E23F5CAED1}"/>
              </a:ext>
            </a:extLst>
          </p:cNvPr>
          <p:cNvGrpSpPr/>
          <p:nvPr/>
        </p:nvGrpSpPr>
        <p:grpSpPr>
          <a:xfrm>
            <a:off x="5634529" y="1485352"/>
            <a:ext cx="885822" cy="1223313"/>
            <a:chOff x="3928491" y="1707504"/>
            <a:chExt cx="1181096" cy="1631084"/>
          </a:xfrm>
        </p:grpSpPr>
        <p:sp>
          <p:nvSpPr>
            <p:cNvPr id="73" name="Rectangle 72">
              <a:extLst>
                <a:ext uri="{FF2B5EF4-FFF2-40B4-BE49-F238E27FC236}">
                  <a16:creationId xmlns:a16="http://schemas.microsoft.com/office/drawing/2014/main" id="{9052E1B5-ED2A-5742-B72D-4D5196A6FBD2}"/>
                </a:ext>
              </a:extLst>
            </p:cNvPr>
            <p:cNvSpPr/>
            <p:nvPr/>
          </p:nvSpPr>
          <p:spPr>
            <a:xfrm>
              <a:off x="4145915" y="2557307"/>
              <a:ext cx="754380" cy="378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RegD</a:t>
              </a:r>
              <a:endParaRPr lang="en-US" dirty="0"/>
            </a:p>
          </p:txBody>
        </p:sp>
        <p:sp>
          <p:nvSpPr>
            <p:cNvPr id="74" name="TextBox 73">
              <a:extLst>
                <a:ext uri="{FF2B5EF4-FFF2-40B4-BE49-F238E27FC236}">
                  <a16:creationId xmlns:a16="http://schemas.microsoft.com/office/drawing/2014/main" id="{57A0BEC9-3525-754C-95DE-35BE7FED51AA}"/>
                </a:ext>
              </a:extLst>
            </p:cNvPr>
            <p:cNvSpPr txBox="1"/>
            <p:nvPr/>
          </p:nvSpPr>
          <p:spPr>
            <a:xfrm>
              <a:off x="4372138" y="1707504"/>
              <a:ext cx="408659" cy="492443"/>
            </a:xfrm>
            <a:prstGeom prst="rect">
              <a:avLst/>
            </a:prstGeom>
            <a:noFill/>
          </p:spPr>
          <p:txBody>
            <a:bodyPr wrap="none" rtlCol="0">
              <a:spAutoFit/>
            </a:bodyPr>
            <a:lstStyle/>
            <a:p>
              <a:r>
                <a:rPr lang="en-US" dirty="0"/>
                <a:t>E</a:t>
              </a:r>
            </a:p>
          </p:txBody>
        </p:sp>
        <p:cxnSp>
          <p:nvCxnSpPr>
            <p:cNvPr id="75" name="Straight Arrow Connector 74">
              <a:extLst>
                <a:ext uri="{FF2B5EF4-FFF2-40B4-BE49-F238E27FC236}">
                  <a16:creationId xmlns:a16="http://schemas.microsoft.com/office/drawing/2014/main" id="{F76768C6-C101-E546-8F04-52D95E5728CF}"/>
                </a:ext>
              </a:extLst>
            </p:cNvPr>
            <p:cNvCxnSpPr>
              <a:cxnSpLocks/>
              <a:stCxn id="74" idx="2"/>
              <a:endCxn id="73" idx="0"/>
            </p:cNvCxnSpPr>
            <p:nvPr/>
          </p:nvCxnSpPr>
          <p:spPr>
            <a:xfrm flipH="1">
              <a:off x="4523106" y="2199947"/>
              <a:ext cx="53361" cy="3573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ADFB388-F8C8-CC4B-ABBB-37224B413839}"/>
                </a:ext>
              </a:extLst>
            </p:cNvPr>
            <p:cNvCxnSpPr>
              <a:cxnSpLocks/>
              <a:stCxn id="73" idx="2"/>
            </p:cNvCxnSpPr>
            <p:nvPr/>
          </p:nvCxnSpPr>
          <p:spPr>
            <a:xfrm>
              <a:off x="4523105" y="2935866"/>
              <a:ext cx="0" cy="217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rapezoid 76">
              <a:extLst>
                <a:ext uri="{FF2B5EF4-FFF2-40B4-BE49-F238E27FC236}">
                  <a16:creationId xmlns:a16="http://schemas.microsoft.com/office/drawing/2014/main" id="{8043415D-D79C-B148-8A80-D43DC6E3C508}"/>
                </a:ext>
              </a:extLst>
            </p:cNvPr>
            <p:cNvSpPr/>
            <p:nvPr/>
          </p:nvSpPr>
          <p:spPr>
            <a:xfrm rot="10800000" flipH="1">
              <a:off x="4364247" y="3153655"/>
              <a:ext cx="745340" cy="170576"/>
            </a:xfrm>
            <a:prstGeom prst="trapezoid">
              <a:avLst>
                <a:gd name="adj" fmla="val 8319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cxnSp>
          <p:nvCxnSpPr>
            <p:cNvPr id="78" name="Elbow Connector 77">
              <a:extLst>
                <a:ext uri="{FF2B5EF4-FFF2-40B4-BE49-F238E27FC236}">
                  <a16:creationId xmlns:a16="http://schemas.microsoft.com/office/drawing/2014/main" id="{DC19C2D4-C76D-1E46-8EE6-1F1AC006B169}"/>
                </a:ext>
              </a:extLst>
            </p:cNvPr>
            <p:cNvCxnSpPr>
              <a:cxnSpLocks/>
              <a:stCxn id="74" idx="2"/>
            </p:cNvCxnSpPr>
            <p:nvPr/>
          </p:nvCxnSpPr>
          <p:spPr>
            <a:xfrm rot="16200000" flipH="1">
              <a:off x="4294614" y="2481800"/>
              <a:ext cx="953989" cy="39028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3BD10301-F89E-C745-8594-143CA53E7D5E}"/>
                </a:ext>
              </a:extLst>
            </p:cNvPr>
            <p:cNvSpPr/>
            <p:nvPr/>
          </p:nvSpPr>
          <p:spPr>
            <a:xfrm>
              <a:off x="3928491" y="3139297"/>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80" name="Straight Arrow Connector 79">
              <a:extLst>
                <a:ext uri="{FF2B5EF4-FFF2-40B4-BE49-F238E27FC236}">
                  <a16:creationId xmlns:a16="http://schemas.microsoft.com/office/drawing/2014/main" id="{FE99D6C1-8123-044E-BE37-FA0F73B0E7AB}"/>
                </a:ext>
              </a:extLst>
            </p:cNvPr>
            <p:cNvCxnSpPr>
              <a:cxnSpLocks/>
              <a:stCxn id="79" idx="3"/>
              <a:endCxn id="77" idx="1"/>
            </p:cNvCxnSpPr>
            <p:nvPr/>
          </p:nvCxnSpPr>
          <p:spPr>
            <a:xfrm>
              <a:off x="4145915" y="3238943"/>
              <a:ext cx="2892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TextBox 80">
            <a:extLst>
              <a:ext uri="{FF2B5EF4-FFF2-40B4-BE49-F238E27FC236}">
                <a16:creationId xmlns:a16="http://schemas.microsoft.com/office/drawing/2014/main" id="{A3018D5B-A50A-9548-A560-61982870B730}"/>
              </a:ext>
            </a:extLst>
          </p:cNvPr>
          <p:cNvSpPr txBox="1"/>
          <p:nvPr/>
        </p:nvSpPr>
        <p:spPr>
          <a:xfrm>
            <a:off x="5323170" y="1226959"/>
            <a:ext cx="2173993" cy="369332"/>
          </a:xfrm>
          <a:prstGeom prst="rect">
            <a:avLst/>
          </a:prstGeom>
          <a:noFill/>
        </p:spPr>
        <p:txBody>
          <a:bodyPr wrap="none" rtlCol="0">
            <a:spAutoFit/>
          </a:bodyPr>
          <a:lstStyle/>
          <a:p>
            <a:r>
              <a:rPr lang="en-US" dirty="0"/>
              <a:t>Three 1 bit operands</a:t>
            </a:r>
          </a:p>
        </p:txBody>
      </p:sp>
      <p:grpSp>
        <p:nvGrpSpPr>
          <p:cNvPr id="82" name="Group 81">
            <a:extLst>
              <a:ext uri="{FF2B5EF4-FFF2-40B4-BE49-F238E27FC236}">
                <a16:creationId xmlns:a16="http://schemas.microsoft.com/office/drawing/2014/main" id="{315B3A11-0519-4E43-AF0D-E580B40C7C0D}"/>
              </a:ext>
            </a:extLst>
          </p:cNvPr>
          <p:cNvGrpSpPr/>
          <p:nvPr/>
        </p:nvGrpSpPr>
        <p:grpSpPr>
          <a:xfrm>
            <a:off x="6595781" y="1502683"/>
            <a:ext cx="885822" cy="1205982"/>
            <a:chOff x="3928491" y="1730612"/>
            <a:chExt cx="1181096" cy="1607976"/>
          </a:xfrm>
        </p:grpSpPr>
        <p:sp>
          <p:nvSpPr>
            <p:cNvPr id="83" name="Rectangle 82">
              <a:extLst>
                <a:ext uri="{FF2B5EF4-FFF2-40B4-BE49-F238E27FC236}">
                  <a16:creationId xmlns:a16="http://schemas.microsoft.com/office/drawing/2014/main" id="{BC0A9803-4AF7-AC41-93BC-FEB5354FDEDE}"/>
                </a:ext>
              </a:extLst>
            </p:cNvPr>
            <p:cNvSpPr/>
            <p:nvPr/>
          </p:nvSpPr>
          <p:spPr>
            <a:xfrm>
              <a:off x="4145915" y="2557307"/>
              <a:ext cx="754380" cy="378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RegE</a:t>
              </a:r>
              <a:endParaRPr lang="en-US" dirty="0"/>
            </a:p>
          </p:txBody>
        </p:sp>
        <p:sp>
          <p:nvSpPr>
            <p:cNvPr id="84" name="TextBox 83">
              <a:extLst>
                <a:ext uri="{FF2B5EF4-FFF2-40B4-BE49-F238E27FC236}">
                  <a16:creationId xmlns:a16="http://schemas.microsoft.com/office/drawing/2014/main" id="{CB816787-227B-4648-9D25-D0FD12624562}"/>
                </a:ext>
              </a:extLst>
            </p:cNvPr>
            <p:cNvSpPr txBox="1"/>
            <p:nvPr/>
          </p:nvSpPr>
          <p:spPr>
            <a:xfrm>
              <a:off x="4375171" y="1730612"/>
              <a:ext cx="397973" cy="492443"/>
            </a:xfrm>
            <a:prstGeom prst="rect">
              <a:avLst/>
            </a:prstGeom>
            <a:noFill/>
          </p:spPr>
          <p:txBody>
            <a:bodyPr wrap="none" rtlCol="0">
              <a:spAutoFit/>
            </a:bodyPr>
            <a:lstStyle/>
            <a:p>
              <a:r>
                <a:rPr lang="en-US" dirty="0"/>
                <a:t>F</a:t>
              </a:r>
            </a:p>
          </p:txBody>
        </p:sp>
        <p:cxnSp>
          <p:nvCxnSpPr>
            <p:cNvPr id="85" name="Straight Arrow Connector 84">
              <a:extLst>
                <a:ext uri="{FF2B5EF4-FFF2-40B4-BE49-F238E27FC236}">
                  <a16:creationId xmlns:a16="http://schemas.microsoft.com/office/drawing/2014/main" id="{CF0C10D3-7E0E-324E-9342-279AF68BF0BB}"/>
                </a:ext>
              </a:extLst>
            </p:cNvPr>
            <p:cNvCxnSpPr>
              <a:cxnSpLocks/>
              <a:stCxn id="84" idx="2"/>
              <a:endCxn id="83" idx="0"/>
            </p:cNvCxnSpPr>
            <p:nvPr/>
          </p:nvCxnSpPr>
          <p:spPr>
            <a:xfrm flipH="1">
              <a:off x="4523106" y="2223055"/>
              <a:ext cx="51052" cy="3342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8C16561-9E88-0248-ABF6-EED1AAB32CBF}"/>
                </a:ext>
              </a:extLst>
            </p:cNvPr>
            <p:cNvCxnSpPr>
              <a:cxnSpLocks/>
              <a:stCxn id="83" idx="2"/>
            </p:cNvCxnSpPr>
            <p:nvPr/>
          </p:nvCxnSpPr>
          <p:spPr>
            <a:xfrm>
              <a:off x="4523105" y="2935866"/>
              <a:ext cx="0" cy="217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rapezoid 86">
              <a:extLst>
                <a:ext uri="{FF2B5EF4-FFF2-40B4-BE49-F238E27FC236}">
                  <a16:creationId xmlns:a16="http://schemas.microsoft.com/office/drawing/2014/main" id="{D61AAD20-48B9-EE41-B23E-B375D95E5D13}"/>
                </a:ext>
              </a:extLst>
            </p:cNvPr>
            <p:cNvSpPr/>
            <p:nvPr/>
          </p:nvSpPr>
          <p:spPr>
            <a:xfrm rot="10800000" flipH="1">
              <a:off x="4364247" y="3153655"/>
              <a:ext cx="745340" cy="170576"/>
            </a:xfrm>
            <a:prstGeom prst="trapezoid">
              <a:avLst>
                <a:gd name="adj" fmla="val 8319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cxnSp>
          <p:nvCxnSpPr>
            <p:cNvPr id="88" name="Elbow Connector 87">
              <a:extLst>
                <a:ext uri="{FF2B5EF4-FFF2-40B4-BE49-F238E27FC236}">
                  <a16:creationId xmlns:a16="http://schemas.microsoft.com/office/drawing/2014/main" id="{6CE2F856-B319-B944-8EBB-C53FE9F8E291}"/>
                </a:ext>
              </a:extLst>
            </p:cNvPr>
            <p:cNvCxnSpPr>
              <a:cxnSpLocks/>
              <a:stCxn id="84" idx="2"/>
            </p:cNvCxnSpPr>
            <p:nvPr/>
          </p:nvCxnSpPr>
          <p:spPr>
            <a:xfrm rot="16200000" flipH="1">
              <a:off x="4294976" y="2502235"/>
              <a:ext cx="953989" cy="39562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FC76880E-233B-4B4E-B14D-83D6BC10E4D1}"/>
                </a:ext>
              </a:extLst>
            </p:cNvPr>
            <p:cNvSpPr/>
            <p:nvPr/>
          </p:nvSpPr>
          <p:spPr>
            <a:xfrm>
              <a:off x="3928491" y="3139297"/>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90" name="Straight Arrow Connector 89">
              <a:extLst>
                <a:ext uri="{FF2B5EF4-FFF2-40B4-BE49-F238E27FC236}">
                  <a16:creationId xmlns:a16="http://schemas.microsoft.com/office/drawing/2014/main" id="{87EC7815-217F-D941-8545-16F3D067A789}"/>
                </a:ext>
              </a:extLst>
            </p:cNvPr>
            <p:cNvCxnSpPr>
              <a:cxnSpLocks/>
              <a:stCxn id="89" idx="3"/>
              <a:endCxn id="87" idx="1"/>
            </p:cNvCxnSpPr>
            <p:nvPr/>
          </p:nvCxnSpPr>
          <p:spPr>
            <a:xfrm>
              <a:off x="4145915" y="3238943"/>
              <a:ext cx="2892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1" name="Elbow Connector 100">
            <a:extLst>
              <a:ext uri="{FF2B5EF4-FFF2-40B4-BE49-F238E27FC236}">
                <a16:creationId xmlns:a16="http://schemas.microsoft.com/office/drawing/2014/main" id="{05FFD44B-D2ED-E545-9DE6-32BBABB8642B}"/>
              </a:ext>
            </a:extLst>
          </p:cNvPr>
          <p:cNvCxnSpPr>
            <a:cxnSpLocks/>
            <a:stCxn id="68" idx="0"/>
            <a:endCxn id="105" idx="0"/>
          </p:cNvCxnSpPr>
          <p:nvPr/>
        </p:nvCxnSpPr>
        <p:spPr>
          <a:xfrm rot="16200000" flipH="1">
            <a:off x="5405781" y="2571713"/>
            <a:ext cx="312265" cy="56463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16BBA0B8-DFFA-B84C-8B27-6144A46298C4}"/>
              </a:ext>
            </a:extLst>
          </p:cNvPr>
          <p:cNvSpPr/>
          <p:nvPr/>
        </p:nvSpPr>
        <p:spPr>
          <a:xfrm>
            <a:off x="5762694" y="3010162"/>
            <a:ext cx="163068" cy="14946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7D93075B-2F78-5044-8619-C55E1145D400}"/>
              </a:ext>
            </a:extLst>
          </p:cNvPr>
          <p:cNvSpPr/>
          <p:nvPr/>
        </p:nvSpPr>
        <p:spPr>
          <a:xfrm>
            <a:off x="6022621" y="3010162"/>
            <a:ext cx="163068" cy="14946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0791EEC1-FB65-B649-B64A-CDA5529A73FB}"/>
              </a:ext>
            </a:extLst>
          </p:cNvPr>
          <p:cNvSpPr/>
          <p:nvPr/>
        </p:nvSpPr>
        <p:spPr>
          <a:xfrm>
            <a:off x="6282548" y="3010162"/>
            <a:ext cx="163068" cy="14946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110" name="Elbow Connector 109">
            <a:extLst>
              <a:ext uri="{FF2B5EF4-FFF2-40B4-BE49-F238E27FC236}">
                <a16:creationId xmlns:a16="http://schemas.microsoft.com/office/drawing/2014/main" id="{39819205-6D0E-F249-B7BB-CD2B623BADD6}"/>
              </a:ext>
            </a:extLst>
          </p:cNvPr>
          <p:cNvCxnSpPr>
            <a:cxnSpLocks/>
            <a:stCxn id="77" idx="0"/>
          </p:cNvCxnSpPr>
          <p:nvPr/>
        </p:nvCxnSpPr>
        <p:spPr>
          <a:xfrm rot="5400000">
            <a:off x="6021512" y="2780058"/>
            <a:ext cx="301497" cy="13717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a:extLst>
              <a:ext uri="{FF2B5EF4-FFF2-40B4-BE49-F238E27FC236}">
                <a16:creationId xmlns:a16="http://schemas.microsoft.com/office/drawing/2014/main" id="{E96BE3DA-7E02-1949-B356-7E3DEFE84E6C}"/>
              </a:ext>
            </a:extLst>
          </p:cNvPr>
          <p:cNvCxnSpPr>
            <a:cxnSpLocks/>
            <a:stCxn id="87" idx="0"/>
            <a:endCxn id="107" idx="0"/>
          </p:cNvCxnSpPr>
          <p:nvPr/>
        </p:nvCxnSpPr>
        <p:spPr>
          <a:xfrm rot="5400000">
            <a:off x="6626959" y="2435020"/>
            <a:ext cx="312265" cy="83801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982BB368-0D51-584E-AFDA-17B9728865C6}"/>
              </a:ext>
            </a:extLst>
          </p:cNvPr>
          <p:cNvSpPr/>
          <p:nvPr/>
        </p:nvSpPr>
        <p:spPr>
          <a:xfrm>
            <a:off x="5581941" y="3010162"/>
            <a:ext cx="1054711" cy="7152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8 entry </a:t>
            </a:r>
          </a:p>
          <a:p>
            <a:pPr algn="ctr"/>
            <a:r>
              <a:rPr lang="en-US" dirty="0"/>
              <a:t>1 bit look-up table</a:t>
            </a:r>
          </a:p>
        </p:txBody>
      </p:sp>
      <p:sp>
        <p:nvSpPr>
          <p:cNvPr id="127" name="TextBox 126">
            <a:extLst>
              <a:ext uri="{FF2B5EF4-FFF2-40B4-BE49-F238E27FC236}">
                <a16:creationId xmlns:a16="http://schemas.microsoft.com/office/drawing/2014/main" id="{806AD828-E550-5643-837D-F9181D711403}"/>
              </a:ext>
            </a:extLst>
          </p:cNvPr>
          <p:cNvSpPr txBox="1"/>
          <p:nvPr/>
        </p:nvSpPr>
        <p:spPr>
          <a:xfrm>
            <a:off x="3169299" y="4459307"/>
            <a:ext cx="737702" cy="369332"/>
          </a:xfrm>
          <a:prstGeom prst="rect">
            <a:avLst/>
          </a:prstGeom>
          <a:noFill/>
        </p:spPr>
        <p:txBody>
          <a:bodyPr wrap="none" rtlCol="0">
            <a:spAutoFit/>
          </a:bodyPr>
          <a:lstStyle/>
          <a:p>
            <a:r>
              <a:rPr lang="en-US" dirty="0"/>
              <a:t>result</a:t>
            </a:r>
          </a:p>
        </p:txBody>
      </p:sp>
      <p:cxnSp>
        <p:nvCxnSpPr>
          <p:cNvPr id="131" name="Straight Arrow Connector 130">
            <a:extLst>
              <a:ext uri="{FF2B5EF4-FFF2-40B4-BE49-F238E27FC236}">
                <a16:creationId xmlns:a16="http://schemas.microsoft.com/office/drawing/2014/main" id="{944EAE15-3A7B-C941-B5B7-EC12A96539AC}"/>
              </a:ext>
            </a:extLst>
          </p:cNvPr>
          <p:cNvCxnSpPr>
            <a:cxnSpLocks/>
            <a:stCxn id="158" idx="0"/>
          </p:cNvCxnSpPr>
          <p:nvPr/>
        </p:nvCxnSpPr>
        <p:spPr>
          <a:xfrm>
            <a:off x="3414944" y="3872376"/>
            <a:ext cx="0" cy="5896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rapezoid 151">
            <a:extLst>
              <a:ext uri="{FF2B5EF4-FFF2-40B4-BE49-F238E27FC236}">
                <a16:creationId xmlns:a16="http://schemas.microsoft.com/office/drawing/2014/main" id="{0324BEA9-6F13-174F-B2B1-E04877A786AB}"/>
              </a:ext>
            </a:extLst>
          </p:cNvPr>
          <p:cNvSpPr/>
          <p:nvPr/>
        </p:nvSpPr>
        <p:spPr>
          <a:xfrm rot="10800000" flipH="1">
            <a:off x="5670586" y="4039256"/>
            <a:ext cx="559005" cy="127932"/>
          </a:xfrm>
          <a:prstGeom prst="trapezoid">
            <a:avLst>
              <a:gd name="adj" fmla="val 8319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cxnSp>
        <p:nvCxnSpPr>
          <p:cNvPr id="153" name="Straight Arrow Connector 152">
            <a:extLst>
              <a:ext uri="{FF2B5EF4-FFF2-40B4-BE49-F238E27FC236}">
                <a16:creationId xmlns:a16="http://schemas.microsoft.com/office/drawing/2014/main" id="{3CF70F0A-7C8F-7C46-B3C6-4E968D910306}"/>
              </a:ext>
            </a:extLst>
          </p:cNvPr>
          <p:cNvCxnSpPr>
            <a:cxnSpLocks/>
            <a:stCxn id="61" idx="2"/>
          </p:cNvCxnSpPr>
          <p:nvPr/>
        </p:nvCxnSpPr>
        <p:spPr>
          <a:xfrm>
            <a:off x="6109297" y="3725376"/>
            <a:ext cx="0" cy="313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Trapezoid 157">
            <a:extLst>
              <a:ext uri="{FF2B5EF4-FFF2-40B4-BE49-F238E27FC236}">
                <a16:creationId xmlns:a16="http://schemas.microsoft.com/office/drawing/2014/main" id="{C845EA3E-2581-4641-8C3B-85D6B4B426D6}"/>
              </a:ext>
            </a:extLst>
          </p:cNvPr>
          <p:cNvSpPr/>
          <p:nvPr/>
        </p:nvSpPr>
        <p:spPr>
          <a:xfrm rot="10800000" flipH="1">
            <a:off x="3135442" y="3744444"/>
            <a:ext cx="559005" cy="127932"/>
          </a:xfrm>
          <a:prstGeom prst="trapezoid">
            <a:avLst>
              <a:gd name="adj" fmla="val 8319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CDCD99E-2CC2-0E4C-AF47-7B499E6C9EDF}"/>
              </a:ext>
            </a:extLst>
          </p:cNvPr>
          <p:cNvSpPr txBox="1"/>
          <p:nvPr/>
        </p:nvSpPr>
        <p:spPr>
          <a:xfrm>
            <a:off x="2353987" y="3914652"/>
            <a:ext cx="570990" cy="369332"/>
          </a:xfrm>
          <a:prstGeom prst="rect">
            <a:avLst/>
          </a:prstGeom>
          <a:noFill/>
        </p:spPr>
        <p:txBody>
          <a:bodyPr wrap="none" rtlCol="0">
            <a:spAutoFit/>
          </a:bodyPr>
          <a:lstStyle/>
          <a:p>
            <a:r>
              <a:rPr lang="en-US" dirty="0"/>
              <a:t>ALU</a:t>
            </a:r>
          </a:p>
        </p:txBody>
      </p:sp>
      <p:sp>
        <p:nvSpPr>
          <p:cNvPr id="100" name="Rectangle 99">
            <a:extLst>
              <a:ext uri="{FF2B5EF4-FFF2-40B4-BE49-F238E27FC236}">
                <a16:creationId xmlns:a16="http://schemas.microsoft.com/office/drawing/2014/main" id="{62B2E6F1-8B3A-6141-A0CE-0168E07CEDF9}"/>
              </a:ext>
            </a:extLst>
          </p:cNvPr>
          <p:cNvSpPr/>
          <p:nvPr/>
        </p:nvSpPr>
        <p:spPr>
          <a:xfrm>
            <a:off x="2476872" y="3099960"/>
            <a:ext cx="504230" cy="36527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Add</a:t>
            </a:r>
          </a:p>
        </p:txBody>
      </p:sp>
      <p:sp>
        <p:nvSpPr>
          <p:cNvPr id="116" name="Rectangle 115">
            <a:extLst>
              <a:ext uri="{FF2B5EF4-FFF2-40B4-BE49-F238E27FC236}">
                <a16:creationId xmlns:a16="http://schemas.microsoft.com/office/drawing/2014/main" id="{13ED579A-4105-8448-BBBD-24AE7FB12F6F}"/>
              </a:ext>
            </a:extLst>
          </p:cNvPr>
          <p:cNvSpPr/>
          <p:nvPr/>
        </p:nvSpPr>
        <p:spPr>
          <a:xfrm>
            <a:off x="3044809" y="3101835"/>
            <a:ext cx="504230" cy="36527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err="1"/>
              <a:t>Mult</a:t>
            </a:r>
            <a:endParaRPr lang="en-US" dirty="0"/>
          </a:p>
        </p:txBody>
      </p:sp>
      <p:sp>
        <p:nvSpPr>
          <p:cNvPr id="91" name="Rectangle 90">
            <a:extLst>
              <a:ext uri="{FF2B5EF4-FFF2-40B4-BE49-F238E27FC236}">
                <a16:creationId xmlns:a16="http://schemas.microsoft.com/office/drawing/2014/main" id="{7A5A8C15-5F31-0D46-95CB-C9FEDFC50271}"/>
              </a:ext>
            </a:extLst>
          </p:cNvPr>
          <p:cNvSpPr/>
          <p:nvPr/>
        </p:nvSpPr>
        <p:spPr>
          <a:xfrm>
            <a:off x="3890853" y="3100329"/>
            <a:ext cx="504230" cy="36527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And</a:t>
            </a:r>
          </a:p>
        </p:txBody>
      </p:sp>
      <p:cxnSp>
        <p:nvCxnSpPr>
          <p:cNvPr id="23" name="Straight Connector 22">
            <a:extLst>
              <a:ext uri="{FF2B5EF4-FFF2-40B4-BE49-F238E27FC236}">
                <a16:creationId xmlns:a16="http://schemas.microsoft.com/office/drawing/2014/main" id="{5DC0CF5D-9057-1445-8181-EB1FDC40AD21}"/>
              </a:ext>
            </a:extLst>
          </p:cNvPr>
          <p:cNvCxnSpPr>
            <a:cxnSpLocks/>
          </p:cNvCxnSpPr>
          <p:nvPr/>
        </p:nvCxnSpPr>
        <p:spPr>
          <a:xfrm>
            <a:off x="2604163" y="2840969"/>
            <a:ext cx="1403194"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EDAC481-6DEF-B14C-B332-6AA40EBE4D0E}"/>
              </a:ext>
            </a:extLst>
          </p:cNvPr>
          <p:cNvCxnSpPr>
            <a:cxnSpLocks/>
            <a:stCxn id="18" idx="0"/>
          </p:cNvCxnSpPr>
          <p:nvPr/>
        </p:nvCxnSpPr>
        <p:spPr>
          <a:xfrm>
            <a:off x="2789534" y="2697897"/>
            <a:ext cx="0" cy="14226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D5D9811-1A08-D84D-B418-BBD8665FAECD}"/>
              </a:ext>
            </a:extLst>
          </p:cNvPr>
          <p:cNvSpPr txBox="1"/>
          <p:nvPr/>
        </p:nvSpPr>
        <p:spPr>
          <a:xfrm>
            <a:off x="3601030" y="3118307"/>
            <a:ext cx="404278" cy="369332"/>
          </a:xfrm>
          <a:prstGeom prst="rect">
            <a:avLst/>
          </a:prstGeom>
          <a:noFill/>
        </p:spPr>
        <p:txBody>
          <a:bodyPr wrap="none" rtlCol="0">
            <a:spAutoFit/>
          </a:bodyPr>
          <a:lstStyle/>
          <a:p>
            <a:r>
              <a:rPr lang="en-US" dirty="0"/>
              <a:t>…</a:t>
            </a:r>
          </a:p>
        </p:txBody>
      </p:sp>
      <p:sp>
        <p:nvSpPr>
          <p:cNvPr id="111" name="Rectangle 110">
            <a:extLst>
              <a:ext uri="{FF2B5EF4-FFF2-40B4-BE49-F238E27FC236}">
                <a16:creationId xmlns:a16="http://schemas.microsoft.com/office/drawing/2014/main" id="{D505C3D9-692B-5A4A-A79C-E0958F737499}"/>
              </a:ext>
            </a:extLst>
          </p:cNvPr>
          <p:cNvSpPr/>
          <p:nvPr/>
        </p:nvSpPr>
        <p:spPr>
          <a:xfrm>
            <a:off x="2732209" y="3733676"/>
            <a:ext cx="163068" cy="14946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112" name="Straight Arrow Connector 111">
            <a:extLst>
              <a:ext uri="{FF2B5EF4-FFF2-40B4-BE49-F238E27FC236}">
                <a16:creationId xmlns:a16="http://schemas.microsoft.com/office/drawing/2014/main" id="{FC1358E4-612F-0545-878B-734C30006476}"/>
              </a:ext>
            </a:extLst>
          </p:cNvPr>
          <p:cNvCxnSpPr>
            <a:cxnSpLocks/>
            <a:stCxn id="111" idx="3"/>
            <a:endCxn id="158" idx="1"/>
          </p:cNvCxnSpPr>
          <p:nvPr/>
        </p:nvCxnSpPr>
        <p:spPr>
          <a:xfrm>
            <a:off x="2895277" y="3808410"/>
            <a:ext cx="2933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5511621-0D1D-C546-BBB1-F724A843D444}"/>
              </a:ext>
            </a:extLst>
          </p:cNvPr>
          <p:cNvCxnSpPr>
            <a:cxnSpLocks/>
          </p:cNvCxnSpPr>
          <p:nvPr/>
        </p:nvCxnSpPr>
        <p:spPr>
          <a:xfrm>
            <a:off x="2604163" y="2840158"/>
            <a:ext cx="1" cy="2498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17B383C2-0D63-F449-BA87-A0F4FE042E2E}"/>
              </a:ext>
            </a:extLst>
          </p:cNvPr>
          <p:cNvCxnSpPr>
            <a:cxnSpLocks/>
          </p:cNvCxnSpPr>
          <p:nvPr/>
        </p:nvCxnSpPr>
        <p:spPr>
          <a:xfrm>
            <a:off x="3183551" y="2841584"/>
            <a:ext cx="1" cy="2498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E0C1DF0E-427F-CB45-89A7-ED5E943FF51D}"/>
              </a:ext>
            </a:extLst>
          </p:cNvPr>
          <p:cNvCxnSpPr>
            <a:cxnSpLocks/>
          </p:cNvCxnSpPr>
          <p:nvPr/>
        </p:nvCxnSpPr>
        <p:spPr>
          <a:xfrm>
            <a:off x="4007357" y="2841341"/>
            <a:ext cx="1" cy="2498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10ECCB8-40EC-6948-BDC3-DD442F7A3A63}"/>
              </a:ext>
            </a:extLst>
          </p:cNvPr>
          <p:cNvCxnSpPr>
            <a:cxnSpLocks/>
          </p:cNvCxnSpPr>
          <p:nvPr/>
        </p:nvCxnSpPr>
        <p:spPr>
          <a:xfrm>
            <a:off x="3751594" y="2697897"/>
            <a:ext cx="0" cy="19211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2FB4D9A-1237-8B45-B0A5-D50A71DC63CE}"/>
              </a:ext>
            </a:extLst>
          </p:cNvPr>
          <p:cNvGrpSpPr/>
          <p:nvPr/>
        </p:nvGrpSpPr>
        <p:grpSpPr>
          <a:xfrm>
            <a:off x="2866123" y="2890012"/>
            <a:ext cx="1403195" cy="203306"/>
            <a:chOff x="3821497" y="3568680"/>
            <a:chExt cx="1870926" cy="335029"/>
          </a:xfrm>
        </p:grpSpPr>
        <p:cxnSp>
          <p:nvCxnSpPr>
            <p:cNvPr id="135" name="Straight Connector 134">
              <a:extLst>
                <a:ext uri="{FF2B5EF4-FFF2-40B4-BE49-F238E27FC236}">
                  <a16:creationId xmlns:a16="http://schemas.microsoft.com/office/drawing/2014/main" id="{362E66B5-88B6-E74A-8DD4-AF157F6392BF}"/>
                </a:ext>
              </a:extLst>
            </p:cNvPr>
            <p:cNvCxnSpPr>
              <a:cxnSpLocks/>
            </p:cNvCxnSpPr>
            <p:nvPr/>
          </p:nvCxnSpPr>
          <p:spPr>
            <a:xfrm>
              <a:off x="3821497" y="3569761"/>
              <a:ext cx="187092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70CB471A-CFE3-7749-8DB1-C83F13EE1BC4}"/>
                </a:ext>
              </a:extLst>
            </p:cNvPr>
            <p:cNvCxnSpPr>
              <a:cxnSpLocks/>
            </p:cNvCxnSpPr>
            <p:nvPr/>
          </p:nvCxnSpPr>
          <p:spPr>
            <a:xfrm>
              <a:off x="3821497" y="3568680"/>
              <a:ext cx="1" cy="33312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9FDE49DB-2DF9-DC45-AEB3-183BE3BA745A}"/>
                </a:ext>
              </a:extLst>
            </p:cNvPr>
            <p:cNvCxnSpPr>
              <a:cxnSpLocks/>
            </p:cNvCxnSpPr>
            <p:nvPr/>
          </p:nvCxnSpPr>
          <p:spPr>
            <a:xfrm>
              <a:off x="4570764" y="3570581"/>
              <a:ext cx="1" cy="33312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682126E-F5E9-5A4E-A9DB-B4D740A49AFC}"/>
                </a:ext>
              </a:extLst>
            </p:cNvPr>
            <p:cNvCxnSpPr>
              <a:cxnSpLocks/>
            </p:cNvCxnSpPr>
            <p:nvPr/>
          </p:nvCxnSpPr>
          <p:spPr>
            <a:xfrm>
              <a:off x="5692422" y="3570257"/>
              <a:ext cx="1" cy="33312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2" name="Straight Arrow Connector 141">
            <a:extLst>
              <a:ext uri="{FF2B5EF4-FFF2-40B4-BE49-F238E27FC236}">
                <a16:creationId xmlns:a16="http://schemas.microsoft.com/office/drawing/2014/main" id="{C250D0B2-2BD4-8041-B740-FEE8E3A9992B}"/>
              </a:ext>
            </a:extLst>
          </p:cNvPr>
          <p:cNvCxnSpPr>
            <a:cxnSpLocks/>
          </p:cNvCxnSpPr>
          <p:nvPr/>
        </p:nvCxnSpPr>
        <p:spPr>
          <a:xfrm>
            <a:off x="3250775" y="3611241"/>
            <a:ext cx="0" cy="1332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29F40E29-665B-8649-B032-D5C4F6145E62}"/>
              </a:ext>
            </a:extLst>
          </p:cNvPr>
          <p:cNvCxnSpPr>
            <a:cxnSpLocks/>
          </p:cNvCxnSpPr>
          <p:nvPr/>
        </p:nvCxnSpPr>
        <p:spPr>
          <a:xfrm>
            <a:off x="3414944" y="3611241"/>
            <a:ext cx="0" cy="1332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92C1BA5-61AD-E946-B910-FC287F5E86EB}"/>
              </a:ext>
            </a:extLst>
          </p:cNvPr>
          <p:cNvCxnSpPr>
            <a:cxnSpLocks/>
          </p:cNvCxnSpPr>
          <p:nvPr/>
        </p:nvCxnSpPr>
        <p:spPr>
          <a:xfrm>
            <a:off x="3567719" y="3611241"/>
            <a:ext cx="0" cy="1332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9D7D92DE-5176-524C-99B0-E4D07A03EB90}"/>
              </a:ext>
            </a:extLst>
          </p:cNvPr>
          <p:cNvCxnSpPr/>
          <p:nvPr/>
        </p:nvCxnSpPr>
        <p:spPr>
          <a:xfrm>
            <a:off x="2728987" y="3465231"/>
            <a:ext cx="521788" cy="146010"/>
          </a:xfrm>
          <a:prstGeom prst="bentConnector3">
            <a:avLst>
              <a:gd name="adj1" fmla="val 556"/>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Elbow Connector 144">
            <a:extLst>
              <a:ext uri="{FF2B5EF4-FFF2-40B4-BE49-F238E27FC236}">
                <a16:creationId xmlns:a16="http://schemas.microsoft.com/office/drawing/2014/main" id="{8652DADC-DACA-1F4D-B464-C411E4BE9177}"/>
              </a:ext>
            </a:extLst>
          </p:cNvPr>
          <p:cNvCxnSpPr>
            <a:cxnSpLocks/>
            <a:stCxn id="116" idx="2"/>
          </p:cNvCxnSpPr>
          <p:nvPr/>
        </p:nvCxnSpPr>
        <p:spPr>
          <a:xfrm rot="16200000" flipH="1">
            <a:off x="3281230" y="3482799"/>
            <a:ext cx="149405" cy="118019"/>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Elbow Connector 146">
            <a:extLst>
              <a:ext uri="{FF2B5EF4-FFF2-40B4-BE49-F238E27FC236}">
                <a16:creationId xmlns:a16="http://schemas.microsoft.com/office/drawing/2014/main" id="{ED67C1EF-DAA5-D247-BAE0-9879921C30FF}"/>
              </a:ext>
            </a:extLst>
          </p:cNvPr>
          <p:cNvCxnSpPr>
            <a:cxnSpLocks/>
            <a:stCxn id="91" idx="2"/>
          </p:cNvCxnSpPr>
          <p:nvPr/>
        </p:nvCxnSpPr>
        <p:spPr>
          <a:xfrm rot="5400000">
            <a:off x="3779888" y="3253432"/>
            <a:ext cx="150912" cy="575249"/>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D05A6E97-23B4-6449-ACE9-1F3DFB3E9159}"/>
              </a:ext>
            </a:extLst>
          </p:cNvPr>
          <p:cNvCxnSpPr>
            <a:cxnSpLocks/>
            <a:stCxn id="152" idx="0"/>
          </p:cNvCxnSpPr>
          <p:nvPr/>
        </p:nvCxnSpPr>
        <p:spPr>
          <a:xfrm>
            <a:off x="5950089" y="4167188"/>
            <a:ext cx="76" cy="2921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DDBAE0F7-AE14-1446-AA53-5EC9C1A7E1B4}"/>
              </a:ext>
            </a:extLst>
          </p:cNvPr>
          <p:cNvSpPr/>
          <p:nvPr/>
        </p:nvSpPr>
        <p:spPr>
          <a:xfrm>
            <a:off x="5296565" y="4026874"/>
            <a:ext cx="163068" cy="14946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155" name="Straight Arrow Connector 154">
            <a:extLst>
              <a:ext uri="{FF2B5EF4-FFF2-40B4-BE49-F238E27FC236}">
                <a16:creationId xmlns:a16="http://schemas.microsoft.com/office/drawing/2014/main" id="{718EEC4A-EDDE-C74E-8252-0F94D882EE60}"/>
              </a:ext>
            </a:extLst>
          </p:cNvPr>
          <p:cNvCxnSpPr>
            <a:cxnSpLocks/>
            <a:stCxn id="154" idx="3"/>
            <a:endCxn id="152" idx="1"/>
          </p:cNvCxnSpPr>
          <p:nvPr/>
        </p:nvCxnSpPr>
        <p:spPr>
          <a:xfrm>
            <a:off x="5459634" y="4101608"/>
            <a:ext cx="264172" cy="1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80740B63-E071-4449-92DC-4618E5A9AAE5}"/>
              </a:ext>
            </a:extLst>
          </p:cNvPr>
          <p:cNvSpPr txBox="1"/>
          <p:nvPr/>
        </p:nvSpPr>
        <p:spPr>
          <a:xfrm>
            <a:off x="4555969" y="3531047"/>
            <a:ext cx="545342" cy="369332"/>
          </a:xfrm>
          <a:prstGeom prst="rect">
            <a:avLst/>
          </a:prstGeom>
          <a:noFill/>
        </p:spPr>
        <p:txBody>
          <a:bodyPr wrap="none" rtlCol="0">
            <a:spAutoFit/>
          </a:bodyPr>
          <a:lstStyle/>
          <a:p>
            <a:r>
              <a:rPr lang="en-US" dirty="0"/>
              <a:t>flag</a:t>
            </a:r>
          </a:p>
        </p:txBody>
      </p:sp>
      <p:cxnSp>
        <p:nvCxnSpPr>
          <p:cNvPr id="159" name="Straight Arrow Connector 158">
            <a:extLst>
              <a:ext uri="{FF2B5EF4-FFF2-40B4-BE49-F238E27FC236}">
                <a16:creationId xmlns:a16="http://schemas.microsoft.com/office/drawing/2014/main" id="{09ECB8BF-7F9B-7A4E-A6BF-64F90DDF8199}"/>
              </a:ext>
            </a:extLst>
          </p:cNvPr>
          <p:cNvCxnSpPr>
            <a:cxnSpLocks/>
          </p:cNvCxnSpPr>
          <p:nvPr/>
        </p:nvCxnSpPr>
        <p:spPr>
          <a:xfrm>
            <a:off x="5797597" y="3808410"/>
            <a:ext cx="0" cy="2295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70954EE-EE8A-3146-A04C-2D94CD9C4889}"/>
              </a:ext>
            </a:extLst>
          </p:cNvPr>
          <p:cNvCxnSpPr/>
          <p:nvPr/>
        </p:nvCxnSpPr>
        <p:spPr>
          <a:xfrm flipH="1">
            <a:off x="4551679" y="3808410"/>
            <a:ext cx="124591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8026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B16A-1D84-E14E-BB0B-92F36C401053}"/>
              </a:ext>
            </a:extLst>
          </p:cNvPr>
          <p:cNvSpPr>
            <a:spLocks noGrp="1"/>
          </p:cNvSpPr>
          <p:nvPr>
            <p:ph type="title"/>
          </p:nvPr>
        </p:nvSpPr>
        <p:spPr/>
        <p:txBody>
          <a:bodyPr/>
          <a:lstStyle/>
          <a:p>
            <a:r>
              <a:rPr lang="en-US" dirty="0"/>
              <a:t>Backup Slide: Valid state transitions</a:t>
            </a:r>
          </a:p>
        </p:txBody>
      </p:sp>
      <p:grpSp>
        <p:nvGrpSpPr>
          <p:cNvPr id="6" name="Group 5">
            <a:extLst>
              <a:ext uri="{FF2B5EF4-FFF2-40B4-BE49-F238E27FC236}">
                <a16:creationId xmlns:a16="http://schemas.microsoft.com/office/drawing/2014/main" id="{1CD280B2-D885-2547-AB23-63AC17D3D4DF}"/>
              </a:ext>
            </a:extLst>
          </p:cNvPr>
          <p:cNvGrpSpPr/>
          <p:nvPr/>
        </p:nvGrpSpPr>
        <p:grpSpPr>
          <a:xfrm>
            <a:off x="579811" y="1067751"/>
            <a:ext cx="4414418" cy="3599499"/>
            <a:chOff x="134760" y="1102483"/>
            <a:chExt cx="5885890" cy="4799331"/>
          </a:xfrm>
        </p:grpSpPr>
        <p:sp>
          <p:nvSpPr>
            <p:cNvPr id="36" name="TextBox 35">
              <a:extLst>
                <a:ext uri="{FF2B5EF4-FFF2-40B4-BE49-F238E27FC236}">
                  <a16:creationId xmlns:a16="http://schemas.microsoft.com/office/drawing/2014/main" id="{4A318D00-FCF3-644B-AC89-1C7A10FD71A3}"/>
                </a:ext>
              </a:extLst>
            </p:cNvPr>
            <p:cNvSpPr txBox="1"/>
            <p:nvPr/>
          </p:nvSpPr>
          <p:spPr>
            <a:xfrm>
              <a:off x="1527512" y="5532482"/>
              <a:ext cx="2752922" cy="369332"/>
            </a:xfrm>
            <a:prstGeom prst="rect">
              <a:avLst/>
            </a:prstGeom>
            <a:noFill/>
          </p:spPr>
          <p:txBody>
            <a:bodyPr wrap="square" rtlCol="0">
              <a:spAutoFit/>
            </a:bodyPr>
            <a:lstStyle/>
            <a:p>
              <a:r>
                <a:rPr lang="en-US" sz="1200" b="1" dirty="0"/>
                <a:t>Hysteretic 4T NEM Router</a:t>
              </a:r>
            </a:p>
          </p:txBody>
        </p:sp>
        <p:sp>
          <p:nvSpPr>
            <p:cNvPr id="7" name="Rectangle 6">
              <a:extLst>
                <a:ext uri="{FF2B5EF4-FFF2-40B4-BE49-F238E27FC236}">
                  <a16:creationId xmlns:a16="http://schemas.microsoft.com/office/drawing/2014/main" id="{80537B54-5C4F-824A-9BD8-C0ECB64E50BF}"/>
                </a:ext>
              </a:extLst>
            </p:cNvPr>
            <p:cNvSpPr/>
            <p:nvPr/>
          </p:nvSpPr>
          <p:spPr>
            <a:xfrm>
              <a:off x="2615438" y="4401113"/>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TextBox 7">
              <a:extLst>
                <a:ext uri="{FF2B5EF4-FFF2-40B4-BE49-F238E27FC236}">
                  <a16:creationId xmlns:a16="http://schemas.microsoft.com/office/drawing/2014/main" id="{7AAFF17A-B0FE-6E4D-96AC-14EA3047F308}"/>
                </a:ext>
              </a:extLst>
            </p:cNvPr>
            <p:cNvSpPr txBox="1"/>
            <p:nvPr/>
          </p:nvSpPr>
          <p:spPr>
            <a:xfrm>
              <a:off x="5265247" y="4991958"/>
              <a:ext cx="724489" cy="369332"/>
            </a:xfrm>
            <a:prstGeom prst="rect">
              <a:avLst/>
            </a:prstGeom>
            <a:noFill/>
          </p:spPr>
          <p:txBody>
            <a:bodyPr wrap="square" rtlCol="0">
              <a:spAutoFit/>
            </a:bodyPr>
            <a:lstStyle/>
            <a:p>
              <a:r>
                <a:rPr lang="en-US" sz="1200" b="1" dirty="0"/>
                <a:t>out</a:t>
              </a:r>
            </a:p>
          </p:txBody>
        </p:sp>
        <p:sp>
          <p:nvSpPr>
            <p:cNvPr id="9" name="TextBox 8">
              <a:extLst>
                <a:ext uri="{FF2B5EF4-FFF2-40B4-BE49-F238E27FC236}">
                  <a16:creationId xmlns:a16="http://schemas.microsoft.com/office/drawing/2014/main" id="{A5B67EF3-32C0-274E-9E44-B919A9B69ECA}"/>
                </a:ext>
              </a:extLst>
            </p:cNvPr>
            <p:cNvSpPr txBox="1"/>
            <p:nvPr/>
          </p:nvSpPr>
          <p:spPr>
            <a:xfrm>
              <a:off x="4781599" y="4695842"/>
              <a:ext cx="432171" cy="369332"/>
            </a:xfrm>
            <a:prstGeom prst="rect">
              <a:avLst/>
            </a:prstGeom>
            <a:noFill/>
          </p:spPr>
          <p:txBody>
            <a:bodyPr wrap="none" rtlCol="0">
              <a:spAutoFit/>
            </a:bodyPr>
            <a:lstStyle/>
            <a:p>
              <a:r>
                <a:rPr lang="en-US" sz="1200" b="1" dirty="0"/>
                <a:t>V</a:t>
              </a:r>
              <a:r>
                <a:rPr lang="en-US" sz="1200" b="1" baseline="-25000" dirty="0"/>
                <a:t>g</a:t>
              </a:r>
              <a:endParaRPr lang="en-US" sz="1200" b="1" dirty="0"/>
            </a:p>
          </p:txBody>
        </p:sp>
        <p:pic>
          <p:nvPicPr>
            <p:cNvPr id="10" name="Picture 9">
              <a:extLst>
                <a:ext uri="{FF2B5EF4-FFF2-40B4-BE49-F238E27FC236}">
                  <a16:creationId xmlns:a16="http://schemas.microsoft.com/office/drawing/2014/main" id="{33491853-E5DB-5D45-84CB-D1EAAA4EEC5F}"/>
                </a:ext>
              </a:extLst>
            </p:cNvPr>
            <p:cNvPicPr>
              <a:picLocks noChangeAspect="1"/>
            </p:cNvPicPr>
            <p:nvPr/>
          </p:nvPicPr>
          <p:blipFill rotWithShape="1">
            <a:blip r:embed="rId3"/>
            <a:srcRect l="1" t="48398" r="81981" b="17498"/>
            <a:stretch/>
          </p:blipFill>
          <p:spPr>
            <a:xfrm>
              <a:off x="3510614" y="3968495"/>
              <a:ext cx="543796" cy="1015150"/>
            </a:xfrm>
            <a:prstGeom prst="rect">
              <a:avLst/>
            </a:prstGeom>
          </p:spPr>
        </p:pic>
        <p:sp>
          <p:nvSpPr>
            <p:cNvPr id="11" name="Rectangle 10">
              <a:extLst>
                <a:ext uri="{FF2B5EF4-FFF2-40B4-BE49-F238E27FC236}">
                  <a16:creationId xmlns:a16="http://schemas.microsoft.com/office/drawing/2014/main" id="{CFA42C81-5391-7B48-8EA4-F0585F0A5778}"/>
                </a:ext>
              </a:extLst>
            </p:cNvPr>
            <p:cNvSpPr/>
            <p:nvPr/>
          </p:nvSpPr>
          <p:spPr>
            <a:xfrm>
              <a:off x="3529271" y="4148417"/>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2" name="Picture 11">
              <a:extLst>
                <a:ext uri="{FF2B5EF4-FFF2-40B4-BE49-F238E27FC236}">
                  <a16:creationId xmlns:a16="http://schemas.microsoft.com/office/drawing/2014/main" id="{4AF5DE04-245E-894F-AAA1-67AAA632BABC}"/>
                </a:ext>
              </a:extLst>
            </p:cNvPr>
            <p:cNvPicPr>
              <a:picLocks noChangeAspect="1"/>
            </p:cNvPicPr>
            <p:nvPr/>
          </p:nvPicPr>
          <p:blipFill>
            <a:blip r:embed="rId4"/>
            <a:stretch>
              <a:fillRect/>
            </a:stretch>
          </p:blipFill>
          <p:spPr>
            <a:xfrm>
              <a:off x="661017" y="1422450"/>
              <a:ext cx="5207000" cy="4073400"/>
            </a:xfrm>
            <a:prstGeom prst="rect">
              <a:avLst/>
            </a:prstGeom>
          </p:spPr>
        </p:pic>
        <p:sp>
          <p:nvSpPr>
            <p:cNvPr id="13" name="TextBox 12">
              <a:extLst>
                <a:ext uri="{FF2B5EF4-FFF2-40B4-BE49-F238E27FC236}">
                  <a16:creationId xmlns:a16="http://schemas.microsoft.com/office/drawing/2014/main" id="{1D07B0AA-2648-0D4D-AF12-612DB17FDC88}"/>
                </a:ext>
              </a:extLst>
            </p:cNvPr>
            <p:cNvSpPr txBox="1"/>
            <p:nvPr/>
          </p:nvSpPr>
          <p:spPr>
            <a:xfrm>
              <a:off x="2899674" y="1133066"/>
              <a:ext cx="900292" cy="369332"/>
            </a:xfrm>
            <a:prstGeom prst="rect">
              <a:avLst/>
            </a:prstGeom>
            <a:noFill/>
          </p:spPr>
          <p:txBody>
            <a:bodyPr wrap="square" rtlCol="0">
              <a:spAutoFit/>
            </a:bodyPr>
            <a:lstStyle/>
            <a:p>
              <a:r>
                <a:rPr lang="en-US" sz="1200" b="1" dirty="0"/>
                <a:t>V</a:t>
              </a:r>
              <a:r>
                <a:rPr lang="en-US" sz="1200" b="1" baseline="-25000" dirty="0"/>
                <a:t>col,1</a:t>
              </a:r>
              <a:endParaRPr lang="en-US" sz="1200" b="1" dirty="0"/>
            </a:p>
          </p:txBody>
        </p:sp>
        <p:sp>
          <p:nvSpPr>
            <p:cNvPr id="14" name="Triangle 13">
              <a:extLst>
                <a:ext uri="{FF2B5EF4-FFF2-40B4-BE49-F238E27FC236}">
                  <a16:creationId xmlns:a16="http://schemas.microsoft.com/office/drawing/2014/main" id="{D51335E0-508F-3D4E-BD25-96E5B4DCCFB5}"/>
                </a:ext>
              </a:extLst>
            </p:cNvPr>
            <p:cNvSpPr/>
            <p:nvPr/>
          </p:nvSpPr>
          <p:spPr>
            <a:xfrm>
              <a:off x="3087652" y="1459072"/>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TextBox 14">
              <a:extLst>
                <a:ext uri="{FF2B5EF4-FFF2-40B4-BE49-F238E27FC236}">
                  <a16:creationId xmlns:a16="http://schemas.microsoft.com/office/drawing/2014/main" id="{2D161C60-D98A-C244-9ED9-A8038E84146D}"/>
                </a:ext>
              </a:extLst>
            </p:cNvPr>
            <p:cNvSpPr txBox="1"/>
            <p:nvPr/>
          </p:nvSpPr>
          <p:spPr>
            <a:xfrm>
              <a:off x="5120358" y="1102483"/>
              <a:ext cx="900292" cy="369332"/>
            </a:xfrm>
            <a:prstGeom prst="rect">
              <a:avLst/>
            </a:prstGeom>
            <a:noFill/>
          </p:spPr>
          <p:txBody>
            <a:bodyPr wrap="square" rtlCol="0">
              <a:spAutoFit/>
            </a:bodyPr>
            <a:lstStyle/>
            <a:p>
              <a:r>
                <a:rPr lang="en-US" sz="1200" b="1" dirty="0"/>
                <a:t>V</a:t>
              </a:r>
              <a:r>
                <a:rPr lang="en-US" sz="1200" b="1" baseline="-25000" dirty="0"/>
                <a:t>col,2</a:t>
              </a:r>
              <a:endParaRPr lang="en-US" sz="1200" b="1" dirty="0"/>
            </a:p>
          </p:txBody>
        </p:sp>
        <p:sp>
          <p:nvSpPr>
            <p:cNvPr id="16" name="Triangle 15">
              <a:extLst>
                <a:ext uri="{FF2B5EF4-FFF2-40B4-BE49-F238E27FC236}">
                  <a16:creationId xmlns:a16="http://schemas.microsoft.com/office/drawing/2014/main" id="{232717EC-D013-6642-B798-9B08909C9558}"/>
                </a:ext>
              </a:extLst>
            </p:cNvPr>
            <p:cNvSpPr/>
            <p:nvPr/>
          </p:nvSpPr>
          <p:spPr>
            <a:xfrm>
              <a:off x="5314139" y="142391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TextBox 16">
              <a:extLst>
                <a:ext uri="{FF2B5EF4-FFF2-40B4-BE49-F238E27FC236}">
                  <a16:creationId xmlns:a16="http://schemas.microsoft.com/office/drawing/2014/main" id="{E71CC31B-B35C-444C-821D-05E808B712DC}"/>
                </a:ext>
              </a:extLst>
            </p:cNvPr>
            <p:cNvSpPr txBox="1"/>
            <p:nvPr/>
          </p:nvSpPr>
          <p:spPr>
            <a:xfrm>
              <a:off x="937112" y="1468620"/>
              <a:ext cx="684164" cy="615553"/>
            </a:xfrm>
            <a:prstGeom prst="rect">
              <a:avLst/>
            </a:prstGeom>
            <a:noFill/>
          </p:spPr>
          <p:txBody>
            <a:bodyPr wrap="square" rtlCol="0">
              <a:spAutoFit/>
            </a:bodyPr>
            <a:lstStyle/>
            <a:p>
              <a:r>
                <a:rPr lang="en-US" sz="1200" b="1" dirty="0"/>
                <a:t>src</a:t>
              </a:r>
              <a:r>
                <a:rPr lang="en-US" sz="1200" b="1" baseline="-25000" dirty="0"/>
                <a:t>1,1</a:t>
              </a:r>
              <a:endParaRPr lang="en-US" sz="1200" b="1" dirty="0"/>
            </a:p>
          </p:txBody>
        </p:sp>
        <p:sp>
          <p:nvSpPr>
            <p:cNvPr id="18" name="TextBox 17">
              <a:extLst>
                <a:ext uri="{FF2B5EF4-FFF2-40B4-BE49-F238E27FC236}">
                  <a16:creationId xmlns:a16="http://schemas.microsoft.com/office/drawing/2014/main" id="{18A21A82-C3CC-A34A-9B92-5E90DC8A2C45}"/>
                </a:ext>
              </a:extLst>
            </p:cNvPr>
            <p:cNvSpPr txBox="1"/>
            <p:nvPr/>
          </p:nvSpPr>
          <p:spPr>
            <a:xfrm>
              <a:off x="3152882" y="1507964"/>
              <a:ext cx="684164" cy="615553"/>
            </a:xfrm>
            <a:prstGeom prst="rect">
              <a:avLst/>
            </a:prstGeom>
            <a:noFill/>
          </p:spPr>
          <p:txBody>
            <a:bodyPr wrap="square" rtlCol="0">
              <a:spAutoFit/>
            </a:bodyPr>
            <a:lstStyle/>
            <a:p>
              <a:r>
                <a:rPr lang="en-US" sz="1200" b="1" dirty="0"/>
                <a:t>src</a:t>
              </a:r>
              <a:r>
                <a:rPr lang="en-US" sz="1200" b="1" baseline="-25000" dirty="0"/>
                <a:t>1,2</a:t>
              </a:r>
              <a:endParaRPr lang="en-US" sz="1200" b="1" dirty="0"/>
            </a:p>
          </p:txBody>
        </p:sp>
        <p:sp>
          <p:nvSpPr>
            <p:cNvPr id="19" name="TextBox 18">
              <a:extLst>
                <a:ext uri="{FF2B5EF4-FFF2-40B4-BE49-F238E27FC236}">
                  <a16:creationId xmlns:a16="http://schemas.microsoft.com/office/drawing/2014/main" id="{7CB39D16-8262-D74A-A89D-28CB9E6AB2BF}"/>
                </a:ext>
              </a:extLst>
            </p:cNvPr>
            <p:cNvSpPr txBox="1"/>
            <p:nvPr/>
          </p:nvSpPr>
          <p:spPr>
            <a:xfrm>
              <a:off x="935624" y="3445565"/>
              <a:ext cx="684164" cy="615553"/>
            </a:xfrm>
            <a:prstGeom prst="rect">
              <a:avLst/>
            </a:prstGeom>
            <a:noFill/>
          </p:spPr>
          <p:txBody>
            <a:bodyPr wrap="square" rtlCol="0">
              <a:spAutoFit/>
            </a:bodyPr>
            <a:lstStyle/>
            <a:p>
              <a:r>
                <a:rPr lang="en-US" sz="1200" b="1" dirty="0"/>
                <a:t>src</a:t>
              </a:r>
              <a:r>
                <a:rPr lang="en-US" sz="1200" b="1" baseline="-25000" dirty="0"/>
                <a:t>2,1</a:t>
              </a:r>
              <a:endParaRPr lang="en-US" sz="1200" b="1" dirty="0"/>
            </a:p>
          </p:txBody>
        </p:sp>
        <p:sp>
          <p:nvSpPr>
            <p:cNvPr id="20" name="TextBox 19">
              <a:extLst>
                <a:ext uri="{FF2B5EF4-FFF2-40B4-BE49-F238E27FC236}">
                  <a16:creationId xmlns:a16="http://schemas.microsoft.com/office/drawing/2014/main" id="{B9159EBA-A86E-8F42-9EC1-7315BE31FF8B}"/>
                </a:ext>
              </a:extLst>
            </p:cNvPr>
            <p:cNvSpPr txBox="1"/>
            <p:nvPr/>
          </p:nvSpPr>
          <p:spPr>
            <a:xfrm>
              <a:off x="3161180" y="3459445"/>
              <a:ext cx="684164" cy="615553"/>
            </a:xfrm>
            <a:prstGeom prst="rect">
              <a:avLst/>
            </a:prstGeom>
            <a:noFill/>
          </p:spPr>
          <p:txBody>
            <a:bodyPr wrap="square" rtlCol="0">
              <a:spAutoFit/>
            </a:bodyPr>
            <a:lstStyle/>
            <a:p>
              <a:r>
                <a:rPr lang="en-US" sz="1200" b="1" dirty="0"/>
                <a:t>src</a:t>
              </a:r>
              <a:r>
                <a:rPr lang="en-US" sz="1200" b="1" baseline="-25000" dirty="0"/>
                <a:t>2,2</a:t>
              </a:r>
              <a:endParaRPr lang="en-US" sz="1200" b="1" dirty="0"/>
            </a:p>
          </p:txBody>
        </p:sp>
        <p:sp>
          <p:nvSpPr>
            <p:cNvPr id="21" name="TextBox 20">
              <a:extLst>
                <a:ext uri="{FF2B5EF4-FFF2-40B4-BE49-F238E27FC236}">
                  <a16:creationId xmlns:a16="http://schemas.microsoft.com/office/drawing/2014/main" id="{2844CD5D-3D3D-814E-8132-70DCAD417469}"/>
                </a:ext>
              </a:extLst>
            </p:cNvPr>
            <p:cNvSpPr txBox="1"/>
            <p:nvPr/>
          </p:nvSpPr>
          <p:spPr>
            <a:xfrm>
              <a:off x="158839" y="2940213"/>
              <a:ext cx="900292" cy="369332"/>
            </a:xfrm>
            <a:prstGeom prst="rect">
              <a:avLst/>
            </a:prstGeom>
            <a:noFill/>
          </p:spPr>
          <p:txBody>
            <a:bodyPr wrap="square" rtlCol="0">
              <a:spAutoFit/>
            </a:bodyPr>
            <a:lstStyle/>
            <a:p>
              <a:r>
                <a:rPr lang="en-US" sz="1200" b="1" dirty="0"/>
                <a:t>V</a:t>
              </a:r>
              <a:r>
                <a:rPr lang="en-US" sz="1200" b="1" baseline="-25000" dirty="0"/>
                <a:t>row,1</a:t>
              </a:r>
              <a:endParaRPr lang="en-US" sz="1200" b="1" dirty="0"/>
            </a:p>
          </p:txBody>
        </p:sp>
        <p:sp>
          <p:nvSpPr>
            <p:cNvPr id="22" name="TextBox 21">
              <a:extLst>
                <a:ext uri="{FF2B5EF4-FFF2-40B4-BE49-F238E27FC236}">
                  <a16:creationId xmlns:a16="http://schemas.microsoft.com/office/drawing/2014/main" id="{C493F91E-829C-314F-BEED-CFD9E721DAB8}"/>
                </a:ext>
              </a:extLst>
            </p:cNvPr>
            <p:cNvSpPr txBox="1"/>
            <p:nvPr/>
          </p:nvSpPr>
          <p:spPr>
            <a:xfrm>
              <a:off x="134760" y="4910254"/>
              <a:ext cx="900292" cy="369332"/>
            </a:xfrm>
            <a:prstGeom prst="rect">
              <a:avLst/>
            </a:prstGeom>
            <a:noFill/>
          </p:spPr>
          <p:txBody>
            <a:bodyPr wrap="square" rtlCol="0">
              <a:spAutoFit/>
            </a:bodyPr>
            <a:lstStyle/>
            <a:p>
              <a:r>
                <a:rPr lang="en-US" sz="1200" b="1" dirty="0"/>
                <a:t>V</a:t>
              </a:r>
              <a:r>
                <a:rPr lang="en-US" sz="1200" b="1" baseline="-25000" dirty="0"/>
                <a:t>row,2</a:t>
              </a:r>
              <a:endParaRPr lang="en-US" sz="1200" b="1" dirty="0"/>
            </a:p>
          </p:txBody>
        </p:sp>
        <p:sp>
          <p:nvSpPr>
            <p:cNvPr id="23" name="Triangle 22">
              <a:extLst>
                <a:ext uri="{FF2B5EF4-FFF2-40B4-BE49-F238E27FC236}">
                  <a16:creationId xmlns:a16="http://schemas.microsoft.com/office/drawing/2014/main" id="{4CD24079-AAF7-BE4D-9C7E-284B6A06FC53}"/>
                </a:ext>
              </a:extLst>
            </p:cNvPr>
            <p:cNvSpPr/>
            <p:nvPr/>
          </p:nvSpPr>
          <p:spPr>
            <a:xfrm rot="16200000">
              <a:off x="674534" y="5054996"/>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Triangle 23">
              <a:extLst>
                <a:ext uri="{FF2B5EF4-FFF2-40B4-BE49-F238E27FC236}">
                  <a16:creationId xmlns:a16="http://schemas.microsoft.com/office/drawing/2014/main" id="{7201FE40-889D-9744-9CDF-932453421081}"/>
                </a:ext>
              </a:extLst>
            </p:cNvPr>
            <p:cNvSpPr/>
            <p:nvPr/>
          </p:nvSpPr>
          <p:spPr>
            <a:xfrm rot="16200000">
              <a:off x="674534" y="307384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 name="TextBox 24">
              <a:extLst>
                <a:ext uri="{FF2B5EF4-FFF2-40B4-BE49-F238E27FC236}">
                  <a16:creationId xmlns:a16="http://schemas.microsoft.com/office/drawing/2014/main" id="{8667D0D0-A98C-9E4F-AF76-E4E96631C334}"/>
                </a:ext>
              </a:extLst>
            </p:cNvPr>
            <p:cNvSpPr txBox="1"/>
            <p:nvPr/>
          </p:nvSpPr>
          <p:spPr>
            <a:xfrm>
              <a:off x="2242518" y="1772632"/>
              <a:ext cx="684164" cy="615553"/>
            </a:xfrm>
            <a:prstGeom prst="rect">
              <a:avLst/>
            </a:prstGeom>
            <a:noFill/>
          </p:spPr>
          <p:txBody>
            <a:bodyPr wrap="square" rtlCol="0">
              <a:spAutoFit/>
            </a:bodyPr>
            <a:lstStyle/>
            <a:p>
              <a:r>
                <a:rPr lang="en-US" sz="1200" b="1" dirty="0"/>
                <a:t>drn</a:t>
              </a:r>
              <a:r>
                <a:rPr lang="en-US" sz="1200" b="1" baseline="-25000" dirty="0"/>
                <a:t>1,1</a:t>
              </a:r>
              <a:endParaRPr lang="en-US" sz="1200" b="1" dirty="0"/>
            </a:p>
          </p:txBody>
        </p:sp>
        <p:sp>
          <p:nvSpPr>
            <p:cNvPr id="26" name="TextBox 25">
              <a:extLst>
                <a:ext uri="{FF2B5EF4-FFF2-40B4-BE49-F238E27FC236}">
                  <a16:creationId xmlns:a16="http://schemas.microsoft.com/office/drawing/2014/main" id="{96FAF580-AB04-2D4D-852D-9A8174DA1C5E}"/>
                </a:ext>
              </a:extLst>
            </p:cNvPr>
            <p:cNvSpPr txBox="1"/>
            <p:nvPr/>
          </p:nvSpPr>
          <p:spPr>
            <a:xfrm>
              <a:off x="4477984" y="1782112"/>
              <a:ext cx="684164" cy="615553"/>
            </a:xfrm>
            <a:prstGeom prst="rect">
              <a:avLst/>
            </a:prstGeom>
            <a:noFill/>
          </p:spPr>
          <p:txBody>
            <a:bodyPr wrap="square" rtlCol="0">
              <a:spAutoFit/>
            </a:bodyPr>
            <a:lstStyle/>
            <a:p>
              <a:r>
                <a:rPr lang="en-US" sz="1200" b="1" dirty="0"/>
                <a:t>drn</a:t>
              </a:r>
              <a:r>
                <a:rPr lang="en-US" sz="1200" b="1" baseline="-25000" dirty="0"/>
                <a:t>1,2</a:t>
              </a:r>
              <a:endParaRPr lang="en-US" sz="1200" b="1" dirty="0"/>
            </a:p>
          </p:txBody>
        </p:sp>
        <p:sp>
          <p:nvSpPr>
            <p:cNvPr id="27" name="TextBox 26">
              <a:extLst>
                <a:ext uri="{FF2B5EF4-FFF2-40B4-BE49-F238E27FC236}">
                  <a16:creationId xmlns:a16="http://schemas.microsoft.com/office/drawing/2014/main" id="{CF4A3994-4DB8-B84D-B2B7-24EC75F9EAF4}"/>
                </a:ext>
              </a:extLst>
            </p:cNvPr>
            <p:cNvSpPr txBox="1"/>
            <p:nvPr/>
          </p:nvSpPr>
          <p:spPr>
            <a:xfrm>
              <a:off x="2232634" y="3753204"/>
              <a:ext cx="684164" cy="615553"/>
            </a:xfrm>
            <a:prstGeom prst="rect">
              <a:avLst/>
            </a:prstGeom>
            <a:noFill/>
          </p:spPr>
          <p:txBody>
            <a:bodyPr wrap="square" rtlCol="0">
              <a:spAutoFit/>
            </a:bodyPr>
            <a:lstStyle/>
            <a:p>
              <a:r>
                <a:rPr lang="en-US" sz="1200" b="1" dirty="0"/>
                <a:t>drn</a:t>
              </a:r>
              <a:r>
                <a:rPr lang="en-US" sz="1200" b="1" baseline="-25000" dirty="0"/>
                <a:t>2,1</a:t>
              </a:r>
              <a:endParaRPr lang="en-US" sz="1200" b="1" dirty="0"/>
            </a:p>
          </p:txBody>
        </p:sp>
        <p:sp>
          <p:nvSpPr>
            <p:cNvPr id="28" name="TextBox 27">
              <a:extLst>
                <a:ext uri="{FF2B5EF4-FFF2-40B4-BE49-F238E27FC236}">
                  <a16:creationId xmlns:a16="http://schemas.microsoft.com/office/drawing/2014/main" id="{97CC441F-75EF-D741-9496-9DD51157CF63}"/>
                </a:ext>
              </a:extLst>
            </p:cNvPr>
            <p:cNvSpPr txBox="1"/>
            <p:nvPr/>
          </p:nvSpPr>
          <p:spPr>
            <a:xfrm>
              <a:off x="4486458" y="3729325"/>
              <a:ext cx="684164" cy="615553"/>
            </a:xfrm>
            <a:prstGeom prst="rect">
              <a:avLst/>
            </a:prstGeom>
            <a:noFill/>
          </p:spPr>
          <p:txBody>
            <a:bodyPr wrap="square" rtlCol="0">
              <a:spAutoFit/>
            </a:bodyPr>
            <a:lstStyle/>
            <a:p>
              <a:r>
                <a:rPr lang="en-US" sz="1200" b="1" dirty="0"/>
                <a:t>drn</a:t>
              </a:r>
              <a:r>
                <a:rPr lang="en-US" sz="1200" b="1" baseline="-25000" dirty="0"/>
                <a:t>2,2</a:t>
              </a:r>
              <a:endParaRPr lang="en-US" sz="1200" b="1" dirty="0"/>
            </a:p>
          </p:txBody>
        </p:sp>
        <p:sp>
          <p:nvSpPr>
            <p:cNvPr id="29" name="Rectangle 28">
              <a:extLst>
                <a:ext uri="{FF2B5EF4-FFF2-40B4-BE49-F238E27FC236}">
                  <a16:creationId xmlns:a16="http://schemas.microsoft.com/office/drawing/2014/main" id="{82215426-E697-CD4F-A245-AFE15AE972CE}"/>
                </a:ext>
              </a:extLst>
            </p:cNvPr>
            <p:cNvSpPr/>
            <p:nvPr/>
          </p:nvSpPr>
          <p:spPr>
            <a:xfrm>
              <a:off x="3692063"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C391B01E-DDC5-E14D-975A-D706D503C15B}"/>
                </a:ext>
              </a:extLst>
            </p:cNvPr>
            <p:cNvSpPr/>
            <p:nvPr/>
          </p:nvSpPr>
          <p:spPr>
            <a:xfrm>
              <a:off x="1477137"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1" name="Rectangle 30">
              <a:extLst>
                <a:ext uri="{FF2B5EF4-FFF2-40B4-BE49-F238E27FC236}">
                  <a16:creationId xmlns:a16="http://schemas.microsoft.com/office/drawing/2014/main" id="{C8CFCD9C-2F19-2143-8819-F983BE611630}"/>
                </a:ext>
              </a:extLst>
            </p:cNvPr>
            <p:cNvSpPr/>
            <p:nvPr/>
          </p:nvSpPr>
          <p:spPr>
            <a:xfrm>
              <a:off x="3695386" y="3507426"/>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 name="Rectangle 31">
              <a:extLst>
                <a:ext uri="{FF2B5EF4-FFF2-40B4-BE49-F238E27FC236}">
                  <a16:creationId xmlns:a16="http://schemas.microsoft.com/office/drawing/2014/main" id="{717AA5ED-E7BA-F841-AA48-7D8BD7D48ABB}"/>
                </a:ext>
              </a:extLst>
            </p:cNvPr>
            <p:cNvSpPr/>
            <p:nvPr/>
          </p:nvSpPr>
          <p:spPr>
            <a:xfrm>
              <a:off x="1483740" y="3517164"/>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3" name="Rectangle 32">
              <a:extLst>
                <a:ext uri="{FF2B5EF4-FFF2-40B4-BE49-F238E27FC236}">
                  <a16:creationId xmlns:a16="http://schemas.microsoft.com/office/drawing/2014/main" id="{AD157B7B-0F10-A642-A4E0-A3D54AF050B5}"/>
                </a:ext>
              </a:extLst>
            </p:cNvPr>
            <p:cNvSpPr/>
            <p:nvPr/>
          </p:nvSpPr>
          <p:spPr>
            <a:xfrm>
              <a:off x="2456036" y="2761636"/>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4" name="Rectangle 33">
              <a:extLst>
                <a:ext uri="{FF2B5EF4-FFF2-40B4-BE49-F238E27FC236}">
                  <a16:creationId xmlns:a16="http://schemas.microsoft.com/office/drawing/2014/main" id="{108D0B64-D8A0-9541-8B33-1CA25F66C0C1}"/>
                </a:ext>
              </a:extLst>
            </p:cNvPr>
            <p:cNvSpPr/>
            <p:nvPr/>
          </p:nvSpPr>
          <p:spPr>
            <a:xfrm>
              <a:off x="1093640" y="5564089"/>
              <a:ext cx="444838" cy="271683"/>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5" name="Rectangle 34">
              <a:extLst>
                <a:ext uri="{FF2B5EF4-FFF2-40B4-BE49-F238E27FC236}">
                  <a16:creationId xmlns:a16="http://schemas.microsoft.com/office/drawing/2014/main" id="{210F20D6-E7A0-8E43-8A1F-32E411CD4FF2}"/>
                </a:ext>
              </a:extLst>
            </p:cNvPr>
            <p:cNvSpPr/>
            <p:nvPr/>
          </p:nvSpPr>
          <p:spPr>
            <a:xfrm>
              <a:off x="4125947" y="556642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7" name="TextBox 36">
              <a:extLst>
                <a:ext uri="{FF2B5EF4-FFF2-40B4-BE49-F238E27FC236}">
                  <a16:creationId xmlns:a16="http://schemas.microsoft.com/office/drawing/2014/main" id="{9CA85367-C7E8-5B49-9816-AE8B9DDEC45C}"/>
                </a:ext>
              </a:extLst>
            </p:cNvPr>
            <p:cNvSpPr txBox="1"/>
            <p:nvPr/>
          </p:nvSpPr>
          <p:spPr>
            <a:xfrm>
              <a:off x="4577938" y="5519153"/>
              <a:ext cx="1345157" cy="369332"/>
            </a:xfrm>
            <a:prstGeom prst="rect">
              <a:avLst/>
            </a:prstGeom>
            <a:noFill/>
          </p:spPr>
          <p:txBody>
            <a:bodyPr wrap="square" rtlCol="0">
              <a:spAutoFit/>
            </a:bodyPr>
            <a:lstStyle/>
            <a:p>
              <a:r>
                <a:rPr lang="en-US" sz="1200" b="1" dirty="0"/>
                <a:t>RRAM Cell</a:t>
              </a:r>
            </a:p>
          </p:txBody>
        </p:sp>
        <p:sp>
          <p:nvSpPr>
            <p:cNvPr id="38" name="TextBox 37">
              <a:extLst>
                <a:ext uri="{FF2B5EF4-FFF2-40B4-BE49-F238E27FC236}">
                  <a16:creationId xmlns:a16="http://schemas.microsoft.com/office/drawing/2014/main" id="{F5B3EC80-5876-7B41-8167-70B51AD8D25B}"/>
                </a:ext>
              </a:extLst>
            </p:cNvPr>
            <p:cNvSpPr txBox="1"/>
            <p:nvPr/>
          </p:nvSpPr>
          <p:spPr>
            <a:xfrm>
              <a:off x="1640725" y="2304251"/>
              <a:ext cx="432171" cy="369332"/>
            </a:xfrm>
            <a:prstGeom prst="rect">
              <a:avLst/>
            </a:prstGeom>
            <a:noFill/>
          </p:spPr>
          <p:txBody>
            <a:bodyPr wrap="none" rtlCol="0">
              <a:spAutoFit/>
            </a:bodyPr>
            <a:lstStyle/>
            <a:p>
              <a:r>
                <a:rPr lang="en-US" sz="1200" b="1" dirty="0"/>
                <a:t>V</a:t>
              </a:r>
              <a:r>
                <a:rPr lang="en-US" sz="1200" b="1" baseline="-25000" dirty="0"/>
                <a:t>g</a:t>
              </a:r>
              <a:endParaRPr lang="en-US" sz="1200" b="1" dirty="0"/>
            </a:p>
          </p:txBody>
        </p:sp>
        <p:sp>
          <p:nvSpPr>
            <p:cNvPr id="39" name="Rectangle 38">
              <a:extLst>
                <a:ext uri="{FF2B5EF4-FFF2-40B4-BE49-F238E27FC236}">
                  <a16:creationId xmlns:a16="http://schemas.microsoft.com/office/drawing/2014/main" id="{7F967EEE-0FB6-D449-A0B0-D356FFD2EA54}"/>
                </a:ext>
              </a:extLst>
            </p:cNvPr>
            <p:cNvSpPr/>
            <p:nvPr/>
          </p:nvSpPr>
          <p:spPr>
            <a:xfrm>
              <a:off x="1482758" y="277209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0" name="TextBox 39">
              <a:extLst>
                <a:ext uri="{FF2B5EF4-FFF2-40B4-BE49-F238E27FC236}">
                  <a16:creationId xmlns:a16="http://schemas.microsoft.com/office/drawing/2014/main" id="{7DA1DF78-D72E-FC40-BAE4-6D88C49E2B9A}"/>
                </a:ext>
              </a:extLst>
            </p:cNvPr>
            <p:cNvSpPr txBox="1"/>
            <p:nvPr/>
          </p:nvSpPr>
          <p:spPr>
            <a:xfrm>
              <a:off x="1228383" y="2546937"/>
              <a:ext cx="348813" cy="492443"/>
            </a:xfrm>
            <a:prstGeom prst="rect">
              <a:avLst/>
            </a:prstGeom>
            <a:noFill/>
          </p:spPr>
          <p:txBody>
            <a:bodyPr wrap="none" rtlCol="0">
              <a:spAutoFit/>
            </a:bodyPr>
            <a:lstStyle/>
            <a:p>
              <a:r>
                <a:rPr lang="en-US" b="1" dirty="0"/>
                <a:t>-</a:t>
              </a:r>
            </a:p>
          </p:txBody>
        </p:sp>
        <p:sp>
          <p:nvSpPr>
            <p:cNvPr id="41" name="TextBox 40">
              <a:extLst>
                <a:ext uri="{FF2B5EF4-FFF2-40B4-BE49-F238E27FC236}">
                  <a16:creationId xmlns:a16="http://schemas.microsoft.com/office/drawing/2014/main" id="{12F9C4F0-3961-EB4C-9764-D0580FAC1EBF}"/>
                </a:ext>
              </a:extLst>
            </p:cNvPr>
            <p:cNvSpPr txBox="1"/>
            <p:nvPr/>
          </p:nvSpPr>
          <p:spPr>
            <a:xfrm>
              <a:off x="1877990" y="2570881"/>
              <a:ext cx="408659" cy="492443"/>
            </a:xfrm>
            <a:prstGeom prst="rect">
              <a:avLst/>
            </a:prstGeom>
            <a:noFill/>
          </p:spPr>
          <p:txBody>
            <a:bodyPr wrap="none" rtlCol="0">
              <a:spAutoFit/>
            </a:bodyPr>
            <a:lstStyle/>
            <a:p>
              <a:r>
                <a:rPr lang="en-US" b="1" dirty="0"/>
                <a:t>+</a:t>
              </a:r>
            </a:p>
          </p:txBody>
        </p:sp>
        <p:sp>
          <p:nvSpPr>
            <p:cNvPr id="42" name="TextBox 41">
              <a:extLst>
                <a:ext uri="{FF2B5EF4-FFF2-40B4-BE49-F238E27FC236}">
                  <a16:creationId xmlns:a16="http://schemas.microsoft.com/office/drawing/2014/main" id="{185C62C2-7A3C-3C4C-9EE3-A812BFD5A2C5}"/>
                </a:ext>
              </a:extLst>
            </p:cNvPr>
            <p:cNvSpPr txBox="1"/>
            <p:nvPr/>
          </p:nvSpPr>
          <p:spPr>
            <a:xfrm>
              <a:off x="2155954" y="2570881"/>
              <a:ext cx="408659" cy="492443"/>
            </a:xfrm>
            <a:prstGeom prst="rect">
              <a:avLst/>
            </a:prstGeom>
            <a:noFill/>
          </p:spPr>
          <p:txBody>
            <a:bodyPr wrap="none" rtlCol="0">
              <a:spAutoFit/>
            </a:bodyPr>
            <a:lstStyle/>
            <a:p>
              <a:r>
                <a:rPr lang="en-US" b="1" dirty="0"/>
                <a:t>+</a:t>
              </a:r>
            </a:p>
          </p:txBody>
        </p:sp>
        <p:sp>
          <p:nvSpPr>
            <p:cNvPr id="43" name="TextBox 42">
              <a:extLst>
                <a:ext uri="{FF2B5EF4-FFF2-40B4-BE49-F238E27FC236}">
                  <a16:creationId xmlns:a16="http://schemas.microsoft.com/office/drawing/2014/main" id="{E8190292-D036-6344-94F8-8A22D2574F66}"/>
                </a:ext>
              </a:extLst>
            </p:cNvPr>
            <p:cNvSpPr txBox="1"/>
            <p:nvPr/>
          </p:nvSpPr>
          <p:spPr>
            <a:xfrm>
              <a:off x="2899674" y="2558653"/>
              <a:ext cx="348813" cy="492443"/>
            </a:xfrm>
            <a:prstGeom prst="rect">
              <a:avLst/>
            </a:prstGeom>
            <a:noFill/>
          </p:spPr>
          <p:txBody>
            <a:bodyPr wrap="none" rtlCol="0">
              <a:spAutoFit/>
            </a:bodyPr>
            <a:lstStyle/>
            <a:p>
              <a:r>
                <a:rPr lang="en-US" b="1" dirty="0"/>
                <a:t>-</a:t>
              </a:r>
            </a:p>
          </p:txBody>
        </p:sp>
        <p:sp>
          <p:nvSpPr>
            <p:cNvPr id="44" name="Rectangle 43">
              <a:extLst>
                <a:ext uri="{FF2B5EF4-FFF2-40B4-BE49-F238E27FC236}">
                  <a16:creationId xmlns:a16="http://schemas.microsoft.com/office/drawing/2014/main" id="{3DD34A0A-0A36-1743-A1E3-B28F4CDDF57A}"/>
                </a:ext>
              </a:extLst>
            </p:cNvPr>
            <p:cNvSpPr/>
            <p:nvPr/>
          </p:nvSpPr>
          <p:spPr>
            <a:xfrm>
              <a:off x="2449052" y="47421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5" name="Rectangle 44">
              <a:extLst>
                <a:ext uri="{FF2B5EF4-FFF2-40B4-BE49-F238E27FC236}">
                  <a16:creationId xmlns:a16="http://schemas.microsoft.com/office/drawing/2014/main" id="{50CFC107-5CD8-CF40-91E4-7B04254A073F}"/>
                </a:ext>
              </a:extLst>
            </p:cNvPr>
            <p:cNvSpPr/>
            <p:nvPr/>
          </p:nvSpPr>
          <p:spPr>
            <a:xfrm>
              <a:off x="1463074" y="47526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6" name="Rectangle 45">
              <a:extLst>
                <a:ext uri="{FF2B5EF4-FFF2-40B4-BE49-F238E27FC236}">
                  <a16:creationId xmlns:a16="http://schemas.microsoft.com/office/drawing/2014/main" id="{A790934C-EEF7-1E42-8835-4D4BF13554E0}"/>
                </a:ext>
              </a:extLst>
            </p:cNvPr>
            <p:cNvSpPr/>
            <p:nvPr/>
          </p:nvSpPr>
          <p:spPr>
            <a:xfrm>
              <a:off x="4659474" y="276128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7" name="Rectangle 46">
              <a:extLst>
                <a:ext uri="{FF2B5EF4-FFF2-40B4-BE49-F238E27FC236}">
                  <a16:creationId xmlns:a16="http://schemas.microsoft.com/office/drawing/2014/main" id="{1CC4FD5C-DEBF-D946-B376-459E611B8345}"/>
                </a:ext>
              </a:extLst>
            </p:cNvPr>
            <p:cNvSpPr/>
            <p:nvPr/>
          </p:nvSpPr>
          <p:spPr>
            <a:xfrm>
              <a:off x="3686196" y="2771752"/>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8" name="Rectangle 47">
              <a:extLst>
                <a:ext uri="{FF2B5EF4-FFF2-40B4-BE49-F238E27FC236}">
                  <a16:creationId xmlns:a16="http://schemas.microsoft.com/office/drawing/2014/main" id="{BF6A0A6E-055D-BB41-AA49-EB34D3A3EBE4}"/>
                </a:ext>
              </a:extLst>
            </p:cNvPr>
            <p:cNvSpPr/>
            <p:nvPr/>
          </p:nvSpPr>
          <p:spPr>
            <a:xfrm>
              <a:off x="4658565" y="473137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9" name="Rectangle 48">
              <a:extLst>
                <a:ext uri="{FF2B5EF4-FFF2-40B4-BE49-F238E27FC236}">
                  <a16:creationId xmlns:a16="http://schemas.microsoft.com/office/drawing/2014/main" id="{40816645-E628-364C-9FD7-A5FE5E71FD2F}"/>
                </a:ext>
              </a:extLst>
            </p:cNvPr>
            <p:cNvSpPr/>
            <p:nvPr/>
          </p:nvSpPr>
          <p:spPr>
            <a:xfrm>
              <a:off x="3685287" y="474183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pic>
        <p:nvPicPr>
          <p:cNvPr id="50" name="Content Placeholder 4">
            <a:extLst>
              <a:ext uri="{FF2B5EF4-FFF2-40B4-BE49-F238E27FC236}">
                <a16:creationId xmlns:a16="http://schemas.microsoft.com/office/drawing/2014/main" id="{BB8438CC-B658-624E-8ED9-3E270A5627A9}"/>
              </a:ext>
            </a:extLst>
          </p:cNvPr>
          <p:cNvPicPr>
            <a:picLocks noGrp="1" noChangeAspect="1"/>
          </p:cNvPicPr>
          <p:nvPr>
            <p:ph sz="quarter" idx="11"/>
          </p:nvPr>
        </p:nvPicPr>
        <p:blipFill rotWithShape="1">
          <a:blip r:embed="rId5"/>
          <a:srcRect l="5808" t="69537" r="23183" b="2736"/>
          <a:stretch/>
        </p:blipFill>
        <p:spPr>
          <a:xfrm>
            <a:off x="4876800" y="1832643"/>
            <a:ext cx="3779838" cy="1910013"/>
          </a:xfrm>
        </p:spPr>
      </p:pic>
    </p:spTree>
    <p:extLst>
      <p:ext uri="{BB962C8B-B14F-4D97-AF65-F5344CB8AC3E}">
        <p14:creationId xmlns:p14="http://schemas.microsoft.com/office/powerpoint/2010/main" val="4108070011"/>
      </p:ext>
    </p:extLst>
  </p:cSld>
  <p:clrMapOvr>
    <a:masterClrMapping/>
  </p:clrMapOvr>
  <p:transition spd="slow">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91BC97-1A2E-4242-ACB1-3131598C8A22}"/>
              </a:ext>
            </a:extLst>
          </p:cNvPr>
          <p:cNvSpPr>
            <a:spLocks noGrp="1"/>
          </p:cNvSpPr>
          <p:nvPr>
            <p:ph type="title"/>
          </p:nvPr>
        </p:nvSpPr>
        <p:spPr/>
        <p:txBody>
          <a:bodyPr/>
          <a:lstStyle/>
          <a:p>
            <a:r>
              <a:rPr lang="en-US" dirty="0"/>
              <a:t>Backup Slide: NEM Relay Process Flow</a:t>
            </a:r>
          </a:p>
        </p:txBody>
      </p:sp>
      <p:pic>
        <p:nvPicPr>
          <p:cNvPr id="10" name="Content Placeholder 9">
            <a:extLst>
              <a:ext uri="{FF2B5EF4-FFF2-40B4-BE49-F238E27FC236}">
                <a16:creationId xmlns:a16="http://schemas.microsoft.com/office/drawing/2014/main" id="{CA64FC80-06AE-F94B-AFF1-C2FD43802FEB}"/>
              </a:ext>
            </a:extLst>
          </p:cNvPr>
          <p:cNvPicPr>
            <a:picLocks noGrp="1" noChangeAspect="1"/>
          </p:cNvPicPr>
          <p:nvPr>
            <p:ph sz="quarter" idx="10"/>
          </p:nvPr>
        </p:nvPicPr>
        <p:blipFill>
          <a:blip r:embed="rId3"/>
          <a:stretch>
            <a:fillRect/>
          </a:stretch>
        </p:blipFill>
        <p:spPr>
          <a:xfrm>
            <a:off x="1335958" y="908050"/>
            <a:ext cx="3014509" cy="3759200"/>
          </a:xfrm>
        </p:spPr>
      </p:pic>
      <p:pic>
        <p:nvPicPr>
          <p:cNvPr id="12" name="Content Placeholder 11">
            <a:extLst>
              <a:ext uri="{FF2B5EF4-FFF2-40B4-BE49-F238E27FC236}">
                <a16:creationId xmlns:a16="http://schemas.microsoft.com/office/drawing/2014/main" id="{2C78DD4C-A6E2-E74A-9D0E-1CD0FEFC5144}"/>
              </a:ext>
            </a:extLst>
          </p:cNvPr>
          <p:cNvPicPr>
            <a:picLocks noGrp="1" noChangeAspect="1"/>
          </p:cNvPicPr>
          <p:nvPr>
            <p:ph sz="quarter" idx="11"/>
          </p:nvPr>
        </p:nvPicPr>
        <p:blipFill>
          <a:blip r:embed="rId4"/>
          <a:stretch>
            <a:fillRect/>
          </a:stretch>
        </p:blipFill>
        <p:spPr>
          <a:xfrm>
            <a:off x="4925983" y="908050"/>
            <a:ext cx="3681472" cy="3759200"/>
          </a:xfrm>
        </p:spPr>
      </p:pic>
    </p:spTree>
    <p:extLst>
      <p:ext uri="{BB962C8B-B14F-4D97-AF65-F5344CB8AC3E}">
        <p14:creationId xmlns:p14="http://schemas.microsoft.com/office/powerpoint/2010/main" val="6303133"/>
      </p:ext>
    </p:extLst>
  </p:cSld>
  <p:clrMapOvr>
    <a:masterClrMapping/>
  </p:clrMapOvr>
  <p:transition spd="slow">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BEF160-BBE6-F24D-BCDE-8E5C806D8888}"/>
              </a:ext>
            </a:extLst>
          </p:cNvPr>
          <p:cNvSpPr>
            <a:spLocks noGrp="1"/>
          </p:cNvSpPr>
          <p:nvPr>
            <p:ph type="title"/>
          </p:nvPr>
        </p:nvSpPr>
        <p:spPr/>
        <p:txBody>
          <a:bodyPr/>
          <a:lstStyle/>
          <a:p>
            <a:r>
              <a:rPr lang="en-US" dirty="0"/>
              <a:t>Backup Slide: RRAM Process Flow</a:t>
            </a:r>
            <a:br>
              <a:rPr lang="en-US" dirty="0"/>
            </a:br>
            <a:r>
              <a:rPr lang="en-US" dirty="0"/>
              <a:t>Step 1: Large 1R ALD RRAM (80um x 80um)</a:t>
            </a:r>
          </a:p>
        </p:txBody>
      </p:sp>
      <p:sp>
        <p:nvSpPr>
          <p:cNvPr id="9" name="Content Placeholder 8">
            <a:extLst>
              <a:ext uri="{FF2B5EF4-FFF2-40B4-BE49-F238E27FC236}">
                <a16:creationId xmlns:a16="http://schemas.microsoft.com/office/drawing/2014/main" id="{6BD71817-BA23-A24C-8B18-92880A5C68FB}"/>
              </a:ext>
            </a:extLst>
          </p:cNvPr>
          <p:cNvSpPr>
            <a:spLocks noGrp="1"/>
          </p:cNvSpPr>
          <p:nvPr>
            <p:ph idx="1"/>
          </p:nvPr>
        </p:nvSpPr>
        <p:spPr/>
        <p:txBody>
          <a:bodyPr numCol="2">
            <a:normAutofit/>
          </a:bodyPr>
          <a:lstStyle/>
          <a:p>
            <a:pPr marL="0" indent="0"/>
            <a:r>
              <a:rPr lang="en-US" sz="1600" dirty="0"/>
              <a:t>Steps 1-4 need to be done consecutively without breaking vacuum</a:t>
            </a:r>
          </a:p>
          <a:p>
            <a:pPr marL="0" indent="0"/>
            <a:r>
              <a:rPr lang="en-US" sz="1600" dirty="0"/>
              <a:t>1. Deposit 20nm </a:t>
            </a:r>
            <a:r>
              <a:rPr lang="en-US" sz="1600" dirty="0" err="1"/>
              <a:t>TiN</a:t>
            </a:r>
            <a:r>
              <a:rPr lang="en-US" sz="1600" dirty="0"/>
              <a:t> with ALD on fiji1/2</a:t>
            </a:r>
          </a:p>
          <a:p>
            <a:pPr marL="0" indent="0"/>
            <a:r>
              <a:rPr lang="en-US" sz="1600" dirty="0"/>
              <a:t>Plasma </a:t>
            </a:r>
            <a:r>
              <a:rPr lang="en-US" sz="1600" dirty="0" err="1"/>
              <a:t>TiN</a:t>
            </a:r>
            <a:r>
              <a:rPr lang="en-US" sz="1600" dirty="0"/>
              <a:t> recipe</a:t>
            </a:r>
          </a:p>
          <a:p>
            <a:pPr marL="0" indent="0"/>
            <a:r>
              <a:rPr lang="en-US" sz="1600" dirty="0"/>
              <a:t>0.6-0.7 A/cycle</a:t>
            </a:r>
          </a:p>
          <a:p>
            <a:pPr marL="0" indent="0"/>
            <a:r>
              <a:rPr lang="en-US" sz="1600" dirty="0" err="1"/>
              <a:t>Tetrakis</a:t>
            </a:r>
            <a:r>
              <a:rPr lang="en-US" sz="1600" dirty="0"/>
              <a:t>(</a:t>
            </a:r>
            <a:r>
              <a:rPr lang="en-US" sz="1600" dirty="0" err="1"/>
              <a:t>dimethylamido</a:t>
            </a:r>
            <a:r>
              <a:rPr lang="en-US" sz="1600" dirty="0"/>
              <a:t>)titanium(IV) @ 75C, N2 plasma (which order in recipe?)</a:t>
            </a:r>
          </a:p>
          <a:p>
            <a:pPr marL="0" indent="0"/>
            <a:r>
              <a:rPr lang="en-US" sz="1600" dirty="0"/>
              <a:t>2. Deposit 4nm </a:t>
            </a:r>
            <a:r>
              <a:rPr lang="en-US" sz="1600" dirty="0" err="1"/>
              <a:t>AlN</a:t>
            </a:r>
            <a:r>
              <a:rPr lang="en-US" sz="1600" dirty="0"/>
              <a:t> with ALD on fiji1/2</a:t>
            </a:r>
          </a:p>
          <a:p>
            <a:pPr marL="0" indent="0"/>
            <a:r>
              <a:rPr lang="en-US" sz="1600" dirty="0"/>
              <a:t>Plasma </a:t>
            </a:r>
            <a:r>
              <a:rPr lang="en-US" sz="1600" dirty="0" err="1"/>
              <a:t>AlN</a:t>
            </a:r>
            <a:r>
              <a:rPr lang="en-US" sz="1600" dirty="0"/>
              <a:t> recipe</a:t>
            </a:r>
          </a:p>
          <a:p>
            <a:pPr marL="0" indent="0"/>
            <a:r>
              <a:rPr lang="en-US" sz="1600" dirty="0"/>
              <a:t>TMA, N2 plasma</a:t>
            </a:r>
          </a:p>
          <a:p>
            <a:pPr marL="0" indent="0"/>
            <a:r>
              <a:rPr lang="en-US" sz="1600" dirty="0"/>
              <a:t>0.8 A/cycle</a:t>
            </a:r>
          </a:p>
          <a:p>
            <a:pPr marL="0" indent="0"/>
            <a:r>
              <a:rPr lang="en-US" sz="1600" dirty="0"/>
              <a:t>3. Deposit 5nm Al2O3 with ALD on fiji1/2</a:t>
            </a:r>
          </a:p>
          <a:p>
            <a:pPr marL="0" indent="0"/>
            <a:r>
              <a:rPr lang="en-US" sz="1600" dirty="0"/>
              <a:t>Thermal Al2O3 recipe (standard)</a:t>
            </a:r>
          </a:p>
          <a:p>
            <a:pPr marL="0" indent="0"/>
            <a:r>
              <a:rPr lang="en-US" sz="1600" dirty="0"/>
              <a:t>TMA, DI water @ 200C (or O2 plasma?)</a:t>
            </a:r>
          </a:p>
          <a:p>
            <a:pPr marL="0" indent="0"/>
            <a:r>
              <a:rPr lang="en-US" sz="1600" dirty="0"/>
              <a:t>0.92 A/cycle = 50 cycles</a:t>
            </a:r>
          </a:p>
          <a:p>
            <a:pPr marL="0" indent="0"/>
            <a:r>
              <a:rPr lang="en-US" sz="1600" dirty="0"/>
              <a:t>4. Deposit 20nm </a:t>
            </a:r>
            <a:r>
              <a:rPr lang="en-US" sz="1600" dirty="0" err="1"/>
              <a:t>TiN</a:t>
            </a:r>
            <a:r>
              <a:rPr lang="en-US" sz="1600" dirty="0"/>
              <a:t> with ALD on fiji1/2</a:t>
            </a:r>
          </a:p>
          <a:p>
            <a:pPr marL="0" indent="0"/>
            <a:r>
              <a:rPr lang="en-US" sz="1600" dirty="0"/>
              <a:t>Plasma </a:t>
            </a:r>
            <a:r>
              <a:rPr lang="en-US" sz="1600" dirty="0" err="1"/>
              <a:t>TiN</a:t>
            </a:r>
            <a:r>
              <a:rPr lang="en-US" sz="1600" dirty="0"/>
              <a:t> recipe</a:t>
            </a:r>
          </a:p>
          <a:p>
            <a:pPr marL="0" indent="0"/>
            <a:r>
              <a:rPr lang="en-US" sz="1600" dirty="0"/>
              <a:t>0.6-0.7 A/cycle</a:t>
            </a:r>
          </a:p>
          <a:p>
            <a:pPr marL="0" indent="0"/>
            <a:r>
              <a:rPr lang="en-US" sz="1600" dirty="0" err="1"/>
              <a:t>Tetrakis</a:t>
            </a:r>
            <a:r>
              <a:rPr lang="en-US" sz="1600" dirty="0"/>
              <a:t>(</a:t>
            </a:r>
            <a:r>
              <a:rPr lang="en-US" sz="1600" dirty="0" err="1"/>
              <a:t>dimethylamido</a:t>
            </a:r>
            <a:r>
              <a:rPr lang="en-US" sz="1600" dirty="0"/>
              <a:t>)titanium(IV) @ 75C, N2 plasma (which order in recipe?)</a:t>
            </a:r>
          </a:p>
          <a:p>
            <a:pPr marL="0" indent="0"/>
            <a:r>
              <a:rPr lang="en-US" sz="1600" dirty="0"/>
              <a:t>5. Anneal @ 400C for 15 minutes for diffusion</a:t>
            </a:r>
          </a:p>
          <a:p>
            <a:pPr marL="0" indent="0"/>
            <a:r>
              <a:rPr lang="en-US" sz="1600" dirty="0"/>
              <a:t>6. Deposit top contact material</a:t>
            </a:r>
          </a:p>
          <a:p>
            <a:pPr marL="0" indent="0"/>
            <a:r>
              <a:rPr lang="en-US" sz="1600" dirty="0"/>
              <a:t>7. Pattern and etch</a:t>
            </a:r>
          </a:p>
        </p:txBody>
      </p:sp>
    </p:spTree>
    <p:extLst>
      <p:ext uri="{BB962C8B-B14F-4D97-AF65-F5344CB8AC3E}">
        <p14:creationId xmlns:p14="http://schemas.microsoft.com/office/powerpoint/2010/main" val="35416468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BEF160-BBE6-F24D-BCDE-8E5C806D8888}"/>
              </a:ext>
            </a:extLst>
          </p:cNvPr>
          <p:cNvSpPr>
            <a:spLocks noGrp="1"/>
          </p:cNvSpPr>
          <p:nvPr>
            <p:ph type="title"/>
          </p:nvPr>
        </p:nvSpPr>
        <p:spPr/>
        <p:txBody>
          <a:bodyPr/>
          <a:lstStyle/>
          <a:p>
            <a:r>
              <a:rPr lang="en-US" dirty="0"/>
              <a:t>Backup Slide: RRAM Process Flow</a:t>
            </a:r>
            <a:br>
              <a:rPr lang="en-US" dirty="0"/>
            </a:br>
            <a:r>
              <a:rPr lang="en-US" dirty="0"/>
              <a:t>Step 2: Large 2R ALD RRAM (80um x 80um)</a:t>
            </a:r>
          </a:p>
        </p:txBody>
      </p:sp>
      <p:sp>
        <p:nvSpPr>
          <p:cNvPr id="9" name="Content Placeholder 8">
            <a:extLst>
              <a:ext uri="{FF2B5EF4-FFF2-40B4-BE49-F238E27FC236}">
                <a16:creationId xmlns:a16="http://schemas.microsoft.com/office/drawing/2014/main" id="{6BD71817-BA23-A24C-8B18-92880A5C68FB}"/>
              </a:ext>
            </a:extLst>
          </p:cNvPr>
          <p:cNvSpPr>
            <a:spLocks noGrp="1"/>
          </p:cNvSpPr>
          <p:nvPr>
            <p:ph idx="1"/>
          </p:nvPr>
        </p:nvSpPr>
        <p:spPr/>
        <p:txBody>
          <a:bodyPr numCol="1">
            <a:normAutofit/>
          </a:bodyPr>
          <a:lstStyle/>
          <a:p>
            <a:r>
              <a:rPr lang="en-US" dirty="0"/>
              <a:t>Do 1R fabrication twice in reverse order for anti-serial configuration</a:t>
            </a:r>
          </a:p>
          <a:p>
            <a:r>
              <a:rPr lang="en-US" dirty="0"/>
              <a:t>Will this work?</a:t>
            </a:r>
          </a:p>
          <a:p>
            <a:r>
              <a:rPr lang="en-US" dirty="0"/>
              <a:t>Can </a:t>
            </a:r>
            <a:r>
              <a:rPr lang="en-US" dirty="0" err="1"/>
              <a:t>AlN</a:t>
            </a:r>
            <a:r>
              <a:rPr lang="en-US" dirty="0"/>
              <a:t> grow on </a:t>
            </a:r>
            <a:r>
              <a:rPr lang="en-US" dirty="0" err="1"/>
              <a:t>AlO</a:t>
            </a:r>
            <a:r>
              <a:rPr lang="en-US" dirty="0"/>
              <a:t>?</a:t>
            </a:r>
          </a:p>
          <a:p>
            <a:r>
              <a:rPr lang="en-US" dirty="0"/>
              <a:t>If not, can make structures separately and share top contact</a:t>
            </a:r>
          </a:p>
          <a:p>
            <a:endParaRPr lang="en-US" dirty="0"/>
          </a:p>
        </p:txBody>
      </p:sp>
    </p:spTree>
    <p:extLst>
      <p:ext uri="{BB962C8B-B14F-4D97-AF65-F5344CB8AC3E}">
        <p14:creationId xmlns:p14="http://schemas.microsoft.com/office/powerpoint/2010/main" val="39626124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6DA6-602F-6646-BC8E-801B56DBCA51}"/>
              </a:ext>
            </a:extLst>
          </p:cNvPr>
          <p:cNvSpPr>
            <a:spLocks noGrp="1"/>
          </p:cNvSpPr>
          <p:nvPr>
            <p:ph type="title"/>
          </p:nvPr>
        </p:nvSpPr>
        <p:spPr/>
        <p:txBody>
          <a:bodyPr/>
          <a:lstStyle/>
          <a:p>
            <a:r>
              <a:rPr lang="en-US" dirty="0"/>
              <a:t>Backup Slide: RRAM Process Flow</a:t>
            </a:r>
            <a:br>
              <a:rPr lang="en-US" dirty="0"/>
            </a:br>
            <a:r>
              <a:rPr lang="en-US" dirty="0"/>
              <a:t>Step 3++: Selector-less </a:t>
            </a:r>
            <a:r>
              <a:rPr lang="en-US" dirty="0" err="1"/>
              <a:t>Xpoint</a:t>
            </a:r>
            <a:r>
              <a:rPr lang="en-US" dirty="0"/>
              <a:t> Arrays</a:t>
            </a:r>
          </a:p>
        </p:txBody>
      </p:sp>
      <p:sp>
        <p:nvSpPr>
          <p:cNvPr id="3" name="Content Placeholder 2">
            <a:extLst>
              <a:ext uri="{FF2B5EF4-FFF2-40B4-BE49-F238E27FC236}">
                <a16:creationId xmlns:a16="http://schemas.microsoft.com/office/drawing/2014/main" id="{61BF0D83-3BD0-AC4F-BD7A-2D437C89306C}"/>
              </a:ext>
            </a:extLst>
          </p:cNvPr>
          <p:cNvSpPr>
            <a:spLocks noGrp="1"/>
          </p:cNvSpPr>
          <p:nvPr>
            <p:ph idx="1"/>
          </p:nvPr>
        </p:nvSpPr>
        <p:spPr/>
        <p:txBody>
          <a:bodyPr/>
          <a:lstStyle/>
          <a:p>
            <a:r>
              <a:rPr lang="en-US" dirty="0"/>
              <a:t>Many configurations to try</a:t>
            </a:r>
          </a:p>
          <a:p>
            <a:r>
              <a:rPr lang="en-US" dirty="0"/>
              <a:t>Start simple and try more complicated</a:t>
            </a:r>
          </a:p>
          <a:p>
            <a:r>
              <a:rPr lang="en-US" dirty="0"/>
              <a:t>Simplest: CRS array</a:t>
            </a:r>
          </a:p>
          <a:p>
            <a:r>
              <a:rPr lang="en-US" dirty="0"/>
              <a:t>More complex: DX array</a:t>
            </a:r>
          </a:p>
          <a:p>
            <a:r>
              <a:rPr lang="en-US" dirty="0"/>
              <a:t>Try with small array sizes and large cells</a:t>
            </a:r>
          </a:p>
          <a:p>
            <a:r>
              <a:rPr lang="en-US" dirty="0"/>
              <a:t>Scale down, use e-beam to go sub-micron</a:t>
            </a:r>
          </a:p>
        </p:txBody>
      </p:sp>
    </p:spTree>
    <p:extLst>
      <p:ext uri="{BB962C8B-B14F-4D97-AF65-F5344CB8AC3E}">
        <p14:creationId xmlns:p14="http://schemas.microsoft.com/office/powerpoint/2010/main" val="1422946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4236-0456-1B42-995A-FAEC1444D8B6}"/>
              </a:ext>
            </a:extLst>
          </p:cNvPr>
          <p:cNvSpPr>
            <a:spLocks noGrp="1"/>
          </p:cNvSpPr>
          <p:nvPr>
            <p:ph type="title"/>
          </p:nvPr>
        </p:nvSpPr>
        <p:spPr/>
        <p:txBody>
          <a:bodyPr/>
          <a:lstStyle/>
          <a:p>
            <a:r>
              <a:rPr lang="en-US" dirty="0"/>
              <a:t>Switch Box (SB)</a:t>
            </a:r>
          </a:p>
        </p:txBody>
      </p:sp>
      <p:grpSp>
        <p:nvGrpSpPr>
          <p:cNvPr id="22" name="Group 21">
            <a:extLst>
              <a:ext uri="{FF2B5EF4-FFF2-40B4-BE49-F238E27FC236}">
                <a16:creationId xmlns:a16="http://schemas.microsoft.com/office/drawing/2014/main" id="{59BF73A2-7E5F-7444-B20E-5A513E4492C6}"/>
              </a:ext>
            </a:extLst>
          </p:cNvPr>
          <p:cNvGrpSpPr/>
          <p:nvPr/>
        </p:nvGrpSpPr>
        <p:grpSpPr>
          <a:xfrm>
            <a:off x="4717738" y="536071"/>
            <a:ext cx="1143830" cy="254507"/>
            <a:chOff x="7451643" y="1504107"/>
            <a:chExt cx="808853" cy="2509732"/>
          </a:xfrm>
        </p:grpSpPr>
        <p:cxnSp>
          <p:nvCxnSpPr>
            <p:cNvPr id="449" name="Straight Connector 448">
              <a:extLst>
                <a:ext uri="{FF2B5EF4-FFF2-40B4-BE49-F238E27FC236}">
                  <a16:creationId xmlns:a16="http://schemas.microsoft.com/office/drawing/2014/main" id="{DCECFACA-07A5-BF4A-B275-4118DC2813A8}"/>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0" name="Straight Connector 449">
              <a:extLst>
                <a:ext uri="{FF2B5EF4-FFF2-40B4-BE49-F238E27FC236}">
                  <a16:creationId xmlns:a16="http://schemas.microsoft.com/office/drawing/2014/main" id="{9FC65DC2-420A-7A40-AFC4-26B0943BB572}"/>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1" name="Straight Connector 450">
              <a:extLst>
                <a:ext uri="{FF2B5EF4-FFF2-40B4-BE49-F238E27FC236}">
                  <a16:creationId xmlns:a16="http://schemas.microsoft.com/office/drawing/2014/main" id="{7BDA733B-433D-7442-BD06-53CAB218FA75}"/>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2" name="Straight Connector 451">
              <a:extLst>
                <a:ext uri="{FF2B5EF4-FFF2-40B4-BE49-F238E27FC236}">
                  <a16:creationId xmlns:a16="http://schemas.microsoft.com/office/drawing/2014/main" id="{8758624D-8B29-D341-8C07-64AE75E7DB23}"/>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3" name="Straight Connector 452">
              <a:extLst>
                <a:ext uri="{FF2B5EF4-FFF2-40B4-BE49-F238E27FC236}">
                  <a16:creationId xmlns:a16="http://schemas.microsoft.com/office/drawing/2014/main" id="{2D186A8B-E43E-AB4D-B8F4-8DA9E8ED2179}"/>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cxnSp>
        <p:nvCxnSpPr>
          <p:cNvPr id="108" name="Straight Connector 107">
            <a:extLst>
              <a:ext uri="{FF2B5EF4-FFF2-40B4-BE49-F238E27FC236}">
                <a16:creationId xmlns:a16="http://schemas.microsoft.com/office/drawing/2014/main" id="{33527499-DCC1-2A4C-BEBF-B28EF6D10CF3}"/>
              </a:ext>
            </a:extLst>
          </p:cNvPr>
          <p:cNvCxnSpPr/>
          <p:nvPr/>
        </p:nvCxnSpPr>
        <p:spPr>
          <a:xfrm rot="5400000">
            <a:off x="4680160" y="1652557"/>
            <a:ext cx="1790897"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09" name="Straight Connector 108">
            <a:extLst>
              <a:ext uri="{FF2B5EF4-FFF2-40B4-BE49-F238E27FC236}">
                <a16:creationId xmlns:a16="http://schemas.microsoft.com/office/drawing/2014/main" id="{9AF68693-810E-0442-B259-BE7FB04B4A3F}"/>
              </a:ext>
            </a:extLst>
          </p:cNvPr>
          <p:cNvCxnSpPr/>
          <p:nvPr/>
        </p:nvCxnSpPr>
        <p:spPr>
          <a:xfrm rot="5400000">
            <a:off x="3822289" y="1652557"/>
            <a:ext cx="1790897"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1" name="Straight Connector 110">
            <a:extLst>
              <a:ext uri="{FF2B5EF4-FFF2-40B4-BE49-F238E27FC236}">
                <a16:creationId xmlns:a16="http://schemas.microsoft.com/office/drawing/2014/main" id="{4ECF6256-69AD-A644-927E-D343176398E1}"/>
              </a:ext>
            </a:extLst>
          </p:cNvPr>
          <p:cNvCxnSpPr/>
          <p:nvPr/>
        </p:nvCxnSpPr>
        <p:spPr>
          <a:xfrm rot="5400000">
            <a:off x="4394203" y="1652557"/>
            <a:ext cx="1790897"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2" name="Straight Connector 111">
            <a:extLst>
              <a:ext uri="{FF2B5EF4-FFF2-40B4-BE49-F238E27FC236}">
                <a16:creationId xmlns:a16="http://schemas.microsoft.com/office/drawing/2014/main" id="{0B6755AB-CF3C-EE4E-8DD1-784AC23135F9}"/>
              </a:ext>
            </a:extLst>
          </p:cNvPr>
          <p:cNvCxnSpPr/>
          <p:nvPr/>
        </p:nvCxnSpPr>
        <p:spPr>
          <a:xfrm rot="5400000">
            <a:off x="4108246" y="1652557"/>
            <a:ext cx="1790897"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nvGrpSpPr>
          <p:cNvPr id="455" name="Group 454">
            <a:extLst>
              <a:ext uri="{FF2B5EF4-FFF2-40B4-BE49-F238E27FC236}">
                <a16:creationId xmlns:a16="http://schemas.microsoft.com/office/drawing/2014/main" id="{50F2FFBB-C858-F647-BBC5-E7CD4C7F8FA3}"/>
              </a:ext>
            </a:extLst>
          </p:cNvPr>
          <p:cNvGrpSpPr/>
          <p:nvPr/>
        </p:nvGrpSpPr>
        <p:grpSpPr>
          <a:xfrm flipV="1">
            <a:off x="4858835" y="1330180"/>
            <a:ext cx="1143830" cy="1721153"/>
            <a:chOff x="7451643" y="1504107"/>
            <a:chExt cx="808853" cy="2509732"/>
          </a:xfrm>
        </p:grpSpPr>
        <p:cxnSp>
          <p:nvCxnSpPr>
            <p:cNvPr id="462" name="Straight Connector 461">
              <a:extLst>
                <a:ext uri="{FF2B5EF4-FFF2-40B4-BE49-F238E27FC236}">
                  <a16:creationId xmlns:a16="http://schemas.microsoft.com/office/drawing/2014/main" id="{92229569-7BDC-2F46-9BF6-1FBBD5CB37F8}"/>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3" name="Straight Connector 462">
              <a:extLst>
                <a:ext uri="{FF2B5EF4-FFF2-40B4-BE49-F238E27FC236}">
                  <a16:creationId xmlns:a16="http://schemas.microsoft.com/office/drawing/2014/main" id="{CC55DCCB-EFEA-2843-894D-79BE5F992E8D}"/>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4" name="Straight Connector 463">
              <a:extLst>
                <a:ext uri="{FF2B5EF4-FFF2-40B4-BE49-F238E27FC236}">
                  <a16:creationId xmlns:a16="http://schemas.microsoft.com/office/drawing/2014/main" id="{84E77EDE-AF11-1D46-AA95-F83370F16ADA}"/>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5" name="Straight Connector 464">
              <a:extLst>
                <a:ext uri="{FF2B5EF4-FFF2-40B4-BE49-F238E27FC236}">
                  <a16:creationId xmlns:a16="http://schemas.microsoft.com/office/drawing/2014/main" id="{37888E23-806C-5B47-BA1E-259FE282D333}"/>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6" name="Straight Connector 465">
              <a:extLst>
                <a:ext uri="{FF2B5EF4-FFF2-40B4-BE49-F238E27FC236}">
                  <a16:creationId xmlns:a16="http://schemas.microsoft.com/office/drawing/2014/main" id="{E43A2BE6-45A1-2745-97A0-D6152025346A}"/>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456" name="Group 455">
            <a:extLst>
              <a:ext uri="{FF2B5EF4-FFF2-40B4-BE49-F238E27FC236}">
                <a16:creationId xmlns:a16="http://schemas.microsoft.com/office/drawing/2014/main" id="{528479A6-A600-F445-8E98-507D285A7564}"/>
              </a:ext>
            </a:extLst>
          </p:cNvPr>
          <p:cNvGrpSpPr/>
          <p:nvPr/>
        </p:nvGrpSpPr>
        <p:grpSpPr>
          <a:xfrm flipV="1">
            <a:off x="4858835" y="757110"/>
            <a:ext cx="1143830" cy="619554"/>
            <a:chOff x="7463112" y="1526872"/>
            <a:chExt cx="808853" cy="4804920"/>
          </a:xfrm>
        </p:grpSpPr>
        <p:cxnSp>
          <p:nvCxnSpPr>
            <p:cNvPr id="457" name="Straight Connector 456">
              <a:extLst>
                <a:ext uri="{FF2B5EF4-FFF2-40B4-BE49-F238E27FC236}">
                  <a16:creationId xmlns:a16="http://schemas.microsoft.com/office/drawing/2014/main" id="{0671F501-6E17-2B42-A7C9-D14ABEE1258C}"/>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58" name="Straight Connector 457">
              <a:extLst>
                <a:ext uri="{FF2B5EF4-FFF2-40B4-BE49-F238E27FC236}">
                  <a16:creationId xmlns:a16="http://schemas.microsoft.com/office/drawing/2014/main" id="{83E59629-B2E4-1B42-9CFF-2C1BC77371C2}"/>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59" name="Straight Connector 458">
              <a:extLst>
                <a:ext uri="{FF2B5EF4-FFF2-40B4-BE49-F238E27FC236}">
                  <a16:creationId xmlns:a16="http://schemas.microsoft.com/office/drawing/2014/main" id="{4EB65C64-4AAF-3645-B4E3-2A852CC65BC8}"/>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60" name="Straight Connector 459">
              <a:extLst>
                <a:ext uri="{FF2B5EF4-FFF2-40B4-BE49-F238E27FC236}">
                  <a16:creationId xmlns:a16="http://schemas.microsoft.com/office/drawing/2014/main" id="{1FF9AB9E-FD89-D349-AEA2-DA1F7140C4D2}"/>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61" name="Straight Connector 460">
              <a:extLst>
                <a:ext uri="{FF2B5EF4-FFF2-40B4-BE49-F238E27FC236}">
                  <a16:creationId xmlns:a16="http://schemas.microsoft.com/office/drawing/2014/main" id="{C8DDD14C-8BF5-8A40-9AFD-BB5DB0F689A8}"/>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nvGrpSpPr>
          <p:cNvPr id="14" name="Group 13">
            <a:extLst>
              <a:ext uri="{FF2B5EF4-FFF2-40B4-BE49-F238E27FC236}">
                <a16:creationId xmlns:a16="http://schemas.microsoft.com/office/drawing/2014/main" id="{456C4A2A-2D49-D748-8157-D1E6A29CA50F}"/>
              </a:ext>
            </a:extLst>
          </p:cNvPr>
          <p:cNvGrpSpPr/>
          <p:nvPr/>
        </p:nvGrpSpPr>
        <p:grpSpPr>
          <a:xfrm flipH="1">
            <a:off x="4709310" y="2268496"/>
            <a:ext cx="1284928" cy="2515261"/>
            <a:chOff x="5578983" y="3176440"/>
            <a:chExt cx="1713237" cy="3353681"/>
          </a:xfrm>
        </p:grpSpPr>
        <p:grpSp>
          <p:nvGrpSpPr>
            <p:cNvPr id="13" name="Group 12">
              <a:extLst>
                <a:ext uri="{FF2B5EF4-FFF2-40B4-BE49-F238E27FC236}">
                  <a16:creationId xmlns:a16="http://schemas.microsoft.com/office/drawing/2014/main" id="{50980E7B-EB30-FE42-8BD6-2D6A2DC083EB}"/>
                </a:ext>
              </a:extLst>
            </p:cNvPr>
            <p:cNvGrpSpPr/>
            <p:nvPr/>
          </p:nvGrpSpPr>
          <p:grpSpPr>
            <a:xfrm>
              <a:off x="5578983" y="3847543"/>
              <a:ext cx="1525107" cy="2682578"/>
              <a:chOff x="5578983" y="3847543"/>
              <a:chExt cx="1525107" cy="2682578"/>
            </a:xfrm>
          </p:grpSpPr>
          <p:grpSp>
            <p:nvGrpSpPr>
              <p:cNvPr id="94" name="Group 93">
                <a:extLst>
                  <a:ext uri="{FF2B5EF4-FFF2-40B4-BE49-F238E27FC236}">
                    <a16:creationId xmlns:a16="http://schemas.microsoft.com/office/drawing/2014/main" id="{372E04C7-50B6-7646-ADC1-B201C76F680B}"/>
                  </a:ext>
                </a:extLst>
              </p:cNvPr>
              <p:cNvGrpSpPr/>
              <p:nvPr/>
            </p:nvGrpSpPr>
            <p:grpSpPr>
              <a:xfrm rot="10800000" flipH="1">
                <a:off x="5578983" y="6190779"/>
                <a:ext cx="1525107" cy="339342"/>
                <a:chOff x="7451643" y="1504107"/>
                <a:chExt cx="808853" cy="2509732"/>
              </a:xfrm>
            </p:grpSpPr>
            <p:cxnSp>
              <p:nvCxnSpPr>
                <p:cNvPr id="117" name="Straight Connector 116">
                  <a:extLst>
                    <a:ext uri="{FF2B5EF4-FFF2-40B4-BE49-F238E27FC236}">
                      <a16:creationId xmlns:a16="http://schemas.microsoft.com/office/drawing/2014/main" id="{4D73C6E3-45A4-D742-8665-D1947BC38F17}"/>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18" name="Straight Connector 117">
                  <a:extLst>
                    <a:ext uri="{FF2B5EF4-FFF2-40B4-BE49-F238E27FC236}">
                      <a16:creationId xmlns:a16="http://schemas.microsoft.com/office/drawing/2014/main" id="{812476AC-4EC0-F34B-8B92-0DC973809B19}"/>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19" name="Straight Connector 118">
                  <a:extLst>
                    <a:ext uri="{FF2B5EF4-FFF2-40B4-BE49-F238E27FC236}">
                      <a16:creationId xmlns:a16="http://schemas.microsoft.com/office/drawing/2014/main" id="{F6CCC734-45F6-9041-80F1-D140C9C823E2}"/>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20" name="Straight Connector 119">
                  <a:extLst>
                    <a:ext uri="{FF2B5EF4-FFF2-40B4-BE49-F238E27FC236}">
                      <a16:creationId xmlns:a16="http://schemas.microsoft.com/office/drawing/2014/main" id="{06237E67-7109-8146-AFD7-C075B06B801F}"/>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21" name="Straight Connector 120">
                  <a:extLst>
                    <a:ext uri="{FF2B5EF4-FFF2-40B4-BE49-F238E27FC236}">
                      <a16:creationId xmlns:a16="http://schemas.microsoft.com/office/drawing/2014/main" id="{82D362C4-11AC-7F4B-AD98-CA56704D4A2B}"/>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95" name="Group 94">
                <a:extLst>
                  <a:ext uri="{FF2B5EF4-FFF2-40B4-BE49-F238E27FC236}">
                    <a16:creationId xmlns:a16="http://schemas.microsoft.com/office/drawing/2014/main" id="{50E49F41-B7DE-3D4B-9FB8-71332987323B}"/>
                  </a:ext>
                </a:extLst>
              </p:cNvPr>
              <p:cNvGrpSpPr/>
              <p:nvPr/>
            </p:nvGrpSpPr>
            <p:grpSpPr>
              <a:xfrm rot="10800000" flipH="1">
                <a:off x="5578983" y="3847543"/>
                <a:ext cx="1525107" cy="2387862"/>
                <a:chOff x="7463112" y="1526872"/>
                <a:chExt cx="808853" cy="4804920"/>
              </a:xfrm>
            </p:grpSpPr>
            <p:cxnSp>
              <p:nvCxnSpPr>
                <p:cNvPr id="110" name="Straight Connector 109">
                  <a:extLst>
                    <a:ext uri="{FF2B5EF4-FFF2-40B4-BE49-F238E27FC236}">
                      <a16:creationId xmlns:a16="http://schemas.microsoft.com/office/drawing/2014/main" id="{AF9683E3-DF58-2B4D-9F11-3AA8C9ACDDEF}"/>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3" name="Straight Connector 112">
                  <a:extLst>
                    <a:ext uri="{FF2B5EF4-FFF2-40B4-BE49-F238E27FC236}">
                      <a16:creationId xmlns:a16="http://schemas.microsoft.com/office/drawing/2014/main" id="{704E7C2F-2AF7-4942-B0DC-106B77360B35}"/>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4" name="Straight Connector 113">
                  <a:extLst>
                    <a:ext uri="{FF2B5EF4-FFF2-40B4-BE49-F238E27FC236}">
                      <a16:creationId xmlns:a16="http://schemas.microsoft.com/office/drawing/2014/main" id="{9C525252-E147-7A48-92E2-8D010DFBE310}"/>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5" name="Straight Connector 114">
                  <a:extLst>
                    <a:ext uri="{FF2B5EF4-FFF2-40B4-BE49-F238E27FC236}">
                      <a16:creationId xmlns:a16="http://schemas.microsoft.com/office/drawing/2014/main" id="{2495375A-7435-1A47-812C-E83D8893D21E}"/>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6" name="Straight Connector 115">
                  <a:extLst>
                    <a:ext uri="{FF2B5EF4-FFF2-40B4-BE49-F238E27FC236}">
                      <a16:creationId xmlns:a16="http://schemas.microsoft.com/office/drawing/2014/main" id="{90EBC672-F6DA-E441-9DDD-CC4A8E5E25C2}"/>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grpSp>
          <p:nvGrpSpPr>
            <p:cNvPr id="12" name="Group 11">
              <a:extLst>
                <a:ext uri="{FF2B5EF4-FFF2-40B4-BE49-F238E27FC236}">
                  <a16:creationId xmlns:a16="http://schemas.microsoft.com/office/drawing/2014/main" id="{6FDEA6E1-6CCC-5745-9AEA-73B93C94B36D}"/>
                </a:ext>
              </a:extLst>
            </p:cNvPr>
            <p:cNvGrpSpPr/>
            <p:nvPr/>
          </p:nvGrpSpPr>
          <p:grpSpPr>
            <a:xfrm>
              <a:off x="5767113" y="3176440"/>
              <a:ext cx="1525107" cy="3058963"/>
              <a:chOff x="5767113" y="3176440"/>
              <a:chExt cx="1525107" cy="3058963"/>
            </a:xfrm>
          </p:grpSpPr>
          <p:grpSp>
            <p:nvGrpSpPr>
              <p:cNvPr id="96" name="Group 95">
                <a:extLst>
                  <a:ext uri="{FF2B5EF4-FFF2-40B4-BE49-F238E27FC236}">
                    <a16:creationId xmlns:a16="http://schemas.microsoft.com/office/drawing/2014/main" id="{653AFFA0-3716-C946-AAC0-2FDB7B12F2E9}"/>
                  </a:ext>
                </a:extLst>
              </p:cNvPr>
              <p:cNvGrpSpPr/>
              <p:nvPr/>
            </p:nvGrpSpPr>
            <p:grpSpPr>
              <a:xfrm rot="10800000" flipH="1" flipV="1">
                <a:off x="5767113" y="3176440"/>
                <a:ext cx="1525107" cy="2294870"/>
                <a:chOff x="7451643" y="1504107"/>
                <a:chExt cx="808853" cy="2509732"/>
              </a:xfrm>
            </p:grpSpPr>
            <p:cxnSp>
              <p:nvCxnSpPr>
                <p:cNvPr id="103" name="Straight Connector 102">
                  <a:extLst>
                    <a:ext uri="{FF2B5EF4-FFF2-40B4-BE49-F238E27FC236}">
                      <a16:creationId xmlns:a16="http://schemas.microsoft.com/office/drawing/2014/main" id="{A291C2A0-52DA-B14A-B05C-C896BAE9DF1F}"/>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4" name="Straight Connector 103">
                  <a:extLst>
                    <a:ext uri="{FF2B5EF4-FFF2-40B4-BE49-F238E27FC236}">
                      <a16:creationId xmlns:a16="http://schemas.microsoft.com/office/drawing/2014/main" id="{673724B7-ECAF-C040-A095-A101CC6952E7}"/>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5" name="Straight Connector 104">
                  <a:extLst>
                    <a:ext uri="{FF2B5EF4-FFF2-40B4-BE49-F238E27FC236}">
                      <a16:creationId xmlns:a16="http://schemas.microsoft.com/office/drawing/2014/main" id="{C8DCBC61-3DEA-C349-8775-48332A26D05E}"/>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6" name="Straight Connector 105">
                  <a:extLst>
                    <a:ext uri="{FF2B5EF4-FFF2-40B4-BE49-F238E27FC236}">
                      <a16:creationId xmlns:a16="http://schemas.microsoft.com/office/drawing/2014/main" id="{10320603-8A24-814F-86E8-FCAEAF699421}"/>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7" name="Straight Connector 106">
                  <a:extLst>
                    <a:ext uri="{FF2B5EF4-FFF2-40B4-BE49-F238E27FC236}">
                      <a16:creationId xmlns:a16="http://schemas.microsoft.com/office/drawing/2014/main" id="{82948DBF-886D-814B-B3F9-38FF2D1C8EBF}"/>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97" name="Group 96">
                <a:extLst>
                  <a:ext uri="{FF2B5EF4-FFF2-40B4-BE49-F238E27FC236}">
                    <a16:creationId xmlns:a16="http://schemas.microsoft.com/office/drawing/2014/main" id="{7DBCFFDB-3B5A-E948-9C19-CD4756684ED6}"/>
                  </a:ext>
                </a:extLst>
              </p:cNvPr>
              <p:cNvGrpSpPr/>
              <p:nvPr/>
            </p:nvGrpSpPr>
            <p:grpSpPr>
              <a:xfrm rot="10800000" flipH="1" flipV="1">
                <a:off x="5767113" y="5409331"/>
                <a:ext cx="1525107" cy="826072"/>
                <a:chOff x="7463112" y="1526872"/>
                <a:chExt cx="808853" cy="4804920"/>
              </a:xfrm>
            </p:grpSpPr>
            <p:cxnSp>
              <p:nvCxnSpPr>
                <p:cNvPr id="98" name="Straight Connector 97">
                  <a:extLst>
                    <a:ext uri="{FF2B5EF4-FFF2-40B4-BE49-F238E27FC236}">
                      <a16:creationId xmlns:a16="http://schemas.microsoft.com/office/drawing/2014/main" id="{0BACE760-CA2F-214C-8587-09E0E44E34D4}"/>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99" name="Straight Connector 98">
                  <a:extLst>
                    <a:ext uri="{FF2B5EF4-FFF2-40B4-BE49-F238E27FC236}">
                      <a16:creationId xmlns:a16="http://schemas.microsoft.com/office/drawing/2014/main" id="{B160E7AA-F7F1-9D40-8B11-054ACA3DAFAA}"/>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00" name="Straight Connector 99">
                  <a:extLst>
                    <a:ext uri="{FF2B5EF4-FFF2-40B4-BE49-F238E27FC236}">
                      <a16:creationId xmlns:a16="http://schemas.microsoft.com/office/drawing/2014/main" id="{E10DB84D-0013-1743-A468-0AC861C56298}"/>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01" name="Straight Connector 100">
                  <a:extLst>
                    <a:ext uri="{FF2B5EF4-FFF2-40B4-BE49-F238E27FC236}">
                      <a16:creationId xmlns:a16="http://schemas.microsoft.com/office/drawing/2014/main" id="{985E4582-A937-A84C-8A5E-247490A6BBDE}"/>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02" name="Straight Connector 101">
                  <a:extLst>
                    <a:ext uri="{FF2B5EF4-FFF2-40B4-BE49-F238E27FC236}">
                      <a16:creationId xmlns:a16="http://schemas.microsoft.com/office/drawing/2014/main" id="{40E707A2-5BE3-C14C-BB2D-F077D79CD02B}"/>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grpSp>
      <p:grpSp>
        <p:nvGrpSpPr>
          <p:cNvPr id="122" name="Group 121">
            <a:extLst>
              <a:ext uri="{FF2B5EF4-FFF2-40B4-BE49-F238E27FC236}">
                <a16:creationId xmlns:a16="http://schemas.microsoft.com/office/drawing/2014/main" id="{E5C4BC72-8B32-6E44-BC2F-21C4A6159675}"/>
              </a:ext>
            </a:extLst>
          </p:cNvPr>
          <p:cNvGrpSpPr/>
          <p:nvPr/>
        </p:nvGrpSpPr>
        <p:grpSpPr>
          <a:xfrm rot="5400000">
            <a:off x="5575523" y="1391531"/>
            <a:ext cx="1284927" cy="2515261"/>
            <a:chOff x="6187620" y="1690688"/>
            <a:chExt cx="908629" cy="1778652"/>
          </a:xfrm>
        </p:grpSpPr>
        <p:grpSp>
          <p:nvGrpSpPr>
            <p:cNvPr id="123" name="Group 122">
              <a:extLst>
                <a:ext uri="{FF2B5EF4-FFF2-40B4-BE49-F238E27FC236}">
                  <a16:creationId xmlns:a16="http://schemas.microsoft.com/office/drawing/2014/main" id="{329FAF80-825E-DB43-84DC-CA1C8610121F}"/>
                </a:ext>
              </a:extLst>
            </p:cNvPr>
            <p:cNvGrpSpPr/>
            <p:nvPr/>
          </p:nvGrpSpPr>
          <p:grpSpPr>
            <a:xfrm>
              <a:off x="6187620" y="1690688"/>
              <a:ext cx="808853" cy="179973"/>
              <a:chOff x="7451643" y="1504107"/>
              <a:chExt cx="808853" cy="2509732"/>
            </a:xfrm>
          </p:grpSpPr>
          <p:cxnSp>
            <p:nvCxnSpPr>
              <p:cNvPr id="143" name="Straight Connector 142">
                <a:extLst>
                  <a:ext uri="{FF2B5EF4-FFF2-40B4-BE49-F238E27FC236}">
                    <a16:creationId xmlns:a16="http://schemas.microsoft.com/office/drawing/2014/main" id="{9E6C394D-14BB-8241-AD5B-82B6194FAAFD}"/>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4" name="Straight Connector 143">
                <a:extLst>
                  <a:ext uri="{FF2B5EF4-FFF2-40B4-BE49-F238E27FC236}">
                    <a16:creationId xmlns:a16="http://schemas.microsoft.com/office/drawing/2014/main" id="{81F86C9F-D18A-3345-BBBF-A16CCE124FA5}"/>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5" name="Straight Connector 144">
                <a:extLst>
                  <a:ext uri="{FF2B5EF4-FFF2-40B4-BE49-F238E27FC236}">
                    <a16:creationId xmlns:a16="http://schemas.microsoft.com/office/drawing/2014/main" id="{4B2CEB2D-D16D-454A-BCC5-A3850746B60D}"/>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6" name="Straight Connector 145">
                <a:extLst>
                  <a:ext uri="{FF2B5EF4-FFF2-40B4-BE49-F238E27FC236}">
                    <a16:creationId xmlns:a16="http://schemas.microsoft.com/office/drawing/2014/main" id="{4914E54D-164D-714E-86BC-11507FB2FBE1}"/>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7" name="Straight Connector 146">
                <a:extLst>
                  <a:ext uri="{FF2B5EF4-FFF2-40B4-BE49-F238E27FC236}">
                    <a16:creationId xmlns:a16="http://schemas.microsoft.com/office/drawing/2014/main" id="{080A726E-B4BE-E240-9C2F-508BFAB976B0}"/>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124" name="Group 123">
              <a:extLst>
                <a:ext uri="{FF2B5EF4-FFF2-40B4-BE49-F238E27FC236}">
                  <a16:creationId xmlns:a16="http://schemas.microsoft.com/office/drawing/2014/main" id="{7C5BA533-4CA2-6E45-B356-1E918F1F3B88}"/>
                </a:ext>
              </a:extLst>
            </p:cNvPr>
            <p:cNvGrpSpPr/>
            <p:nvPr/>
          </p:nvGrpSpPr>
          <p:grpSpPr>
            <a:xfrm>
              <a:off x="6187620" y="1846993"/>
              <a:ext cx="808853" cy="1266422"/>
              <a:chOff x="7463112" y="1526872"/>
              <a:chExt cx="808853" cy="4804920"/>
            </a:xfrm>
          </p:grpSpPr>
          <p:cxnSp>
            <p:nvCxnSpPr>
              <p:cNvPr id="138" name="Straight Connector 137">
                <a:extLst>
                  <a:ext uri="{FF2B5EF4-FFF2-40B4-BE49-F238E27FC236}">
                    <a16:creationId xmlns:a16="http://schemas.microsoft.com/office/drawing/2014/main" id="{65E2C643-3656-5740-BFE2-5081717519AE}"/>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39" name="Straight Connector 138">
                <a:extLst>
                  <a:ext uri="{FF2B5EF4-FFF2-40B4-BE49-F238E27FC236}">
                    <a16:creationId xmlns:a16="http://schemas.microsoft.com/office/drawing/2014/main" id="{1A16095C-DACE-044E-9CDC-7386D0C6DE64}"/>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40" name="Straight Connector 139">
                <a:extLst>
                  <a:ext uri="{FF2B5EF4-FFF2-40B4-BE49-F238E27FC236}">
                    <a16:creationId xmlns:a16="http://schemas.microsoft.com/office/drawing/2014/main" id="{09005E27-4501-3747-9D63-E724A67DB4F9}"/>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41" name="Straight Connector 140">
                <a:extLst>
                  <a:ext uri="{FF2B5EF4-FFF2-40B4-BE49-F238E27FC236}">
                    <a16:creationId xmlns:a16="http://schemas.microsoft.com/office/drawing/2014/main" id="{0D0F37F1-0847-6D46-8B8C-984AA5715555}"/>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42" name="Straight Connector 141">
                <a:extLst>
                  <a:ext uri="{FF2B5EF4-FFF2-40B4-BE49-F238E27FC236}">
                    <a16:creationId xmlns:a16="http://schemas.microsoft.com/office/drawing/2014/main" id="{E1B4FF7A-A6F4-6A48-93E0-1FFC3A6B1B14}"/>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nvGrpSpPr>
            <p:cNvPr id="125" name="Group 124">
              <a:extLst>
                <a:ext uri="{FF2B5EF4-FFF2-40B4-BE49-F238E27FC236}">
                  <a16:creationId xmlns:a16="http://schemas.microsoft.com/office/drawing/2014/main" id="{8581DBB8-DE45-0C44-BD8D-55B0B1501B11}"/>
                </a:ext>
              </a:extLst>
            </p:cNvPr>
            <p:cNvGrpSpPr/>
            <p:nvPr/>
          </p:nvGrpSpPr>
          <p:grpSpPr>
            <a:xfrm flipV="1">
              <a:off x="6287396" y="2252237"/>
              <a:ext cx="808853" cy="1217103"/>
              <a:chOff x="7451643" y="1504107"/>
              <a:chExt cx="808853" cy="2509732"/>
            </a:xfrm>
          </p:grpSpPr>
          <p:cxnSp>
            <p:nvCxnSpPr>
              <p:cNvPr id="133" name="Straight Connector 132">
                <a:extLst>
                  <a:ext uri="{FF2B5EF4-FFF2-40B4-BE49-F238E27FC236}">
                    <a16:creationId xmlns:a16="http://schemas.microsoft.com/office/drawing/2014/main" id="{7FCBC6FD-0B8E-E242-A7FC-68B7D9806241}"/>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4" name="Straight Connector 133">
                <a:extLst>
                  <a:ext uri="{FF2B5EF4-FFF2-40B4-BE49-F238E27FC236}">
                    <a16:creationId xmlns:a16="http://schemas.microsoft.com/office/drawing/2014/main" id="{75D01B73-EE27-9E46-BF4A-73D84000B0F0}"/>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5" name="Straight Connector 134">
                <a:extLst>
                  <a:ext uri="{FF2B5EF4-FFF2-40B4-BE49-F238E27FC236}">
                    <a16:creationId xmlns:a16="http://schemas.microsoft.com/office/drawing/2014/main" id="{144CF051-4647-C54A-819D-06D9B7DE5219}"/>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6" name="Straight Connector 135">
                <a:extLst>
                  <a:ext uri="{FF2B5EF4-FFF2-40B4-BE49-F238E27FC236}">
                    <a16:creationId xmlns:a16="http://schemas.microsoft.com/office/drawing/2014/main" id="{72047243-A06D-EA43-B599-5B927300C375}"/>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7" name="Straight Connector 136">
                <a:extLst>
                  <a:ext uri="{FF2B5EF4-FFF2-40B4-BE49-F238E27FC236}">
                    <a16:creationId xmlns:a16="http://schemas.microsoft.com/office/drawing/2014/main" id="{8552603D-6331-1C4B-A0EF-A69213263453}"/>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126" name="Group 125">
              <a:extLst>
                <a:ext uri="{FF2B5EF4-FFF2-40B4-BE49-F238E27FC236}">
                  <a16:creationId xmlns:a16="http://schemas.microsoft.com/office/drawing/2014/main" id="{B40B9DD7-4DE2-8F42-9BBD-5F6C638421BC}"/>
                </a:ext>
              </a:extLst>
            </p:cNvPr>
            <p:cNvGrpSpPr/>
            <p:nvPr/>
          </p:nvGrpSpPr>
          <p:grpSpPr>
            <a:xfrm flipV="1">
              <a:off x="6287396" y="1846994"/>
              <a:ext cx="808853" cy="438114"/>
              <a:chOff x="7463112" y="1526872"/>
              <a:chExt cx="808853" cy="4804920"/>
            </a:xfrm>
          </p:grpSpPr>
          <p:cxnSp>
            <p:nvCxnSpPr>
              <p:cNvPr id="127" name="Straight Connector 126">
                <a:extLst>
                  <a:ext uri="{FF2B5EF4-FFF2-40B4-BE49-F238E27FC236}">
                    <a16:creationId xmlns:a16="http://schemas.microsoft.com/office/drawing/2014/main" id="{1E3ECDE8-98E4-3345-A2B4-4F3FC5AF0B2F}"/>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28" name="Straight Connector 127">
                <a:extLst>
                  <a:ext uri="{FF2B5EF4-FFF2-40B4-BE49-F238E27FC236}">
                    <a16:creationId xmlns:a16="http://schemas.microsoft.com/office/drawing/2014/main" id="{C363B7F7-1B4F-E84B-9918-DB9607366E5B}"/>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29" name="Straight Connector 128">
                <a:extLst>
                  <a:ext uri="{FF2B5EF4-FFF2-40B4-BE49-F238E27FC236}">
                    <a16:creationId xmlns:a16="http://schemas.microsoft.com/office/drawing/2014/main" id="{460A1B0B-5DAE-434B-8F0B-0E55F455F36A}"/>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30" name="Straight Connector 129">
                <a:extLst>
                  <a:ext uri="{FF2B5EF4-FFF2-40B4-BE49-F238E27FC236}">
                    <a16:creationId xmlns:a16="http://schemas.microsoft.com/office/drawing/2014/main" id="{163E8CEF-48F9-D744-9E44-6EEA57A07495}"/>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31" name="Straight Connector 130">
                <a:extLst>
                  <a:ext uri="{FF2B5EF4-FFF2-40B4-BE49-F238E27FC236}">
                    <a16:creationId xmlns:a16="http://schemas.microsoft.com/office/drawing/2014/main" id="{C11FBDFF-1F19-0B43-B860-595605310FFC}"/>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grpSp>
        <p:nvGrpSpPr>
          <p:cNvPr id="148" name="Group 147">
            <a:extLst>
              <a:ext uri="{FF2B5EF4-FFF2-40B4-BE49-F238E27FC236}">
                <a16:creationId xmlns:a16="http://schemas.microsoft.com/office/drawing/2014/main" id="{766CDC65-51DE-CE42-93AE-FDA431271670}"/>
              </a:ext>
            </a:extLst>
          </p:cNvPr>
          <p:cNvGrpSpPr/>
          <p:nvPr/>
        </p:nvGrpSpPr>
        <p:grpSpPr>
          <a:xfrm rot="5400000" flipH="1" flipV="1">
            <a:off x="3843098" y="1383104"/>
            <a:ext cx="1284927" cy="2515261"/>
            <a:chOff x="6187620" y="1690688"/>
            <a:chExt cx="908629" cy="1778652"/>
          </a:xfrm>
        </p:grpSpPr>
        <p:grpSp>
          <p:nvGrpSpPr>
            <p:cNvPr id="149" name="Group 148">
              <a:extLst>
                <a:ext uri="{FF2B5EF4-FFF2-40B4-BE49-F238E27FC236}">
                  <a16:creationId xmlns:a16="http://schemas.microsoft.com/office/drawing/2014/main" id="{91BBA995-44EA-7243-90AC-98BD3476F5B2}"/>
                </a:ext>
              </a:extLst>
            </p:cNvPr>
            <p:cNvGrpSpPr/>
            <p:nvPr/>
          </p:nvGrpSpPr>
          <p:grpSpPr>
            <a:xfrm>
              <a:off x="6187620" y="1690688"/>
              <a:ext cx="808853" cy="179973"/>
              <a:chOff x="7451643" y="1504107"/>
              <a:chExt cx="808853" cy="2509732"/>
            </a:xfrm>
          </p:grpSpPr>
          <p:cxnSp>
            <p:nvCxnSpPr>
              <p:cNvPr id="168" name="Straight Connector 167">
                <a:extLst>
                  <a:ext uri="{FF2B5EF4-FFF2-40B4-BE49-F238E27FC236}">
                    <a16:creationId xmlns:a16="http://schemas.microsoft.com/office/drawing/2014/main" id="{5E5FB8BB-016A-A645-82AE-01D264C7A312}"/>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69" name="Straight Connector 168">
                <a:extLst>
                  <a:ext uri="{FF2B5EF4-FFF2-40B4-BE49-F238E27FC236}">
                    <a16:creationId xmlns:a16="http://schemas.microsoft.com/office/drawing/2014/main" id="{E446DC58-0ED5-304B-BD73-B38F6DA80319}"/>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70" name="Straight Connector 169">
                <a:extLst>
                  <a:ext uri="{FF2B5EF4-FFF2-40B4-BE49-F238E27FC236}">
                    <a16:creationId xmlns:a16="http://schemas.microsoft.com/office/drawing/2014/main" id="{8A4DC490-EA61-D44B-B7D5-A2BC8F98DF2D}"/>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71" name="Straight Connector 170">
                <a:extLst>
                  <a:ext uri="{FF2B5EF4-FFF2-40B4-BE49-F238E27FC236}">
                    <a16:creationId xmlns:a16="http://schemas.microsoft.com/office/drawing/2014/main" id="{7CBF5786-CE03-D647-A142-54BC4EA14347}"/>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72" name="Straight Connector 171">
                <a:extLst>
                  <a:ext uri="{FF2B5EF4-FFF2-40B4-BE49-F238E27FC236}">
                    <a16:creationId xmlns:a16="http://schemas.microsoft.com/office/drawing/2014/main" id="{1B5C3CC5-1041-564C-8725-E8E35B732290}"/>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150" name="Group 149">
              <a:extLst>
                <a:ext uri="{FF2B5EF4-FFF2-40B4-BE49-F238E27FC236}">
                  <a16:creationId xmlns:a16="http://schemas.microsoft.com/office/drawing/2014/main" id="{D42330D3-438F-EA49-A94A-64431FF9303A}"/>
                </a:ext>
              </a:extLst>
            </p:cNvPr>
            <p:cNvGrpSpPr/>
            <p:nvPr/>
          </p:nvGrpSpPr>
          <p:grpSpPr>
            <a:xfrm>
              <a:off x="6187620" y="1846993"/>
              <a:ext cx="808853" cy="1266422"/>
              <a:chOff x="7463112" y="1526872"/>
              <a:chExt cx="808853" cy="4804920"/>
            </a:xfrm>
          </p:grpSpPr>
          <p:cxnSp>
            <p:nvCxnSpPr>
              <p:cNvPr id="163" name="Straight Connector 162">
                <a:extLst>
                  <a:ext uri="{FF2B5EF4-FFF2-40B4-BE49-F238E27FC236}">
                    <a16:creationId xmlns:a16="http://schemas.microsoft.com/office/drawing/2014/main" id="{0F341F10-5F91-DE48-8D37-F88FF5FC068F}"/>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4" name="Straight Connector 163">
                <a:extLst>
                  <a:ext uri="{FF2B5EF4-FFF2-40B4-BE49-F238E27FC236}">
                    <a16:creationId xmlns:a16="http://schemas.microsoft.com/office/drawing/2014/main" id="{BB59DF98-DE62-9E41-BE5F-EB9721A32B74}"/>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5" name="Straight Connector 164">
                <a:extLst>
                  <a:ext uri="{FF2B5EF4-FFF2-40B4-BE49-F238E27FC236}">
                    <a16:creationId xmlns:a16="http://schemas.microsoft.com/office/drawing/2014/main" id="{F6D0A4E2-2F2C-7D45-9229-ECFF19E0D861}"/>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6" name="Straight Connector 165">
                <a:extLst>
                  <a:ext uri="{FF2B5EF4-FFF2-40B4-BE49-F238E27FC236}">
                    <a16:creationId xmlns:a16="http://schemas.microsoft.com/office/drawing/2014/main" id="{1A2EC0FC-6BFE-1E43-A011-37CDD5B5C6BE}"/>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7" name="Straight Connector 166">
                <a:extLst>
                  <a:ext uri="{FF2B5EF4-FFF2-40B4-BE49-F238E27FC236}">
                    <a16:creationId xmlns:a16="http://schemas.microsoft.com/office/drawing/2014/main" id="{4B3813DD-F146-5144-8905-D577D33EE08B}"/>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nvGrpSpPr>
            <p:cNvPr id="151" name="Group 150">
              <a:extLst>
                <a:ext uri="{FF2B5EF4-FFF2-40B4-BE49-F238E27FC236}">
                  <a16:creationId xmlns:a16="http://schemas.microsoft.com/office/drawing/2014/main" id="{64E5D2A2-FB89-C940-9908-7ED3A2BAF761}"/>
                </a:ext>
              </a:extLst>
            </p:cNvPr>
            <p:cNvGrpSpPr/>
            <p:nvPr/>
          </p:nvGrpSpPr>
          <p:grpSpPr>
            <a:xfrm flipV="1">
              <a:off x="6287396" y="2252237"/>
              <a:ext cx="808853" cy="1217103"/>
              <a:chOff x="7451643" y="1504107"/>
              <a:chExt cx="808853" cy="2509732"/>
            </a:xfrm>
          </p:grpSpPr>
          <p:cxnSp>
            <p:nvCxnSpPr>
              <p:cNvPr id="158" name="Straight Connector 157">
                <a:extLst>
                  <a:ext uri="{FF2B5EF4-FFF2-40B4-BE49-F238E27FC236}">
                    <a16:creationId xmlns:a16="http://schemas.microsoft.com/office/drawing/2014/main" id="{B54A414D-0396-2049-AAD3-601962BAAB0E}"/>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59" name="Straight Connector 158">
                <a:extLst>
                  <a:ext uri="{FF2B5EF4-FFF2-40B4-BE49-F238E27FC236}">
                    <a16:creationId xmlns:a16="http://schemas.microsoft.com/office/drawing/2014/main" id="{EC4FE2FB-B7AB-3741-8845-D79026752869}"/>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60" name="Straight Connector 159">
                <a:extLst>
                  <a:ext uri="{FF2B5EF4-FFF2-40B4-BE49-F238E27FC236}">
                    <a16:creationId xmlns:a16="http://schemas.microsoft.com/office/drawing/2014/main" id="{F4ED67DD-EECE-AC42-B5D9-6566D3C26023}"/>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61" name="Straight Connector 160">
                <a:extLst>
                  <a:ext uri="{FF2B5EF4-FFF2-40B4-BE49-F238E27FC236}">
                    <a16:creationId xmlns:a16="http://schemas.microsoft.com/office/drawing/2014/main" id="{33E550AC-A85A-8646-BBFA-A28113C46F3A}"/>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62" name="Straight Connector 161">
                <a:extLst>
                  <a:ext uri="{FF2B5EF4-FFF2-40B4-BE49-F238E27FC236}">
                    <a16:creationId xmlns:a16="http://schemas.microsoft.com/office/drawing/2014/main" id="{47F2CD0C-D942-0D43-8321-A570D3874B6A}"/>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152" name="Group 151">
              <a:extLst>
                <a:ext uri="{FF2B5EF4-FFF2-40B4-BE49-F238E27FC236}">
                  <a16:creationId xmlns:a16="http://schemas.microsoft.com/office/drawing/2014/main" id="{43C0FE94-5F38-8A46-ACF3-5A67F2316EB0}"/>
                </a:ext>
              </a:extLst>
            </p:cNvPr>
            <p:cNvGrpSpPr/>
            <p:nvPr/>
          </p:nvGrpSpPr>
          <p:grpSpPr>
            <a:xfrm flipV="1">
              <a:off x="6287396" y="1846994"/>
              <a:ext cx="808853" cy="438114"/>
              <a:chOff x="7463112" y="1526872"/>
              <a:chExt cx="808853" cy="4804920"/>
            </a:xfrm>
          </p:grpSpPr>
          <p:cxnSp>
            <p:nvCxnSpPr>
              <p:cNvPr id="153" name="Straight Connector 152">
                <a:extLst>
                  <a:ext uri="{FF2B5EF4-FFF2-40B4-BE49-F238E27FC236}">
                    <a16:creationId xmlns:a16="http://schemas.microsoft.com/office/drawing/2014/main" id="{68C4C361-D516-1848-8D10-21C93112FA49}"/>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4" name="Straight Connector 153">
                <a:extLst>
                  <a:ext uri="{FF2B5EF4-FFF2-40B4-BE49-F238E27FC236}">
                    <a16:creationId xmlns:a16="http://schemas.microsoft.com/office/drawing/2014/main" id="{0C139089-35D6-2645-9064-D94090C96A5C}"/>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5" name="Straight Connector 154">
                <a:extLst>
                  <a:ext uri="{FF2B5EF4-FFF2-40B4-BE49-F238E27FC236}">
                    <a16:creationId xmlns:a16="http://schemas.microsoft.com/office/drawing/2014/main" id="{B0E7A2B9-CFEE-2D44-9CCE-DB564E6D377E}"/>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6" name="Straight Connector 155">
                <a:extLst>
                  <a:ext uri="{FF2B5EF4-FFF2-40B4-BE49-F238E27FC236}">
                    <a16:creationId xmlns:a16="http://schemas.microsoft.com/office/drawing/2014/main" id="{12604C6F-B155-BB41-BA9A-2B06F799F384}"/>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7" name="Straight Connector 156">
                <a:extLst>
                  <a:ext uri="{FF2B5EF4-FFF2-40B4-BE49-F238E27FC236}">
                    <a16:creationId xmlns:a16="http://schemas.microsoft.com/office/drawing/2014/main" id="{3512CC84-36BE-9C49-99D1-BCFA833BA59E}"/>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sp>
        <p:nvSpPr>
          <p:cNvPr id="132" name="Rectangle 131">
            <a:extLst>
              <a:ext uri="{FF2B5EF4-FFF2-40B4-BE49-F238E27FC236}">
                <a16:creationId xmlns:a16="http://schemas.microsoft.com/office/drawing/2014/main" id="{EB356B0E-AE44-1A4B-BBD6-240107AB126A}"/>
              </a:ext>
            </a:extLst>
          </p:cNvPr>
          <p:cNvSpPr/>
          <p:nvPr/>
        </p:nvSpPr>
        <p:spPr>
          <a:xfrm>
            <a:off x="4504257" y="1825891"/>
            <a:ext cx="1695035" cy="1683179"/>
          </a:xfrm>
          <a:prstGeom prst="rect">
            <a:avLst/>
          </a:prstGeom>
          <a:solidFill>
            <a:srgbClr val="45AECD"/>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endParaRPr lang="en-US" kern="0" dirty="0">
              <a:solidFill>
                <a:prstClr val="white"/>
              </a:solidFill>
              <a:latin typeface="Calibri"/>
              <a:ea typeface="+mn-ea"/>
            </a:endParaRPr>
          </a:p>
        </p:txBody>
      </p:sp>
      <p:cxnSp>
        <p:nvCxnSpPr>
          <p:cNvPr id="8" name="Straight Arrow Connector 7">
            <a:extLst>
              <a:ext uri="{FF2B5EF4-FFF2-40B4-BE49-F238E27FC236}">
                <a16:creationId xmlns:a16="http://schemas.microsoft.com/office/drawing/2014/main" id="{562C764F-9D6D-E14C-8042-EE324897668B}"/>
              </a:ext>
            </a:extLst>
          </p:cNvPr>
          <p:cNvCxnSpPr>
            <a:cxnSpLocks/>
          </p:cNvCxnSpPr>
          <p:nvPr/>
        </p:nvCxnSpPr>
        <p:spPr>
          <a:xfrm flipH="1" flipV="1">
            <a:off x="4019726" y="1317917"/>
            <a:ext cx="483505" cy="503790"/>
          </a:xfrm>
          <a:prstGeom prst="straightConnector1">
            <a:avLst/>
          </a:prstGeom>
          <a:noFill/>
          <a:ln w="25400" cap="flat" cmpd="sng" algn="ctr">
            <a:solidFill>
              <a:schemeClr val="accent2"/>
            </a:solidFill>
            <a:prstDash val="solid"/>
            <a:headEnd type="triangle" w="lg" len="lg"/>
            <a:tailEnd w="lg" len="lg"/>
          </a:ln>
          <a:effectLst>
            <a:outerShdw blurRad="40000" dist="20000" dir="5400000" rotWithShape="0">
              <a:srgbClr val="000000">
                <a:alpha val="38000"/>
              </a:srgbClr>
            </a:outerShdw>
          </a:effectLst>
        </p:spPr>
      </p:cxnSp>
      <p:grpSp>
        <p:nvGrpSpPr>
          <p:cNvPr id="18" name="Group 17">
            <a:extLst>
              <a:ext uri="{FF2B5EF4-FFF2-40B4-BE49-F238E27FC236}">
                <a16:creationId xmlns:a16="http://schemas.microsoft.com/office/drawing/2014/main" id="{65C21076-DEF9-294F-9672-BC353628E095}"/>
              </a:ext>
            </a:extLst>
          </p:cNvPr>
          <p:cNvGrpSpPr/>
          <p:nvPr/>
        </p:nvGrpSpPr>
        <p:grpSpPr>
          <a:xfrm>
            <a:off x="4613673" y="273844"/>
            <a:ext cx="1575943" cy="538101"/>
            <a:chOff x="5451466" y="516904"/>
            <a:chExt cx="2101257" cy="717468"/>
          </a:xfrm>
        </p:grpSpPr>
        <p:grpSp>
          <p:nvGrpSpPr>
            <p:cNvPr id="17" name="Group 16">
              <a:extLst>
                <a:ext uri="{FF2B5EF4-FFF2-40B4-BE49-F238E27FC236}">
                  <a16:creationId xmlns:a16="http://schemas.microsoft.com/office/drawing/2014/main" id="{EF9A2A11-E438-4846-8B70-187019BCC630}"/>
                </a:ext>
              </a:extLst>
            </p:cNvPr>
            <p:cNvGrpSpPr/>
            <p:nvPr/>
          </p:nvGrpSpPr>
          <p:grpSpPr>
            <a:xfrm>
              <a:off x="5651687" y="741929"/>
              <a:ext cx="1901036" cy="492443"/>
              <a:chOff x="5651687" y="741929"/>
              <a:chExt cx="1901036" cy="492443"/>
            </a:xfrm>
          </p:grpSpPr>
          <p:sp>
            <p:nvSpPr>
              <p:cNvPr id="11" name="TextBox 10">
                <a:extLst>
                  <a:ext uri="{FF2B5EF4-FFF2-40B4-BE49-F238E27FC236}">
                    <a16:creationId xmlns:a16="http://schemas.microsoft.com/office/drawing/2014/main" id="{FADE7D39-9A75-E440-B677-8FB2B8578649}"/>
                  </a:ext>
                </a:extLst>
              </p:cNvPr>
              <p:cNvSpPr txBox="1"/>
              <p:nvPr/>
            </p:nvSpPr>
            <p:spPr>
              <a:xfrm>
                <a:off x="7152614" y="741929"/>
                <a:ext cx="400109" cy="492443"/>
              </a:xfrm>
              <a:prstGeom prst="rect">
                <a:avLst/>
              </a:prstGeom>
              <a:noFill/>
            </p:spPr>
            <p:txBody>
              <a:bodyPr wrap="none" rtlCol="0">
                <a:spAutoFit/>
              </a:bodyPr>
              <a:lstStyle/>
              <a:p>
                <a:r>
                  <a:rPr lang="en-US" dirty="0"/>
                  <a:t>0</a:t>
                </a:r>
              </a:p>
            </p:txBody>
          </p:sp>
          <p:sp>
            <p:nvSpPr>
              <p:cNvPr id="181" name="TextBox 180">
                <a:extLst>
                  <a:ext uri="{FF2B5EF4-FFF2-40B4-BE49-F238E27FC236}">
                    <a16:creationId xmlns:a16="http://schemas.microsoft.com/office/drawing/2014/main" id="{BD670E24-8007-7649-BB92-49A1767B53B0}"/>
                  </a:ext>
                </a:extLst>
              </p:cNvPr>
              <p:cNvSpPr txBox="1"/>
              <p:nvPr/>
            </p:nvSpPr>
            <p:spPr>
              <a:xfrm>
                <a:off x="6777382" y="741929"/>
                <a:ext cx="400109" cy="492443"/>
              </a:xfrm>
              <a:prstGeom prst="rect">
                <a:avLst/>
              </a:prstGeom>
              <a:noFill/>
            </p:spPr>
            <p:txBody>
              <a:bodyPr wrap="none" rtlCol="0">
                <a:spAutoFit/>
              </a:bodyPr>
              <a:lstStyle/>
              <a:p>
                <a:r>
                  <a:rPr lang="en-US" dirty="0"/>
                  <a:t>1</a:t>
                </a:r>
              </a:p>
            </p:txBody>
          </p:sp>
          <p:sp>
            <p:nvSpPr>
              <p:cNvPr id="182" name="TextBox 181">
                <a:extLst>
                  <a:ext uri="{FF2B5EF4-FFF2-40B4-BE49-F238E27FC236}">
                    <a16:creationId xmlns:a16="http://schemas.microsoft.com/office/drawing/2014/main" id="{E64B7CB7-F964-4748-8398-61D20EDB107C}"/>
                  </a:ext>
                </a:extLst>
              </p:cNvPr>
              <p:cNvSpPr txBox="1"/>
              <p:nvPr/>
            </p:nvSpPr>
            <p:spPr>
              <a:xfrm>
                <a:off x="6402150" y="741929"/>
                <a:ext cx="400109" cy="492443"/>
              </a:xfrm>
              <a:prstGeom prst="rect">
                <a:avLst/>
              </a:prstGeom>
              <a:noFill/>
            </p:spPr>
            <p:txBody>
              <a:bodyPr wrap="none" rtlCol="0">
                <a:spAutoFit/>
              </a:bodyPr>
              <a:lstStyle/>
              <a:p>
                <a:r>
                  <a:rPr lang="en-US" dirty="0"/>
                  <a:t>2</a:t>
                </a:r>
              </a:p>
            </p:txBody>
          </p:sp>
          <p:sp>
            <p:nvSpPr>
              <p:cNvPr id="183" name="TextBox 182">
                <a:extLst>
                  <a:ext uri="{FF2B5EF4-FFF2-40B4-BE49-F238E27FC236}">
                    <a16:creationId xmlns:a16="http://schemas.microsoft.com/office/drawing/2014/main" id="{ECDDFF6A-B414-C642-971B-99C584554E59}"/>
                  </a:ext>
                </a:extLst>
              </p:cNvPr>
              <p:cNvSpPr txBox="1"/>
              <p:nvPr/>
            </p:nvSpPr>
            <p:spPr>
              <a:xfrm>
                <a:off x="6026918" y="741929"/>
                <a:ext cx="400109" cy="492443"/>
              </a:xfrm>
              <a:prstGeom prst="rect">
                <a:avLst/>
              </a:prstGeom>
              <a:noFill/>
            </p:spPr>
            <p:txBody>
              <a:bodyPr wrap="none" rtlCol="0">
                <a:spAutoFit/>
              </a:bodyPr>
              <a:lstStyle/>
              <a:p>
                <a:r>
                  <a:rPr lang="en-US" dirty="0"/>
                  <a:t>3</a:t>
                </a:r>
              </a:p>
            </p:txBody>
          </p:sp>
          <p:sp>
            <p:nvSpPr>
              <p:cNvPr id="184" name="TextBox 183">
                <a:extLst>
                  <a:ext uri="{FF2B5EF4-FFF2-40B4-BE49-F238E27FC236}">
                    <a16:creationId xmlns:a16="http://schemas.microsoft.com/office/drawing/2014/main" id="{5F685209-C142-064A-BF35-6DE642D80AC8}"/>
                  </a:ext>
                </a:extLst>
              </p:cNvPr>
              <p:cNvSpPr txBox="1"/>
              <p:nvPr/>
            </p:nvSpPr>
            <p:spPr>
              <a:xfrm>
                <a:off x="5651687" y="741929"/>
                <a:ext cx="400109" cy="492443"/>
              </a:xfrm>
              <a:prstGeom prst="rect">
                <a:avLst/>
              </a:prstGeom>
              <a:noFill/>
            </p:spPr>
            <p:txBody>
              <a:bodyPr wrap="none" rtlCol="0">
                <a:spAutoFit/>
              </a:bodyPr>
              <a:lstStyle/>
              <a:p>
                <a:r>
                  <a:rPr lang="en-US" dirty="0"/>
                  <a:t>4</a:t>
                </a:r>
              </a:p>
            </p:txBody>
          </p:sp>
        </p:grpSp>
        <p:grpSp>
          <p:nvGrpSpPr>
            <p:cNvPr id="186" name="Group 185">
              <a:extLst>
                <a:ext uri="{FF2B5EF4-FFF2-40B4-BE49-F238E27FC236}">
                  <a16:creationId xmlns:a16="http://schemas.microsoft.com/office/drawing/2014/main" id="{E942F3E6-BFE5-774D-91B7-0B6521503B95}"/>
                </a:ext>
              </a:extLst>
            </p:cNvPr>
            <p:cNvGrpSpPr/>
            <p:nvPr/>
          </p:nvGrpSpPr>
          <p:grpSpPr>
            <a:xfrm>
              <a:off x="5451466" y="516904"/>
              <a:ext cx="1901036" cy="492443"/>
              <a:chOff x="5651687" y="741929"/>
              <a:chExt cx="1901036" cy="492443"/>
            </a:xfrm>
          </p:grpSpPr>
          <p:sp>
            <p:nvSpPr>
              <p:cNvPr id="187" name="TextBox 186">
                <a:extLst>
                  <a:ext uri="{FF2B5EF4-FFF2-40B4-BE49-F238E27FC236}">
                    <a16:creationId xmlns:a16="http://schemas.microsoft.com/office/drawing/2014/main" id="{6B4BCF8D-7585-CD45-9389-78164981E649}"/>
                  </a:ext>
                </a:extLst>
              </p:cNvPr>
              <p:cNvSpPr txBox="1"/>
              <p:nvPr/>
            </p:nvSpPr>
            <p:spPr>
              <a:xfrm>
                <a:off x="7152614" y="741929"/>
                <a:ext cx="400109" cy="492443"/>
              </a:xfrm>
              <a:prstGeom prst="rect">
                <a:avLst/>
              </a:prstGeom>
              <a:noFill/>
            </p:spPr>
            <p:txBody>
              <a:bodyPr wrap="none" rtlCol="0">
                <a:spAutoFit/>
              </a:bodyPr>
              <a:lstStyle/>
              <a:p>
                <a:r>
                  <a:rPr lang="en-US" dirty="0"/>
                  <a:t>0</a:t>
                </a:r>
              </a:p>
            </p:txBody>
          </p:sp>
          <p:sp>
            <p:nvSpPr>
              <p:cNvPr id="188" name="TextBox 187">
                <a:extLst>
                  <a:ext uri="{FF2B5EF4-FFF2-40B4-BE49-F238E27FC236}">
                    <a16:creationId xmlns:a16="http://schemas.microsoft.com/office/drawing/2014/main" id="{6676C39B-3288-E04E-ADCF-2A1C7CF5560B}"/>
                  </a:ext>
                </a:extLst>
              </p:cNvPr>
              <p:cNvSpPr txBox="1"/>
              <p:nvPr/>
            </p:nvSpPr>
            <p:spPr>
              <a:xfrm>
                <a:off x="6777382" y="741929"/>
                <a:ext cx="400109" cy="492443"/>
              </a:xfrm>
              <a:prstGeom prst="rect">
                <a:avLst/>
              </a:prstGeom>
              <a:noFill/>
            </p:spPr>
            <p:txBody>
              <a:bodyPr wrap="none" rtlCol="0">
                <a:spAutoFit/>
              </a:bodyPr>
              <a:lstStyle/>
              <a:p>
                <a:r>
                  <a:rPr lang="en-US" dirty="0"/>
                  <a:t>1</a:t>
                </a:r>
              </a:p>
            </p:txBody>
          </p:sp>
          <p:sp>
            <p:nvSpPr>
              <p:cNvPr id="189" name="TextBox 188">
                <a:extLst>
                  <a:ext uri="{FF2B5EF4-FFF2-40B4-BE49-F238E27FC236}">
                    <a16:creationId xmlns:a16="http://schemas.microsoft.com/office/drawing/2014/main" id="{567BBA5E-6382-374F-85AD-C673845C5429}"/>
                  </a:ext>
                </a:extLst>
              </p:cNvPr>
              <p:cNvSpPr txBox="1"/>
              <p:nvPr/>
            </p:nvSpPr>
            <p:spPr>
              <a:xfrm>
                <a:off x="6402150" y="741929"/>
                <a:ext cx="400109" cy="492443"/>
              </a:xfrm>
              <a:prstGeom prst="rect">
                <a:avLst/>
              </a:prstGeom>
              <a:noFill/>
            </p:spPr>
            <p:txBody>
              <a:bodyPr wrap="none" rtlCol="0">
                <a:spAutoFit/>
              </a:bodyPr>
              <a:lstStyle/>
              <a:p>
                <a:r>
                  <a:rPr lang="en-US" dirty="0"/>
                  <a:t>2</a:t>
                </a:r>
              </a:p>
            </p:txBody>
          </p:sp>
          <p:sp>
            <p:nvSpPr>
              <p:cNvPr id="190" name="TextBox 189">
                <a:extLst>
                  <a:ext uri="{FF2B5EF4-FFF2-40B4-BE49-F238E27FC236}">
                    <a16:creationId xmlns:a16="http://schemas.microsoft.com/office/drawing/2014/main" id="{2F065158-8388-9D4C-82F6-CBA1892A252A}"/>
                  </a:ext>
                </a:extLst>
              </p:cNvPr>
              <p:cNvSpPr txBox="1"/>
              <p:nvPr/>
            </p:nvSpPr>
            <p:spPr>
              <a:xfrm>
                <a:off x="6026918" y="741929"/>
                <a:ext cx="400109" cy="492443"/>
              </a:xfrm>
              <a:prstGeom prst="rect">
                <a:avLst/>
              </a:prstGeom>
              <a:noFill/>
            </p:spPr>
            <p:txBody>
              <a:bodyPr wrap="none" rtlCol="0">
                <a:spAutoFit/>
              </a:bodyPr>
              <a:lstStyle/>
              <a:p>
                <a:r>
                  <a:rPr lang="en-US" dirty="0"/>
                  <a:t>3</a:t>
                </a:r>
              </a:p>
            </p:txBody>
          </p:sp>
          <p:sp>
            <p:nvSpPr>
              <p:cNvPr id="191" name="TextBox 190">
                <a:extLst>
                  <a:ext uri="{FF2B5EF4-FFF2-40B4-BE49-F238E27FC236}">
                    <a16:creationId xmlns:a16="http://schemas.microsoft.com/office/drawing/2014/main" id="{F8818320-5F9C-264F-BA14-4D959AC63895}"/>
                  </a:ext>
                </a:extLst>
              </p:cNvPr>
              <p:cNvSpPr txBox="1"/>
              <p:nvPr/>
            </p:nvSpPr>
            <p:spPr>
              <a:xfrm>
                <a:off x="5651687" y="741929"/>
                <a:ext cx="400109" cy="492443"/>
              </a:xfrm>
              <a:prstGeom prst="rect">
                <a:avLst/>
              </a:prstGeom>
              <a:noFill/>
            </p:spPr>
            <p:txBody>
              <a:bodyPr wrap="none" rtlCol="0">
                <a:spAutoFit/>
              </a:bodyPr>
              <a:lstStyle/>
              <a:p>
                <a:r>
                  <a:rPr lang="en-US" dirty="0"/>
                  <a:t>4</a:t>
                </a:r>
              </a:p>
            </p:txBody>
          </p:sp>
        </p:grpSp>
      </p:grpSp>
      <p:grpSp>
        <p:nvGrpSpPr>
          <p:cNvPr id="194" name="Group 193">
            <a:extLst>
              <a:ext uri="{FF2B5EF4-FFF2-40B4-BE49-F238E27FC236}">
                <a16:creationId xmlns:a16="http://schemas.microsoft.com/office/drawing/2014/main" id="{9F8F069E-1B80-604F-95F1-4388FAFC60D9}"/>
              </a:ext>
            </a:extLst>
          </p:cNvPr>
          <p:cNvGrpSpPr/>
          <p:nvPr/>
        </p:nvGrpSpPr>
        <p:grpSpPr>
          <a:xfrm flipH="1">
            <a:off x="4605878" y="4579628"/>
            <a:ext cx="1425777" cy="369332"/>
            <a:chOff x="5553263" y="741929"/>
            <a:chExt cx="1901036" cy="492443"/>
          </a:xfrm>
        </p:grpSpPr>
        <p:sp>
          <p:nvSpPr>
            <p:cNvPr id="201" name="TextBox 200">
              <a:extLst>
                <a:ext uri="{FF2B5EF4-FFF2-40B4-BE49-F238E27FC236}">
                  <a16:creationId xmlns:a16="http://schemas.microsoft.com/office/drawing/2014/main" id="{58D1C45B-D547-5641-BBE8-71ED7A940E82}"/>
                </a:ext>
              </a:extLst>
            </p:cNvPr>
            <p:cNvSpPr txBox="1"/>
            <p:nvPr/>
          </p:nvSpPr>
          <p:spPr>
            <a:xfrm>
              <a:off x="7054190" y="741929"/>
              <a:ext cx="400109" cy="492443"/>
            </a:xfrm>
            <a:prstGeom prst="rect">
              <a:avLst/>
            </a:prstGeom>
            <a:noFill/>
          </p:spPr>
          <p:txBody>
            <a:bodyPr wrap="none" rtlCol="0">
              <a:spAutoFit/>
            </a:bodyPr>
            <a:lstStyle/>
            <a:p>
              <a:r>
                <a:rPr lang="en-US" dirty="0"/>
                <a:t>0</a:t>
              </a:r>
            </a:p>
          </p:txBody>
        </p:sp>
        <p:sp>
          <p:nvSpPr>
            <p:cNvPr id="202" name="TextBox 201">
              <a:extLst>
                <a:ext uri="{FF2B5EF4-FFF2-40B4-BE49-F238E27FC236}">
                  <a16:creationId xmlns:a16="http://schemas.microsoft.com/office/drawing/2014/main" id="{1EAA88E3-2127-9840-B13A-27674BAE8719}"/>
                </a:ext>
              </a:extLst>
            </p:cNvPr>
            <p:cNvSpPr txBox="1"/>
            <p:nvPr/>
          </p:nvSpPr>
          <p:spPr>
            <a:xfrm>
              <a:off x="6678958" y="741929"/>
              <a:ext cx="400109" cy="492443"/>
            </a:xfrm>
            <a:prstGeom prst="rect">
              <a:avLst/>
            </a:prstGeom>
            <a:noFill/>
          </p:spPr>
          <p:txBody>
            <a:bodyPr wrap="none" rtlCol="0">
              <a:spAutoFit/>
            </a:bodyPr>
            <a:lstStyle/>
            <a:p>
              <a:r>
                <a:rPr lang="en-US" dirty="0"/>
                <a:t>1</a:t>
              </a:r>
            </a:p>
          </p:txBody>
        </p:sp>
        <p:sp>
          <p:nvSpPr>
            <p:cNvPr id="203" name="TextBox 202">
              <a:extLst>
                <a:ext uri="{FF2B5EF4-FFF2-40B4-BE49-F238E27FC236}">
                  <a16:creationId xmlns:a16="http://schemas.microsoft.com/office/drawing/2014/main" id="{4D4FB7D1-6B64-3E45-A154-C4C0923FEF65}"/>
                </a:ext>
              </a:extLst>
            </p:cNvPr>
            <p:cNvSpPr txBox="1"/>
            <p:nvPr/>
          </p:nvSpPr>
          <p:spPr>
            <a:xfrm>
              <a:off x="6303727" y="741929"/>
              <a:ext cx="400109" cy="492443"/>
            </a:xfrm>
            <a:prstGeom prst="rect">
              <a:avLst/>
            </a:prstGeom>
            <a:noFill/>
          </p:spPr>
          <p:txBody>
            <a:bodyPr wrap="none" rtlCol="0">
              <a:spAutoFit/>
            </a:bodyPr>
            <a:lstStyle/>
            <a:p>
              <a:r>
                <a:rPr lang="en-US" dirty="0"/>
                <a:t>2</a:t>
              </a:r>
            </a:p>
          </p:txBody>
        </p:sp>
        <p:sp>
          <p:nvSpPr>
            <p:cNvPr id="204" name="TextBox 203">
              <a:extLst>
                <a:ext uri="{FF2B5EF4-FFF2-40B4-BE49-F238E27FC236}">
                  <a16:creationId xmlns:a16="http://schemas.microsoft.com/office/drawing/2014/main" id="{1E28EB78-BC18-6343-BD98-A5FB56DCDA0B}"/>
                </a:ext>
              </a:extLst>
            </p:cNvPr>
            <p:cNvSpPr txBox="1"/>
            <p:nvPr/>
          </p:nvSpPr>
          <p:spPr>
            <a:xfrm>
              <a:off x="5928495" y="741929"/>
              <a:ext cx="400109" cy="492443"/>
            </a:xfrm>
            <a:prstGeom prst="rect">
              <a:avLst/>
            </a:prstGeom>
            <a:noFill/>
          </p:spPr>
          <p:txBody>
            <a:bodyPr wrap="none" rtlCol="0">
              <a:spAutoFit/>
            </a:bodyPr>
            <a:lstStyle/>
            <a:p>
              <a:r>
                <a:rPr lang="en-US" dirty="0"/>
                <a:t>3</a:t>
              </a:r>
            </a:p>
          </p:txBody>
        </p:sp>
        <p:sp>
          <p:nvSpPr>
            <p:cNvPr id="205" name="TextBox 204">
              <a:extLst>
                <a:ext uri="{FF2B5EF4-FFF2-40B4-BE49-F238E27FC236}">
                  <a16:creationId xmlns:a16="http://schemas.microsoft.com/office/drawing/2014/main" id="{2B33F1C6-8B9F-5F49-9173-A40458C95EEF}"/>
                </a:ext>
              </a:extLst>
            </p:cNvPr>
            <p:cNvSpPr txBox="1"/>
            <p:nvPr/>
          </p:nvSpPr>
          <p:spPr>
            <a:xfrm>
              <a:off x="5553263" y="741929"/>
              <a:ext cx="400109" cy="492443"/>
            </a:xfrm>
            <a:prstGeom prst="rect">
              <a:avLst/>
            </a:prstGeom>
            <a:noFill/>
          </p:spPr>
          <p:txBody>
            <a:bodyPr wrap="none" rtlCol="0">
              <a:spAutoFit/>
            </a:bodyPr>
            <a:lstStyle/>
            <a:p>
              <a:r>
                <a:rPr lang="en-US" dirty="0"/>
                <a:t>4</a:t>
              </a:r>
            </a:p>
          </p:txBody>
        </p:sp>
      </p:grpSp>
      <p:grpSp>
        <p:nvGrpSpPr>
          <p:cNvPr id="195" name="Group 194">
            <a:extLst>
              <a:ext uri="{FF2B5EF4-FFF2-40B4-BE49-F238E27FC236}">
                <a16:creationId xmlns:a16="http://schemas.microsoft.com/office/drawing/2014/main" id="{EE78B85C-3D0E-9D46-A559-68C081F75B5D}"/>
              </a:ext>
            </a:extLst>
          </p:cNvPr>
          <p:cNvGrpSpPr/>
          <p:nvPr/>
        </p:nvGrpSpPr>
        <p:grpSpPr>
          <a:xfrm flipH="1">
            <a:off x="4745959" y="4773929"/>
            <a:ext cx="1425777" cy="369332"/>
            <a:chOff x="5553263" y="741929"/>
            <a:chExt cx="1901036" cy="492443"/>
          </a:xfrm>
        </p:grpSpPr>
        <p:sp>
          <p:nvSpPr>
            <p:cNvPr id="196" name="TextBox 195">
              <a:extLst>
                <a:ext uri="{FF2B5EF4-FFF2-40B4-BE49-F238E27FC236}">
                  <a16:creationId xmlns:a16="http://schemas.microsoft.com/office/drawing/2014/main" id="{0A237625-7D66-8048-8100-80E4C1C58B24}"/>
                </a:ext>
              </a:extLst>
            </p:cNvPr>
            <p:cNvSpPr txBox="1"/>
            <p:nvPr/>
          </p:nvSpPr>
          <p:spPr>
            <a:xfrm>
              <a:off x="7054190" y="741929"/>
              <a:ext cx="400109" cy="492443"/>
            </a:xfrm>
            <a:prstGeom prst="rect">
              <a:avLst/>
            </a:prstGeom>
            <a:noFill/>
          </p:spPr>
          <p:txBody>
            <a:bodyPr wrap="none" rtlCol="0">
              <a:spAutoFit/>
            </a:bodyPr>
            <a:lstStyle/>
            <a:p>
              <a:r>
                <a:rPr lang="en-US" dirty="0"/>
                <a:t>0</a:t>
              </a:r>
            </a:p>
          </p:txBody>
        </p:sp>
        <p:sp>
          <p:nvSpPr>
            <p:cNvPr id="197" name="TextBox 196">
              <a:extLst>
                <a:ext uri="{FF2B5EF4-FFF2-40B4-BE49-F238E27FC236}">
                  <a16:creationId xmlns:a16="http://schemas.microsoft.com/office/drawing/2014/main" id="{09DB765D-3FCB-6942-9A2E-1A1C91B24DAF}"/>
                </a:ext>
              </a:extLst>
            </p:cNvPr>
            <p:cNvSpPr txBox="1"/>
            <p:nvPr/>
          </p:nvSpPr>
          <p:spPr>
            <a:xfrm>
              <a:off x="6678958" y="741929"/>
              <a:ext cx="400109" cy="492443"/>
            </a:xfrm>
            <a:prstGeom prst="rect">
              <a:avLst/>
            </a:prstGeom>
            <a:noFill/>
          </p:spPr>
          <p:txBody>
            <a:bodyPr wrap="none" rtlCol="0">
              <a:spAutoFit/>
            </a:bodyPr>
            <a:lstStyle/>
            <a:p>
              <a:r>
                <a:rPr lang="en-US" dirty="0"/>
                <a:t>1</a:t>
              </a:r>
            </a:p>
          </p:txBody>
        </p:sp>
        <p:sp>
          <p:nvSpPr>
            <p:cNvPr id="198" name="TextBox 197">
              <a:extLst>
                <a:ext uri="{FF2B5EF4-FFF2-40B4-BE49-F238E27FC236}">
                  <a16:creationId xmlns:a16="http://schemas.microsoft.com/office/drawing/2014/main" id="{E50347D8-1910-F64B-9F6B-0B933D7778A2}"/>
                </a:ext>
              </a:extLst>
            </p:cNvPr>
            <p:cNvSpPr txBox="1"/>
            <p:nvPr/>
          </p:nvSpPr>
          <p:spPr>
            <a:xfrm>
              <a:off x="6303727" y="741929"/>
              <a:ext cx="400109" cy="492443"/>
            </a:xfrm>
            <a:prstGeom prst="rect">
              <a:avLst/>
            </a:prstGeom>
            <a:noFill/>
          </p:spPr>
          <p:txBody>
            <a:bodyPr wrap="none" rtlCol="0">
              <a:spAutoFit/>
            </a:bodyPr>
            <a:lstStyle/>
            <a:p>
              <a:r>
                <a:rPr lang="en-US" dirty="0"/>
                <a:t>2</a:t>
              </a:r>
            </a:p>
          </p:txBody>
        </p:sp>
        <p:sp>
          <p:nvSpPr>
            <p:cNvPr id="199" name="TextBox 198">
              <a:extLst>
                <a:ext uri="{FF2B5EF4-FFF2-40B4-BE49-F238E27FC236}">
                  <a16:creationId xmlns:a16="http://schemas.microsoft.com/office/drawing/2014/main" id="{9A90F1C7-BEAC-F14F-B0AF-5A21BF01AD48}"/>
                </a:ext>
              </a:extLst>
            </p:cNvPr>
            <p:cNvSpPr txBox="1"/>
            <p:nvPr/>
          </p:nvSpPr>
          <p:spPr>
            <a:xfrm>
              <a:off x="5928495" y="741929"/>
              <a:ext cx="400109" cy="492443"/>
            </a:xfrm>
            <a:prstGeom prst="rect">
              <a:avLst/>
            </a:prstGeom>
            <a:noFill/>
          </p:spPr>
          <p:txBody>
            <a:bodyPr wrap="none" rtlCol="0">
              <a:spAutoFit/>
            </a:bodyPr>
            <a:lstStyle/>
            <a:p>
              <a:r>
                <a:rPr lang="en-US" dirty="0"/>
                <a:t>3</a:t>
              </a:r>
            </a:p>
          </p:txBody>
        </p:sp>
        <p:sp>
          <p:nvSpPr>
            <p:cNvPr id="200" name="TextBox 199">
              <a:extLst>
                <a:ext uri="{FF2B5EF4-FFF2-40B4-BE49-F238E27FC236}">
                  <a16:creationId xmlns:a16="http://schemas.microsoft.com/office/drawing/2014/main" id="{83D9A36F-3146-7D4A-8868-434AF344418C}"/>
                </a:ext>
              </a:extLst>
            </p:cNvPr>
            <p:cNvSpPr txBox="1"/>
            <p:nvPr/>
          </p:nvSpPr>
          <p:spPr>
            <a:xfrm>
              <a:off x="5553263" y="741929"/>
              <a:ext cx="400109" cy="492443"/>
            </a:xfrm>
            <a:prstGeom prst="rect">
              <a:avLst/>
            </a:prstGeom>
            <a:noFill/>
          </p:spPr>
          <p:txBody>
            <a:bodyPr wrap="none" rtlCol="0">
              <a:spAutoFit/>
            </a:bodyPr>
            <a:lstStyle/>
            <a:p>
              <a:r>
                <a:rPr lang="en-US" dirty="0"/>
                <a:t>4</a:t>
              </a:r>
            </a:p>
          </p:txBody>
        </p:sp>
      </p:grpSp>
      <p:grpSp>
        <p:nvGrpSpPr>
          <p:cNvPr id="207" name="Group 206">
            <a:extLst>
              <a:ext uri="{FF2B5EF4-FFF2-40B4-BE49-F238E27FC236}">
                <a16:creationId xmlns:a16="http://schemas.microsoft.com/office/drawing/2014/main" id="{80C32C7A-A87D-EB4B-B4D5-2428E63F178F}"/>
              </a:ext>
            </a:extLst>
          </p:cNvPr>
          <p:cNvGrpSpPr/>
          <p:nvPr/>
        </p:nvGrpSpPr>
        <p:grpSpPr>
          <a:xfrm rot="5400000" flipV="1">
            <a:off x="6701670" y="2536253"/>
            <a:ext cx="1425776" cy="369332"/>
            <a:chOff x="5602476" y="680374"/>
            <a:chExt cx="1901035" cy="492443"/>
          </a:xfrm>
        </p:grpSpPr>
        <p:sp>
          <p:nvSpPr>
            <p:cNvPr id="214" name="TextBox 213">
              <a:extLst>
                <a:ext uri="{FF2B5EF4-FFF2-40B4-BE49-F238E27FC236}">
                  <a16:creationId xmlns:a16="http://schemas.microsoft.com/office/drawing/2014/main" id="{6C2170A4-7EEB-DF47-AECB-2F3A1F02BCD0}"/>
                </a:ext>
              </a:extLst>
            </p:cNvPr>
            <p:cNvSpPr txBox="1"/>
            <p:nvPr/>
          </p:nvSpPr>
          <p:spPr>
            <a:xfrm>
              <a:off x="7103402" y="680374"/>
              <a:ext cx="400109" cy="492443"/>
            </a:xfrm>
            <a:prstGeom prst="rect">
              <a:avLst/>
            </a:prstGeom>
            <a:noFill/>
          </p:spPr>
          <p:txBody>
            <a:bodyPr wrap="none" rtlCol="0">
              <a:spAutoFit/>
            </a:bodyPr>
            <a:lstStyle/>
            <a:p>
              <a:r>
                <a:rPr lang="en-US" dirty="0"/>
                <a:t>0</a:t>
              </a:r>
            </a:p>
          </p:txBody>
        </p:sp>
        <p:sp>
          <p:nvSpPr>
            <p:cNvPr id="215" name="TextBox 214">
              <a:extLst>
                <a:ext uri="{FF2B5EF4-FFF2-40B4-BE49-F238E27FC236}">
                  <a16:creationId xmlns:a16="http://schemas.microsoft.com/office/drawing/2014/main" id="{23D37ED3-4237-AD43-9697-C7BBA839DD14}"/>
                </a:ext>
              </a:extLst>
            </p:cNvPr>
            <p:cNvSpPr txBox="1"/>
            <p:nvPr/>
          </p:nvSpPr>
          <p:spPr>
            <a:xfrm>
              <a:off x="6728170" y="680374"/>
              <a:ext cx="400109" cy="492443"/>
            </a:xfrm>
            <a:prstGeom prst="rect">
              <a:avLst/>
            </a:prstGeom>
            <a:noFill/>
          </p:spPr>
          <p:txBody>
            <a:bodyPr wrap="none" rtlCol="0">
              <a:spAutoFit/>
            </a:bodyPr>
            <a:lstStyle/>
            <a:p>
              <a:r>
                <a:rPr lang="en-US" dirty="0"/>
                <a:t>1</a:t>
              </a:r>
            </a:p>
          </p:txBody>
        </p:sp>
        <p:sp>
          <p:nvSpPr>
            <p:cNvPr id="216" name="TextBox 215">
              <a:extLst>
                <a:ext uri="{FF2B5EF4-FFF2-40B4-BE49-F238E27FC236}">
                  <a16:creationId xmlns:a16="http://schemas.microsoft.com/office/drawing/2014/main" id="{9981F355-70DE-5145-9AC0-02E032D9C54D}"/>
                </a:ext>
              </a:extLst>
            </p:cNvPr>
            <p:cNvSpPr txBox="1"/>
            <p:nvPr/>
          </p:nvSpPr>
          <p:spPr>
            <a:xfrm>
              <a:off x="6352939" y="680374"/>
              <a:ext cx="400109" cy="492443"/>
            </a:xfrm>
            <a:prstGeom prst="rect">
              <a:avLst/>
            </a:prstGeom>
            <a:noFill/>
          </p:spPr>
          <p:txBody>
            <a:bodyPr wrap="none" rtlCol="0">
              <a:spAutoFit/>
            </a:bodyPr>
            <a:lstStyle/>
            <a:p>
              <a:r>
                <a:rPr lang="en-US" dirty="0"/>
                <a:t>2</a:t>
              </a:r>
            </a:p>
          </p:txBody>
        </p:sp>
        <p:sp>
          <p:nvSpPr>
            <p:cNvPr id="217" name="TextBox 216">
              <a:extLst>
                <a:ext uri="{FF2B5EF4-FFF2-40B4-BE49-F238E27FC236}">
                  <a16:creationId xmlns:a16="http://schemas.microsoft.com/office/drawing/2014/main" id="{05C2DA63-F297-2A4D-B1C2-B25C89BC72ED}"/>
                </a:ext>
              </a:extLst>
            </p:cNvPr>
            <p:cNvSpPr txBox="1"/>
            <p:nvPr/>
          </p:nvSpPr>
          <p:spPr>
            <a:xfrm>
              <a:off x="5977707" y="680374"/>
              <a:ext cx="400109" cy="492443"/>
            </a:xfrm>
            <a:prstGeom prst="rect">
              <a:avLst/>
            </a:prstGeom>
            <a:noFill/>
          </p:spPr>
          <p:txBody>
            <a:bodyPr wrap="none" rtlCol="0">
              <a:spAutoFit/>
            </a:bodyPr>
            <a:lstStyle/>
            <a:p>
              <a:r>
                <a:rPr lang="en-US" dirty="0"/>
                <a:t>3</a:t>
              </a:r>
            </a:p>
          </p:txBody>
        </p:sp>
        <p:sp>
          <p:nvSpPr>
            <p:cNvPr id="218" name="TextBox 217">
              <a:extLst>
                <a:ext uri="{FF2B5EF4-FFF2-40B4-BE49-F238E27FC236}">
                  <a16:creationId xmlns:a16="http://schemas.microsoft.com/office/drawing/2014/main" id="{F57FB52E-AEEE-B74A-B245-06D3DEA72C41}"/>
                </a:ext>
              </a:extLst>
            </p:cNvPr>
            <p:cNvSpPr txBox="1"/>
            <p:nvPr/>
          </p:nvSpPr>
          <p:spPr>
            <a:xfrm>
              <a:off x="5602476" y="680374"/>
              <a:ext cx="400109" cy="492443"/>
            </a:xfrm>
            <a:prstGeom prst="rect">
              <a:avLst/>
            </a:prstGeom>
            <a:noFill/>
          </p:spPr>
          <p:txBody>
            <a:bodyPr wrap="none" rtlCol="0">
              <a:spAutoFit/>
            </a:bodyPr>
            <a:lstStyle/>
            <a:p>
              <a:r>
                <a:rPr lang="en-US" dirty="0"/>
                <a:t>4</a:t>
              </a:r>
            </a:p>
          </p:txBody>
        </p:sp>
      </p:grpSp>
      <p:grpSp>
        <p:nvGrpSpPr>
          <p:cNvPr id="208" name="Group 207">
            <a:extLst>
              <a:ext uri="{FF2B5EF4-FFF2-40B4-BE49-F238E27FC236}">
                <a16:creationId xmlns:a16="http://schemas.microsoft.com/office/drawing/2014/main" id="{8226BFB8-33F0-564C-95BD-5159D0E76793}"/>
              </a:ext>
            </a:extLst>
          </p:cNvPr>
          <p:cNvGrpSpPr/>
          <p:nvPr/>
        </p:nvGrpSpPr>
        <p:grpSpPr>
          <a:xfrm rot="5400000" flipV="1">
            <a:off x="6906056" y="2406258"/>
            <a:ext cx="1425776" cy="369332"/>
            <a:chOff x="5602476" y="680374"/>
            <a:chExt cx="1901035" cy="492443"/>
          </a:xfrm>
        </p:grpSpPr>
        <p:sp>
          <p:nvSpPr>
            <p:cNvPr id="209" name="TextBox 208">
              <a:extLst>
                <a:ext uri="{FF2B5EF4-FFF2-40B4-BE49-F238E27FC236}">
                  <a16:creationId xmlns:a16="http://schemas.microsoft.com/office/drawing/2014/main" id="{57D3261A-8970-C143-923C-5FAB96CBAE1C}"/>
                </a:ext>
              </a:extLst>
            </p:cNvPr>
            <p:cNvSpPr txBox="1"/>
            <p:nvPr/>
          </p:nvSpPr>
          <p:spPr>
            <a:xfrm>
              <a:off x="7103402" y="680374"/>
              <a:ext cx="400109" cy="492443"/>
            </a:xfrm>
            <a:prstGeom prst="rect">
              <a:avLst/>
            </a:prstGeom>
            <a:noFill/>
          </p:spPr>
          <p:txBody>
            <a:bodyPr wrap="none" rtlCol="0">
              <a:spAutoFit/>
            </a:bodyPr>
            <a:lstStyle/>
            <a:p>
              <a:r>
                <a:rPr lang="en-US" dirty="0"/>
                <a:t>0</a:t>
              </a:r>
            </a:p>
          </p:txBody>
        </p:sp>
        <p:sp>
          <p:nvSpPr>
            <p:cNvPr id="210" name="TextBox 209">
              <a:extLst>
                <a:ext uri="{FF2B5EF4-FFF2-40B4-BE49-F238E27FC236}">
                  <a16:creationId xmlns:a16="http://schemas.microsoft.com/office/drawing/2014/main" id="{10035814-D926-6643-B58B-4C112C35D70D}"/>
                </a:ext>
              </a:extLst>
            </p:cNvPr>
            <p:cNvSpPr txBox="1"/>
            <p:nvPr/>
          </p:nvSpPr>
          <p:spPr>
            <a:xfrm>
              <a:off x="6728170" y="680374"/>
              <a:ext cx="400109" cy="492443"/>
            </a:xfrm>
            <a:prstGeom prst="rect">
              <a:avLst/>
            </a:prstGeom>
            <a:noFill/>
          </p:spPr>
          <p:txBody>
            <a:bodyPr wrap="none" rtlCol="0">
              <a:spAutoFit/>
            </a:bodyPr>
            <a:lstStyle/>
            <a:p>
              <a:r>
                <a:rPr lang="en-US" dirty="0"/>
                <a:t>1</a:t>
              </a:r>
            </a:p>
          </p:txBody>
        </p:sp>
        <p:sp>
          <p:nvSpPr>
            <p:cNvPr id="211" name="TextBox 210">
              <a:extLst>
                <a:ext uri="{FF2B5EF4-FFF2-40B4-BE49-F238E27FC236}">
                  <a16:creationId xmlns:a16="http://schemas.microsoft.com/office/drawing/2014/main" id="{1C6A4050-6EAD-744D-BEC8-30567D104C6C}"/>
                </a:ext>
              </a:extLst>
            </p:cNvPr>
            <p:cNvSpPr txBox="1"/>
            <p:nvPr/>
          </p:nvSpPr>
          <p:spPr>
            <a:xfrm>
              <a:off x="6352939" y="680374"/>
              <a:ext cx="400109" cy="492443"/>
            </a:xfrm>
            <a:prstGeom prst="rect">
              <a:avLst/>
            </a:prstGeom>
            <a:noFill/>
          </p:spPr>
          <p:txBody>
            <a:bodyPr wrap="none" rtlCol="0">
              <a:spAutoFit/>
            </a:bodyPr>
            <a:lstStyle/>
            <a:p>
              <a:r>
                <a:rPr lang="en-US" dirty="0"/>
                <a:t>2</a:t>
              </a:r>
            </a:p>
          </p:txBody>
        </p:sp>
        <p:sp>
          <p:nvSpPr>
            <p:cNvPr id="212" name="TextBox 211">
              <a:extLst>
                <a:ext uri="{FF2B5EF4-FFF2-40B4-BE49-F238E27FC236}">
                  <a16:creationId xmlns:a16="http://schemas.microsoft.com/office/drawing/2014/main" id="{F8355C99-4655-6C47-BE52-05967B56994E}"/>
                </a:ext>
              </a:extLst>
            </p:cNvPr>
            <p:cNvSpPr txBox="1"/>
            <p:nvPr/>
          </p:nvSpPr>
          <p:spPr>
            <a:xfrm>
              <a:off x="5977707" y="680374"/>
              <a:ext cx="400109" cy="492443"/>
            </a:xfrm>
            <a:prstGeom prst="rect">
              <a:avLst/>
            </a:prstGeom>
            <a:noFill/>
          </p:spPr>
          <p:txBody>
            <a:bodyPr wrap="none" rtlCol="0">
              <a:spAutoFit/>
            </a:bodyPr>
            <a:lstStyle/>
            <a:p>
              <a:r>
                <a:rPr lang="en-US" dirty="0"/>
                <a:t>3</a:t>
              </a:r>
            </a:p>
          </p:txBody>
        </p:sp>
        <p:sp>
          <p:nvSpPr>
            <p:cNvPr id="213" name="TextBox 212">
              <a:extLst>
                <a:ext uri="{FF2B5EF4-FFF2-40B4-BE49-F238E27FC236}">
                  <a16:creationId xmlns:a16="http://schemas.microsoft.com/office/drawing/2014/main" id="{31C87ED2-9724-9541-98A2-A1A651DB7D70}"/>
                </a:ext>
              </a:extLst>
            </p:cNvPr>
            <p:cNvSpPr txBox="1"/>
            <p:nvPr/>
          </p:nvSpPr>
          <p:spPr>
            <a:xfrm>
              <a:off x="5602476" y="680374"/>
              <a:ext cx="400109" cy="492443"/>
            </a:xfrm>
            <a:prstGeom prst="rect">
              <a:avLst/>
            </a:prstGeom>
            <a:noFill/>
          </p:spPr>
          <p:txBody>
            <a:bodyPr wrap="none" rtlCol="0">
              <a:spAutoFit/>
            </a:bodyPr>
            <a:lstStyle/>
            <a:p>
              <a:r>
                <a:rPr lang="en-US" dirty="0"/>
                <a:t>4</a:t>
              </a:r>
            </a:p>
          </p:txBody>
        </p:sp>
      </p:grpSp>
      <p:grpSp>
        <p:nvGrpSpPr>
          <p:cNvPr id="225" name="Group 224">
            <a:extLst>
              <a:ext uri="{FF2B5EF4-FFF2-40B4-BE49-F238E27FC236}">
                <a16:creationId xmlns:a16="http://schemas.microsoft.com/office/drawing/2014/main" id="{67FBD56D-45A5-804F-82CE-4D4287A2CA14}"/>
              </a:ext>
            </a:extLst>
          </p:cNvPr>
          <p:cNvGrpSpPr/>
          <p:nvPr/>
        </p:nvGrpSpPr>
        <p:grpSpPr>
          <a:xfrm rot="16200000">
            <a:off x="2358955" y="2523941"/>
            <a:ext cx="1425776" cy="369333"/>
            <a:chOff x="5602475" y="680374"/>
            <a:chExt cx="1901034" cy="492444"/>
          </a:xfrm>
        </p:grpSpPr>
        <p:sp>
          <p:nvSpPr>
            <p:cNvPr id="226" name="TextBox 225">
              <a:extLst>
                <a:ext uri="{FF2B5EF4-FFF2-40B4-BE49-F238E27FC236}">
                  <a16:creationId xmlns:a16="http://schemas.microsoft.com/office/drawing/2014/main" id="{BA54426D-965D-BC42-8252-9D493C3010A1}"/>
                </a:ext>
              </a:extLst>
            </p:cNvPr>
            <p:cNvSpPr txBox="1"/>
            <p:nvPr/>
          </p:nvSpPr>
          <p:spPr>
            <a:xfrm>
              <a:off x="7103400" y="680374"/>
              <a:ext cx="400109" cy="492443"/>
            </a:xfrm>
            <a:prstGeom prst="rect">
              <a:avLst/>
            </a:prstGeom>
            <a:noFill/>
          </p:spPr>
          <p:txBody>
            <a:bodyPr wrap="none" rtlCol="0">
              <a:spAutoFit/>
            </a:bodyPr>
            <a:lstStyle/>
            <a:p>
              <a:r>
                <a:rPr lang="en-US" dirty="0"/>
                <a:t>0</a:t>
              </a:r>
            </a:p>
          </p:txBody>
        </p:sp>
        <p:sp>
          <p:nvSpPr>
            <p:cNvPr id="227" name="TextBox 226">
              <a:extLst>
                <a:ext uri="{FF2B5EF4-FFF2-40B4-BE49-F238E27FC236}">
                  <a16:creationId xmlns:a16="http://schemas.microsoft.com/office/drawing/2014/main" id="{37E081E3-A18E-6D48-9748-51EBADB2C9A7}"/>
                </a:ext>
              </a:extLst>
            </p:cNvPr>
            <p:cNvSpPr txBox="1"/>
            <p:nvPr/>
          </p:nvSpPr>
          <p:spPr>
            <a:xfrm>
              <a:off x="6728169" y="680375"/>
              <a:ext cx="400109" cy="492443"/>
            </a:xfrm>
            <a:prstGeom prst="rect">
              <a:avLst/>
            </a:prstGeom>
            <a:noFill/>
          </p:spPr>
          <p:txBody>
            <a:bodyPr wrap="none" rtlCol="0">
              <a:spAutoFit/>
            </a:bodyPr>
            <a:lstStyle/>
            <a:p>
              <a:r>
                <a:rPr lang="en-US" dirty="0"/>
                <a:t>1</a:t>
              </a:r>
            </a:p>
          </p:txBody>
        </p:sp>
        <p:sp>
          <p:nvSpPr>
            <p:cNvPr id="228" name="TextBox 227">
              <a:extLst>
                <a:ext uri="{FF2B5EF4-FFF2-40B4-BE49-F238E27FC236}">
                  <a16:creationId xmlns:a16="http://schemas.microsoft.com/office/drawing/2014/main" id="{2C473D19-92F2-FA4B-A60F-2881DE8AE136}"/>
                </a:ext>
              </a:extLst>
            </p:cNvPr>
            <p:cNvSpPr txBox="1"/>
            <p:nvPr/>
          </p:nvSpPr>
          <p:spPr>
            <a:xfrm>
              <a:off x="6352937" y="680374"/>
              <a:ext cx="400109" cy="492443"/>
            </a:xfrm>
            <a:prstGeom prst="rect">
              <a:avLst/>
            </a:prstGeom>
            <a:noFill/>
          </p:spPr>
          <p:txBody>
            <a:bodyPr wrap="none" rtlCol="0">
              <a:spAutoFit/>
            </a:bodyPr>
            <a:lstStyle/>
            <a:p>
              <a:r>
                <a:rPr lang="en-US" dirty="0"/>
                <a:t>2</a:t>
              </a:r>
            </a:p>
          </p:txBody>
        </p:sp>
        <p:sp>
          <p:nvSpPr>
            <p:cNvPr id="229" name="TextBox 228">
              <a:extLst>
                <a:ext uri="{FF2B5EF4-FFF2-40B4-BE49-F238E27FC236}">
                  <a16:creationId xmlns:a16="http://schemas.microsoft.com/office/drawing/2014/main" id="{3CE739E0-9173-0447-88FC-C62DA85EB8CC}"/>
                </a:ext>
              </a:extLst>
            </p:cNvPr>
            <p:cNvSpPr txBox="1"/>
            <p:nvPr/>
          </p:nvSpPr>
          <p:spPr>
            <a:xfrm>
              <a:off x="5977706" y="680374"/>
              <a:ext cx="400109" cy="492443"/>
            </a:xfrm>
            <a:prstGeom prst="rect">
              <a:avLst/>
            </a:prstGeom>
            <a:noFill/>
          </p:spPr>
          <p:txBody>
            <a:bodyPr wrap="none" rtlCol="0">
              <a:spAutoFit/>
            </a:bodyPr>
            <a:lstStyle/>
            <a:p>
              <a:r>
                <a:rPr lang="en-US" dirty="0"/>
                <a:t>3</a:t>
              </a:r>
            </a:p>
          </p:txBody>
        </p:sp>
        <p:sp>
          <p:nvSpPr>
            <p:cNvPr id="230" name="TextBox 229">
              <a:extLst>
                <a:ext uri="{FF2B5EF4-FFF2-40B4-BE49-F238E27FC236}">
                  <a16:creationId xmlns:a16="http://schemas.microsoft.com/office/drawing/2014/main" id="{EDC2015F-B676-9A4A-B501-13944B688313}"/>
                </a:ext>
              </a:extLst>
            </p:cNvPr>
            <p:cNvSpPr txBox="1"/>
            <p:nvPr/>
          </p:nvSpPr>
          <p:spPr>
            <a:xfrm>
              <a:off x="5602475" y="680374"/>
              <a:ext cx="400109" cy="492443"/>
            </a:xfrm>
            <a:prstGeom prst="rect">
              <a:avLst/>
            </a:prstGeom>
            <a:noFill/>
          </p:spPr>
          <p:txBody>
            <a:bodyPr wrap="none" rtlCol="0">
              <a:spAutoFit/>
            </a:bodyPr>
            <a:lstStyle/>
            <a:p>
              <a:r>
                <a:rPr lang="en-US" dirty="0"/>
                <a:t>4</a:t>
              </a:r>
            </a:p>
          </p:txBody>
        </p:sp>
      </p:grpSp>
      <p:grpSp>
        <p:nvGrpSpPr>
          <p:cNvPr id="231" name="Group 230">
            <a:extLst>
              <a:ext uri="{FF2B5EF4-FFF2-40B4-BE49-F238E27FC236}">
                <a16:creationId xmlns:a16="http://schemas.microsoft.com/office/drawing/2014/main" id="{92158E5E-2A8A-0D45-B84D-FFEDAA8D026C}"/>
              </a:ext>
            </a:extLst>
          </p:cNvPr>
          <p:cNvGrpSpPr/>
          <p:nvPr/>
        </p:nvGrpSpPr>
        <p:grpSpPr>
          <a:xfrm rot="16200000">
            <a:off x="2563341" y="2393945"/>
            <a:ext cx="1425776" cy="369333"/>
            <a:chOff x="5602475" y="680374"/>
            <a:chExt cx="1901034" cy="492444"/>
          </a:xfrm>
        </p:grpSpPr>
        <p:sp>
          <p:nvSpPr>
            <p:cNvPr id="232" name="TextBox 231">
              <a:extLst>
                <a:ext uri="{FF2B5EF4-FFF2-40B4-BE49-F238E27FC236}">
                  <a16:creationId xmlns:a16="http://schemas.microsoft.com/office/drawing/2014/main" id="{6C6EE990-8C3D-0940-9E19-A7C12AA7E861}"/>
                </a:ext>
              </a:extLst>
            </p:cNvPr>
            <p:cNvSpPr txBox="1"/>
            <p:nvPr/>
          </p:nvSpPr>
          <p:spPr>
            <a:xfrm>
              <a:off x="7103400" y="680374"/>
              <a:ext cx="400109" cy="492443"/>
            </a:xfrm>
            <a:prstGeom prst="rect">
              <a:avLst/>
            </a:prstGeom>
            <a:noFill/>
          </p:spPr>
          <p:txBody>
            <a:bodyPr wrap="none" rtlCol="0">
              <a:spAutoFit/>
            </a:bodyPr>
            <a:lstStyle/>
            <a:p>
              <a:r>
                <a:rPr lang="en-US" dirty="0"/>
                <a:t>0</a:t>
              </a:r>
            </a:p>
          </p:txBody>
        </p:sp>
        <p:sp>
          <p:nvSpPr>
            <p:cNvPr id="233" name="TextBox 232">
              <a:extLst>
                <a:ext uri="{FF2B5EF4-FFF2-40B4-BE49-F238E27FC236}">
                  <a16:creationId xmlns:a16="http://schemas.microsoft.com/office/drawing/2014/main" id="{595CA8CC-2F0D-A741-AC4B-661AED1E6CAD}"/>
                </a:ext>
              </a:extLst>
            </p:cNvPr>
            <p:cNvSpPr txBox="1"/>
            <p:nvPr/>
          </p:nvSpPr>
          <p:spPr>
            <a:xfrm>
              <a:off x="6728169" y="680375"/>
              <a:ext cx="400109" cy="492443"/>
            </a:xfrm>
            <a:prstGeom prst="rect">
              <a:avLst/>
            </a:prstGeom>
            <a:noFill/>
          </p:spPr>
          <p:txBody>
            <a:bodyPr wrap="none" rtlCol="0">
              <a:spAutoFit/>
            </a:bodyPr>
            <a:lstStyle/>
            <a:p>
              <a:r>
                <a:rPr lang="en-US" dirty="0"/>
                <a:t>1</a:t>
              </a:r>
            </a:p>
          </p:txBody>
        </p:sp>
        <p:sp>
          <p:nvSpPr>
            <p:cNvPr id="234" name="TextBox 233">
              <a:extLst>
                <a:ext uri="{FF2B5EF4-FFF2-40B4-BE49-F238E27FC236}">
                  <a16:creationId xmlns:a16="http://schemas.microsoft.com/office/drawing/2014/main" id="{22276D43-3DEE-0940-AC9F-894D2312C98D}"/>
                </a:ext>
              </a:extLst>
            </p:cNvPr>
            <p:cNvSpPr txBox="1"/>
            <p:nvPr/>
          </p:nvSpPr>
          <p:spPr>
            <a:xfrm>
              <a:off x="6352937" y="680374"/>
              <a:ext cx="400109" cy="492443"/>
            </a:xfrm>
            <a:prstGeom prst="rect">
              <a:avLst/>
            </a:prstGeom>
            <a:noFill/>
          </p:spPr>
          <p:txBody>
            <a:bodyPr wrap="none" rtlCol="0">
              <a:spAutoFit/>
            </a:bodyPr>
            <a:lstStyle/>
            <a:p>
              <a:r>
                <a:rPr lang="en-US" dirty="0"/>
                <a:t>2</a:t>
              </a:r>
            </a:p>
          </p:txBody>
        </p:sp>
        <p:sp>
          <p:nvSpPr>
            <p:cNvPr id="235" name="TextBox 234">
              <a:extLst>
                <a:ext uri="{FF2B5EF4-FFF2-40B4-BE49-F238E27FC236}">
                  <a16:creationId xmlns:a16="http://schemas.microsoft.com/office/drawing/2014/main" id="{65374161-ACD9-A64F-9667-0BF1AD9BBECA}"/>
                </a:ext>
              </a:extLst>
            </p:cNvPr>
            <p:cNvSpPr txBox="1"/>
            <p:nvPr/>
          </p:nvSpPr>
          <p:spPr>
            <a:xfrm>
              <a:off x="5977706" y="680374"/>
              <a:ext cx="400109" cy="492443"/>
            </a:xfrm>
            <a:prstGeom prst="rect">
              <a:avLst/>
            </a:prstGeom>
            <a:noFill/>
          </p:spPr>
          <p:txBody>
            <a:bodyPr wrap="none" rtlCol="0">
              <a:spAutoFit/>
            </a:bodyPr>
            <a:lstStyle/>
            <a:p>
              <a:r>
                <a:rPr lang="en-US" dirty="0"/>
                <a:t>3</a:t>
              </a:r>
            </a:p>
          </p:txBody>
        </p:sp>
        <p:sp>
          <p:nvSpPr>
            <p:cNvPr id="236" name="TextBox 235">
              <a:extLst>
                <a:ext uri="{FF2B5EF4-FFF2-40B4-BE49-F238E27FC236}">
                  <a16:creationId xmlns:a16="http://schemas.microsoft.com/office/drawing/2014/main" id="{B112187D-7C2F-4E42-92C5-44EC0A7F1338}"/>
                </a:ext>
              </a:extLst>
            </p:cNvPr>
            <p:cNvSpPr txBox="1"/>
            <p:nvPr/>
          </p:nvSpPr>
          <p:spPr>
            <a:xfrm>
              <a:off x="5602475" y="680374"/>
              <a:ext cx="400109" cy="492443"/>
            </a:xfrm>
            <a:prstGeom prst="rect">
              <a:avLst/>
            </a:prstGeom>
            <a:noFill/>
          </p:spPr>
          <p:txBody>
            <a:bodyPr wrap="none" rtlCol="0">
              <a:spAutoFit/>
            </a:bodyPr>
            <a:lstStyle/>
            <a:p>
              <a:r>
                <a:rPr lang="en-US" dirty="0"/>
                <a:t>4</a:t>
              </a:r>
            </a:p>
          </p:txBody>
        </p:sp>
      </p:grpSp>
      <p:cxnSp>
        <p:nvCxnSpPr>
          <p:cNvPr id="447" name="Straight Connector 446">
            <a:extLst>
              <a:ext uri="{FF2B5EF4-FFF2-40B4-BE49-F238E27FC236}">
                <a16:creationId xmlns:a16="http://schemas.microsoft.com/office/drawing/2014/main" id="{BC075D64-F76E-C84C-BFF3-3CB1D7387E4D}"/>
              </a:ext>
            </a:extLst>
          </p:cNvPr>
          <p:cNvCxnSpPr>
            <a:cxnSpLocks/>
          </p:cNvCxnSpPr>
          <p:nvPr/>
        </p:nvCxnSpPr>
        <p:spPr>
          <a:xfrm>
            <a:off x="5860191" y="762052"/>
            <a:ext cx="0" cy="1127666"/>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sp>
        <p:nvSpPr>
          <p:cNvPr id="439" name="Rectangle 438">
            <a:extLst>
              <a:ext uri="{FF2B5EF4-FFF2-40B4-BE49-F238E27FC236}">
                <a16:creationId xmlns:a16="http://schemas.microsoft.com/office/drawing/2014/main" id="{DB0B98F6-FB43-DF4F-9F65-92B00E1AE264}"/>
              </a:ext>
            </a:extLst>
          </p:cNvPr>
          <p:cNvSpPr/>
          <p:nvPr/>
        </p:nvSpPr>
        <p:spPr>
          <a:xfrm>
            <a:off x="5456599" y="1896530"/>
            <a:ext cx="120038" cy="1198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300" name="Straight Arrow Connector 299">
            <a:extLst>
              <a:ext uri="{FF2B5EF4-FFF2-40B4-BE49-F238E27FC236}">
                <a16:creationId xmlns:a16="http://schemas.microsoft.com/office/drawing/2014/main" id="{842593EA-9A9C-3D48-A656-74DB592D755A}"/>
              </a:ext>
            </a:extLst>
          </p:cNvPr>
          <p:cNvCxnSpPr>
            <a:cxnSpLocks/>
            <a:stCxn id="439" idx="3"/>
            <a:endCxn id="396" idx="3"/>
          </p:cNvCxnSpPr>
          <p:nvPr/>
        </p:nvCxnSpPr>
        <p:spPr>
          <a:xfrm>
            <a:off x="5576637" y="1956458"/>
            <a:ext cx="140204" cy="2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5" name="Rectangle 324">
            <a:extLst>
              <a:ext uri="{FF2B5EF4-FFF2-40B4-BE49-F238E27FC236}">
                <a16:creationId xmlns:a16="http://schemas.microsoft.com/office/drawing/2014/main" id="{DAFADDED-99BB-3E4B-8543-4F348EBB9C7B}"/>
              </a:ext>
            </a:extLst>
          </p:cNvPr>
          <p:cNvSpPr/>
          <p:nvPr/>
        </p:nvSpPr>
        <p:spPr>
          <a:xfrm>
            <a:off x="5649281" y="2130595"/>
            <a:ext cx="254373" cy="11644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396" name="Trapezoid 395">
            <a:extLst>
              <a:ext uri="{FF2B5EF4-FFF2-40B4-BE49-F238E27FC236}">
                <a16:creationId xmlns:a16="http://schemas.microsoft.com/office/drawing/2014/main" id="{3024FD87-D678-104E-964C-CF1E9823EE90}"/>
              </a:ext>
            </a:extLst>
          </p:cNvPr>
          <p:cNvSpPr/>
          <p:nvPr/>
        </p:nvSpPr>
        <p:spPr>
          <a:xfrm flipH="1">
            <a:off x="5668637" y="1894902"/>
            <a:ext cx="390377" cy="123593"/>
          </a:xfrm>
          <a:prstGeom prst="trapezoid">
            <a:avLst>
              <a:gd name="adj" fmla="val 7800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p>
        </p:txBody>
      </p:sp>
      <p:sp>
        <p:nvSpPr>
          <p:cNvPr id="398" name="Trapezoid 397">
            <a:extLst>
              <a:ext uri="{FF2B5EF4-FFF2-40B4-BE49-F238E27FC236}">
                <a16:creationId xmlns:a16="http://schemas.microsoft.com/office/drawing/2014/main" id="{5C149541-3EFF-B749-BC15-67BB5B9E8F44}"/>
              </a:ext>
            </a:extLst>
          </p:cNvPr>
          <p:cNvSpPr/>
          <p:nvPr/>
        </p:nvSpPr>
        <p:spPr>
          <a:xfrm flipH="1">
            <a:off x="5581885" y="2383541"/>
            <a:ext cx="390377" cy="123593"/>
          </a:xfrm>
          <a:prstGeom prst="trapezoid">
            <a:avLst>
              <a:gd name="adj" fmla="val 7800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p>
        </p:txBody>
      </p:sp>
      <p:cxnSp>
        <p:nvCxnSpPr>
          <p:cNvPr id="574" name="Straight Arrow Connector 573">
            <a:extLst>
              <a:ext uri="{FF2B5EF4-FFF2-40B4-BE49-F238E27FC236}">
                <a16:creationId xmlns:a16="http://schemas.microsoft.com/office/drawing/2014/main" id="{A173B6FE-E547-2247-8C7D-17FEFC1BF43C}"/>
              </a:ext>
            </a:extLst>
          </p:cNvPr>
          <p:cNvCxnSpPr/>
          <p:nvPr/>
        </p:nvCxnSpPr>
        <p:spPr>
          <a:xfrm flipV="1">
            <a:off x="5771870" y="2022430"/>
            <a:ext cx="0" cy="10120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2" name="Straight Arrow Connector 401">
            <a:extLst>
              <a:ext uri="{FF2B5EF4-FFF2-40B4-BE49-F238E27FC236}">
                <a16:creationId xmlns:a16="http://schemas.microsoft.com/office/drawing/2014/main" id="{0D0648B5-3558-DF4B-8860-C7A3788BAEBE}"/>
              </a:ext>
            </a:extLst>
          </p:cNvPr>
          <p:cNvCxnSpPr>
            <a:cxnSpLocks/>
            <a:stCxn id="398" idx="0"/>
            <a:endCxn id="325" idx="2"/>
          </p:cNvCxnSpPr>
          <p:nvPr/>
        </p:nvCxnSpPr>
        <p:spPr>
          <a:xfrm flipH="1" flipV="1">
            <a:off x="5776467" y="2247037"/>
            <a:ext cx="607" cy="13650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9" name="Rectangle 408">
            <a:extLst>
              <a:ext uri="{FF2B5EF4-FFF2-40B4-BE49-F238E27FC236}">
                <a16:creationId xmlns:a16="http://schemas.microsoft.com/office/drawing/2014/main" id="{32F07C35-FABD-1746-839B-31B470A650D2}"/>
              </a:ext>
            </a:extLst>
          </p:cNvPr>
          <p:cNvSpPr/>
          <p:nvPr/>
        </p:nvSpPr>
        <p:spPr>
          <a:xfrm>
            <a:off x="5372056" y="2385410"/>
            <a:ext cx="120038" cy="1198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410" name="Straight Arrow Connector 409">
            <a:extLst>
              <a:ext uri="{FF2B5EF4-FFF2-40B4-BE49-F238E27FC236}">
                <a16:creationId xmlns:a16="http://schemas.microsoft.com/office/drawing/2014/main" id="{2ADBB337-51A9-8C42-877B-A704E7D95D8A}"/>
              </a:ext>
            </a:extLst>
          </p:cNvPr>
          <p:cNvCxnSpPr>
            <a:cxnSpLocks/>
            <a:stCxn id="409" idx="3"/>
            <a:endCxn id="398" idx="3"/>
          </p:cNvCxnSpPr>
          <p:nvPr/>
        </p:nvCxnSpPr>
        <p:spPr>
          <a:xfrm>
            <a:off x="5492094" y="2445338"/>
            <a:ext cx="1379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Elbow Connector 247">
            <a:extLst>
              <a:ext uri="{FF2B5EF4-FFF2-40B4-BE49-F238E27FC236}">
                <a16:creationId xmlns:a16="http://schemas.microsoft.com/office/drawing/2014/main" id="{83DA5502-6201-DF4B-AEE3-D24F7AFDD513}"/>
              </a:ext>
            </a:extLst>
          </p:cNvPr>
          <p:cNvCxnSpPr>
            <a:cxnSpLocks/>
            <a:stCxn id="398" idx="0"/>
          </p:cNvCxnSpPr>
          <p:nvPr/>
        </p:nvCxnSpPr>
        <p:spPr>
          <a:xfrm rot="5400000" flipH="1" flipV="1">
            <a:off x="5691859" y="2107646"/>
            <a:ext cx="361111" cy="190680"/>
          </a:xfrm>
          <a:prstGeom prst="bentConnector3">
            <a:avLst>
              <a:gd name="adj1" fmla="val 1062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2D1469BB-8F08-E547-9F43-A9AF4714E667}"/>
              </a:ext>
            </a:extLst>
          </p:cNvPr>
          <p:cNvSpPr txBox="1"/>
          <p:nvPr/>
        </p:nvSpPr>
        <p:spPr>
          <a:xfrm>
            <a:off x="4982361" y="1966125"/>
            <a:ext cx="765659" cy="461665"/>
          </a:xfrm>
          <a:prstGeom prst="rect">
            <a:avLst/>
          </a:prstGeom>
          <a:noFill/>
        </p:spPr>
        <p:txBody>
          <a:bodyPr wrap="square" rtlCol="0">
            <a:spAutoFit/>
          </a:bodyPr>
          <a:lstStyle/>
          <a:p>
            <a:r>
              <a:rPr lang="en-US" sz="1200" dirty="0"/>
              <a:t>Pipeline register</a:t>
            </a:r>
          </a:p>
        </p:txBody>
      </p:sp>
      <p:sp>
        <p:nvSpPr>
          <p:cNvPr id="257" name="Triangle 256">
            <a:extLst>
              <a:ext uri="{FF2B5EF4-FFF2-40B4-BE49-F238E27FC236}">
                <a16:creationId xmlns:a16="http://schemas.microsoft.com/office/drawing/2014/main" id="{BE15C155-975C-D541-9DD5-F5138CCAACB8}"/>
              </a:ext>
            </a:extLst>
          </p:cNvPr>
          <p:cNvSpPr/>
          <p:nvPr/>
        </p:nvSpPr>
        <p:spPr>
          <a:xfrm rot="5400000">
            <a:off x="5644562" y="2153414"/>
            <a:ext cx="87757" cy="73548"/>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dk1"/>
              </a:solidFill>
            </a:endParaRPr>
          </a:p>
        </p:txBody>
      </p:sp>
      <p:cxnSp>
        <p:nvCxnSpPr>
          <p:cNvPr id="270" name="Elbow Connector 269">
            <a:extLst>
              <a:ext uri="{FF2B5EF4-FFF2-40B4-BE49-F238E27FC236}">
                <a16:creationId xmlns:a16="http://schemas.microsoft.com/office/drawing/2014/main" id="{79731700-6AB7-9C4A-B89E-08A939F8CE16}"/>
              </a:ext>
            </a:extLst>
          </p:cNvPr>
          <p:cNvCxnSpPr>
            <a:cxnSpLocks/>
            <a:stCxn id="578" idx="1"/>
            <a:endCxn id="444" idx="2"/>
          </p:cNvCxnSpPr>
          <p:nvPr/>
        </p:nvCxnSpPr>
        <p:spPr>
          <a:xfrm rot="10800000">
            <a:off x="5867809" y="2501257"/>
            <a:ext cx="340033" cy="791086"/>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8" name="Rectangle 437">
            <a:extLst>
              <a:ext uri="{FF2B5EF4-FFF2-40B4-BE49-F238E27FC236}">
                <a16:creationId xmlns:a16="http://schemas.microsoft.com/office/drawing/2014/main" id="{A0C466B4-B1C3-E74D-AC96-EF90B1A28E6C}"/>
              </a:ext>
            </a:extLst>
          </p:cNvPr>
          <p:cNvSpPr/>
          <p:nvPr/>
        </p:nvSpPr>
        <p:spPr>
          <a:xfrm>
            <a:off x="5630983" y="2381401"/>
            <a:ext cx="120038" cy="11985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42" name="Rectangle 441">
            <a:extLst>
              <a:ext uri="{FF2B5EF4-FFF2-40B4-BE49-F238E27FC236}">
                <a16:creationId xmlns:a16="http://schemas.microsoft.com/office/drawing/2014/main" id="{D04EEBDE-310E-854A-B548-593F29B30052}"/>
              </a:ext>
            </a:extLst>
          </p:cNvPr>
          <p:cNvSpPr/>
          <p:nvPr/>
        </p:nvSpPr>
        <p:spPr>
          <a:xfrm>
            <a:off x="5689918" y="2381401"/>
            <a:ext cx="120038" cy="11985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43" name="Rectangle 442">
            <a:extLst>
              <a:ext uri="{FF2B5EF4-FFF2-40B4-BE49-F238E27FC236}">
                <a16:creationId xmlns:a16="http://schemas.microsoft.com/office/drawing/2014/main" id="{71B132A5-2536-5A40-AA95-F1AD4A3EF7A6}"/>
              </a:ext>
            </a:extLst>
          </p:cNvPr>
          <p:cNvSpPr/>
          <p:nvPr/>
        </p:nvSpPr>
        <p:spPr>
          <a:xfrm>
            <a:off x="5748854" y="2381401"/>
            <a:ext cx="120038" cy="11985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44" name="Rectangle 443">
            <a:extLst>
              <a:ext uri="{FF2B5EF4-FFF2-40B4-BE49-F238E27FC236}">
                <a16:creationId xmlns:a16="http://schemas.microsoft.com/office/drawing/2014/main" id="{2928A230-8971-8E49-91F5-995A3FF87CFA}"/>
              </a:ext>
            </a:extLst>
          </p:cNvPr>
          <p:cNvSpPr/>
          <p:nvPr/>
        </p:nvSpPr>
        <p:spPr>
          <a:xfrm>
            <a:off x="5807789" y="2381401"/>
            <a:ext cx="120038" cy="11985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445" name="Elbow Connector 444">
            <a:extLst>
              <a:ext uri="{FF2B5EF4-FFF2-40B4-BE49-F238E27FC236}">
                <a16:creationId xmlns:a16="http://schemas.microsoft.com/office/drawing/2014/main" id="{FFFEC9C7-6626-6E4F-9327-4C2BCF2AFF18}"/>
              </a:ext>
            </a:extLst>
          </p:cNvPr>
          <p:cNvCxnSpPr>
            <a:cxnSpLocks/>
            <a:stCxn id="580" idx="0"/>
            <a:endCxn id="443" idx="2"/>
          </p:cNvCxnSpPr>
          <p:nvPr/>
        </p:nvCxnSpPr>
        <p:spPr>
          <a:xfrm rot="5400000" flipH="1" flipV="1">
            <a:off x="4750751" y="2454324"/>
            <a:ext cx="1011189" cy="1105054"/>
          </a:xfrm>
          <a:prstGeom prst="bentConnector3">
            <a:avLst>
              <a:gd name="adj1" fmla="val 30925"/>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Elbow Connector 575">
            <a:extLst>
              <a:ext uri="{FF2B5EF4-FFF2-40B4-BE49-F238E27FC236}">
                <a16:creationId xmlns:a16="http://schemas.microsoft.com/office/drawing/2014/main" id="{723D4A62-FF5D-1C46-8AD1-16E89F409F84}"/>
              </a:ext>
            </a:extLst>
          </p:cNvPr>
          <p:cNvCxnSpPr>
            <a:cxnSpLocks/>
            <a:stCxn id="581" idx="3"/>
            <a:endCxn id="442" idx="2"/>
          </p:cNvCxnSpPr>
          <p:nvPr/>
        </p:nvCxnSpPr>
        <p:spPr>
          <a:xfrm>
            <a:off x="4502290" y="1993234"/>
            <a:ext cx="1247648" cy="508022"/>
          </a:xfrm>
          <a:prstGeom prst="bentConnector4">
            <a:avLst>
              <a:gd name="adj1" fmla="val 11523"/>
              <a:gd name="adj2" fmla="val 217066"/>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7" name="Elbow Connector 576">
            <a:extLst>
              <a:ext uri="{FF2B5EF4-FFF2-40B4-BE49-F238E27FC236}">
                <a16:creationId xmlns:a16="http://schemas.microsoft.com/office/drawing/2014/main" id="{5315DEC2-DAB2-D645-89FB-8CD92BDD010D}"/>
              </a:ext>
            </a:extLst>
          </p:cNvPr>
          <p:cNvCxnSpPr>
            <a:cxnSpLocks/>
            <a:endCxn id="438" idx="2"/>
          </p:cNvCxnSpPr>
          <p:nvPr/>
        </p:nvCxnSpPr>
        <p:spPr>
          <a:xfrm>
            <a:off x="4763838" y="2022430"/>
            <a:ext cx="927164" cy="478826"/>
          </a:xfrm>
          <a:prstGeom prst="bentConnector4">
            <a:avLst>
              <a:gd name="adj1" fmla="val 99"/>
              <a:gd name="adj2" fmla="val 205016"/>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78" name="Rectangle 577">
            <a:extLst>
              <a:ext uri="{FF2B5EF4-FFF2-40B4-BE49-F238E27FC236}">
                <a16:creationId xmlns:a16="http://schemas.microsoft.com/office/drawing/2014/main" id="{B62BE121-F644-834E-8CD4-B5E46C56FE33}"/>
              </a:ext>
            </a:extLst>
          </p:cNvPr>
          <p:cNvSpPr/>
          <p:nvPr/>
        </p:nvSpPr>
        <p:spPr>
          <a:xfrm>
            <a:off x="6207841" y="3232414"/>
            <a:ext cx="120038" cy="11985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580" name="Rectangle 579">
            <a:extLst>
              <a:ext uri="{FF2B5EF4-FFF2-40B4-BE49-F238E27FC236}">
                <a16:creationId xmlns:a16="http://schemas.microsoft.com/office/drawing/2014/main" id="{A0079705-5D54-7542-BFBD-501B2D2D10BB}"/>
              </a:ext>
            </a:extLst>
          </p:cNvPr>
          <p:cNvSpPr/>
          <p:nvPr/>
        </p:nvSpPr>
        <p:spPr>
          <a:xfrm>
            <a:off x="4643800" y="3512445"/>
            <a:ext cx="120038" cy="11985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581" name="Rectangle 580">
            <a:extLst>
              <a:ext uri="{FF2B5EF4-FFF2-40B4-BE49-F238E27FC236}">
                <a16:creationId xmlns:a16="http://schemas.microsoft.com/office/drawing/2014/main" id="{EBEA3627-D6D5-3B43-A3C9-23F198C41FF9}"/>
              </a:ext>
            </a:extLst>
          </p:cNvPr>
          <p:cNvSpPr/>
          <p:nvPr/>
        </p:nvSpPr>
        <p:spPr>
          <a:xfrm>
            <a:off x="4382252" y="1933306"/>
            <a:ext cx="120038" cy="11985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589" name="Straight Connector 588">
            <a:extLst>
              <a:ext uri="{FF2B5EF4-FFF2-40B4-BE49-F238E27FC236}">
                <a16:creationId xmlns:a16="http://schemas.microsoft.com/office/drawing/2014/main" id="{FE05063C-1999-C74F-9EDF-58E9C46A7106}"/>
              </a:ext>
            </a:extLst>
          </p:cNvPr>
          <p:cNvCxnSpPr/>
          <p:nvPr/>
        </p:nvCxnSpPr>
        <p:spPr>
          <a:xfrm>
            <a:off x="4502290" y="1821707"/>
            <a:ext cx="261548" cy="1946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75CA9AD7-721A-8240-8491-D8992592EEE3}"/>
              </a:ext>
            </a:extLst>
          </p:cNvPr>
          <p:cNvSpPr/>
          <p:nvPr/>
        </p:nvSpPr>
        <p:spPr>
          <a:xfrm>
            <a:off x="3499310" y="797771"/>
            <a:ext cx="569214" cy="56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b="1" dirty="0"/>
              <a:t>PE</a:t>
            </a:r>
            <a:endParaRPr lang="en-US" b="1" dirty="0"/>
          </a:p>
        </p:txBody>
      </p:sp>
      <p:sp>
        <p:nvSpPr>
          <p:cNvPr id="3" name="TextBox 2">
            <a:extLst>
              <a:ext uri="{FF2B5EF4-FFF2-40B4-BE49-F238E27FC236}">
                <a16:creationId xmlns:a16="http://schemas.microsoft.com/office/drawing/2014/main" id="{15839121-9E7F-A348-90EA-B0DA49EAC57D}"/>
              </a:ext>
            </a:extLst>
          </p:cNvPr>
          <p:cNvSpPr txBox="1"/>
          <p:nvPr/>
        </p:nvSpPr>
        <p:spPr>
          <a:xfrm>
            <a:off x="646813" y="4161063"/>
            <a:ext cx="3735439" cy="646331"/>
          </a:xfrm>
          <a:prstGeom prst="rect">
            <a:avLst/>
          </a:prstGeom>
          <a:noFill/>
        </p:spPr>
        <p:txBody>
          <a:bodyPr wrap="square" rtlCol="0">
            <a:spAutoFit/>
          </a:bodyPr>
          <a:lstStyle/>
          <a:p>
            <a:r>
              <a:rPr lang="en-US" dirty="0">
                <a:solidFill>
                  <a:srgbClr val="FF0000"/>
                </a:solidFill>
              </a:rPr>
              <a:t>Each track needs 4:1 mux and 2:1 mux and control registers for them</a:t>
            </a:r>
          </a:p>
        </p:txBody>
      </p:sp>
    </p:spTree>
    <p:extLst>
      <p:ext uri="{BB962C8B-B14F-4D97-AF65-F5344CB8AC3E}">
        <p14:creationId xmlns:p14="http://schemas.microsoft.com/office/powerpoint/2010/main" val="415923527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le 93">
            <a:extLst>
              <a:ext uri="{FF2B5EF4-FFF2-40B4-BE49-F238E27FC236}">
                <a16:creationId xmlns:a16="http://schemas.microsoft.com/office/drawing/2014/main" id="{6A07C98A-33ED-2543-801D-A2C7F2A8526A}"/>
              </a:ext>
            </a:extLst>
          </p:cNvPr>
          <p:cNvSpPr>
            <a:spLocks noGrp="1"/>
          </p:cNvSpPr>
          <p:nvPr>
            <p:ph type="title"/>
          </p:nvPr>
        </p:nvSpPr>
        <p:spPr/>
        <p:txBody>
          <a:bodyPr/>
          <a:lstStyle/>
          <a:p>
            <a:r>
              <a:rPr lang="en-US" dirty="0"/>
              <a:t>Backup Slide: Reconfigurable routing: detail</a:t>
            </a:r>
          </a:p>
        </p:txBody>
      </p:sp>
      <p:sp>
        <p:nvSpPr>
          <p:cNvPr id="4" name="Slide Number Placeholder 3">
            <a:extLst>
              <a:ext uri="{FF2B5EF4-FFF2-40B4-BE49-F238E27FC236}">
                <a16:creationId xmlns:a16="http://schemas.microsoft.com/office/drawing/2014/main" id="{4356FA33-49A6-C948-9F17-231974187506}"/>
              </a:ext>
            </a:extLst>
          </p:cNvPr>
          <p:cNvSpPr>
            <a:spLocks noGrp="1"/>
          </p:cNvSpPr>
          <p:nvPr>
            <p:ph type="sldNum" sz="quarter" idx="12"/>
          </p:nvPr>
        </p:nvSpPr>
        <p:spPr/>
        <p:txBody>
          <a:bodyPr/>
          <a:lstStyle/>
          <a:p>
            <a:fld id="{716A98DC-08F5-5D47-A74A-80726966A482}" type="slidenum">
              <a:rPr lang="en-US" smtClean="0"/>
              <a:t>90</a:t>
            </a:fld>
            <a:endParaRPr lang="en-US"/>
          </a:p>
        </p:txBody>
      </p:sp>
      <p:sp>
        <p:nvSpPr>
          <p:cNvPr id="5" name="Rectangle 4">
            <a:extLst>
              <a:ext uri="{FF2B5EF4-FFF2-40B4-BE49-F238E27FC236}">
                <a16:creationId xmlns:a16="http://schemas.microsoft.com/office/drawing/2014/main" id="{EFF926F3-EBC0-0C40-8C59-5B7B823683C0}"/>
              </a:ext>
            </a:extLst>
          </p:cNvPr>
          <p:cNvSpPr/>
          <p:nvPr/>
        </p:nvSpPr>
        <p:spPr>
          <a:xfrm>
            <a:off x="2979669" y="1285298"/>
            <a:ext cx="3278124" cy="3480828"/>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C6EFEDB-20A4-9F44-9458-683828F103ED}"/>
              </a:ext>
            </a:extLst>
          </p:cNvPr>
          <p:cNvSpPr/>
          <p:nvPr/>
        </p:nvSpPr>
        <p:spPr>
          <a:xfrm>
            <a:off x="3140792" y="1648073"/>
            <a:ext cx="1523745" cy="15224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PE</a:t>
            </a:r>
            <a:endParaRPr lang="en-US" sz="1500" b="1" dirty="0"/>
          </a:p>
        </p:txBody>
      </p:sp>
      <p:sp>
        <p:nvSpPr>
          <p:cNvPr id="7" name="Trapezoid 6">
            <a:extLst>
              <a:ext uri="{FF2B5EF4-FFF2-40B4-BE49-F238E27FC236}">
                <a16:creationId xmlns:a16="http://schemas.microsoft.com/office/drawing/2014/main" id="{3F6AC163-439F-A244-A7AD-AE7CA3D52BF0}"/>
              </a:ext>
            </a:extLst>
          </p:cNvPr>
          <p:cNvSpPr/>
          <p:nvPr/>
        </p:nvSpPr>
        <p:spPr>
          <a:xfrm rot="16200000">
            <a:off x="4760366" y="1944561"/>
            <a:ext cx="829161" cy="337247"/>
          </a:xfrm>
          <a:prstGeom prst="trapezoid">
            <a:avLst>
              <a:gd name="adj" fmla="val 40728"/>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t>CB</a:t>
            </a:r>
          </a:p>
        </p:txBody>
      </p:sp>
      <p:cxnSp>
        <p:nvCxnSpPr>
          <p:cNvPr id="8" name="Straight Connector 7">
            <a:extLst>
              <a:ext uri="{FF2B5EF4-FFF2-40B4-BE49-F238E27FC236}">
                <a16:creationId xmlns:a16="http://schemas.microsoft.com/office/drawing/2014/main" id="{6DBCF4BE-2E2E-1D4C-A0AD-5375E037BB40}"/>
              </a:ext>
            </a:extLst>
          </p:cNvPr>
          <p:cNvCxnSpPr>
            <a:cxnSpLocks/>
            <a:endCxn id="7" idx="0"/>
          </p:cNvCxnSpPr>
          <p:nvPr/>
        </p:nvCxnSpPr>
        <p:spPr>
          <a:xfrm>
            <a:off x="4664538" y="2113183"/>
            <a:ext cx="341786" cy="2"/>
          </a:xfrm>
          <a:prstGeom prst="line">
            <a:avLst/>
          </a:prstGeom>
          <a:ln w="28575">
            <a:headEnd type="triangle" w="lg" len="lg"/>
            <a:tailEnd type="none" w="med" len="med"/>
          </a:ln>
        </p:spPr>
        <p:style>
          <a:lnRef idx="2">
            <a:schemeClr val="accent6"/>
          </a:lnRef>
          <a:fillRef idx="0">
            <a:schemeClr val="accent6"/>
          </a:fillRef>
          <a:effectRef idx="1">
            <a:schemeClr val="accent6"/>
          </a:effectRef>
          <a:fontRef idx="minor">
            <a:schemeClr val="tx1"/>
          </a:fontRef>
        </p:style>
      </p:cxnSp>
      <p:sp>
        <p:nvSpPr>
          <p:cNvPr id="9" name="Rectangle 8">
            <a:extLst>
              <a:ext uri="{FF2B5EF4-FFF2-40B4-BE49-F238E27FC236}">
                <a16:creationId xmlns:a16="http://schemas.microsoft.com/office/drawing/2014/main" id="{7E93169C-D254-BD47-AD20-A819310532C5}"/>
              </a:ext>
            </a:extLst>
          </p:cNvPr>
          <p:cNvSpPr/>
          <p:nvPr/>
        </p:nvSpPr>
        <p:spPr>
          <a:xfrm>
            <a:off x="5093413" y="2742147"/>
            <a:ext cx="163068" cy="1647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139BDF3-0CC6-0E46-83D2-6C0D56CA6398}"/>
              </a:ext>
            </a:extLst>
          </p:cNvPr>
          <p:cNvCxnSpPr>
            <a:cxnSpLocks/>
            <a:stCxn id="9" idx="0"/>
            <a:endCxn id="7" idx="1"/>
          </p:cNvCxnSpPr>
          <p:nvPr/>
        </p:nvCxnSpPr>
        <p:spPr>
          <a:xfrm flipV="1">
            <a:off x="5174947" y="2459088"/>
            <a:ext cx="0" cy="283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E6E1FD8-50E6-6A46-8F91-87A3E0FA1DAC}"/>
              </a:ext>
            </a:extLst>
          </p:cNvPr>
          <p:cNvSpPr txBox="1"/>
          <p:nvPr/>
        </p:nvSpPr>
        <p:spPr>
          <a:xfrm>
            <a:off x="6345800" y="1301365"/>
            <a:ext cx="1882247" cy="461665"/>
          </a:xfrm>
          <a:prstGeom prst="rect">
            <a:avLst/>
          </a:prstGeom>
          <a:noFill/>
        </p:spPr>
        <p:txBody>
          <a:bodyPr wrap="none" rtlCol="0">
            <a:spAutoFit/>
          </a:bodyPr>
          <a:lstStyle/>
          <a:p>
            <a:r>
              <a:rPr lang="en-US" sz="1200" dirty="0"/>
              <a:t>10 vertical 16 bit tracks</a:t>
            </a:r>
          </a:p>
          <a:p>
            <a:r>
              <a:rPr lang="en-US" sz="1200" dirty="0"/>
              <a:t>5 driven up, 5 driven down</a:t>
            </a:r>
          </a:p>
        </p:txBody>
      </p:sp>
      <p:sp>
        <p:nvSpPr>
          <p:cNvPr id="12" name="TextBox 11">
            <a:extLst>
              <a:ext uri="{FF2B5EF4-FFF2-40B4-BE49-F238E27FC236}">
                <a16:creationId xmlns:a16="http://schemas.microsoft.com/office/drawing/2014/main" id="{DEA373F2-E847-AA4E-B7A2-B1FF9A086926}"/>
              </a:ext>
            </a:extLst>
          </p:cNvPr>
          <p:cNvSpPr txBox="1"/>
          <p:nvPr/>
        </p:nvSpPr>
        <p:spPr>
          <a:xfrm>
            <a:off x="888458" y="4113111"/>
            <a:ext cx="1864613" cy="461665"/>
          </a:xfrm>
          <a:prstGeom prst="rect">
            <a:avLst/>
          </a:prstGeom>
          <a:noFill/>
        </p:spPr>
        <p:txBody>
          <a:bodyPr wrap="none" rtlCol="0">
            <a:spAutoFit/>
          </a:bodyPr>
          <a:lstStyle/>
          <a:p>
            <a:r>
              <a:rPr lang="en-US" sz="1200" dirty="0"/>
              <a:t>10 horizontal 16 bit tracks</a:t>
            </a:r>
          </a:p>
          <a:p>
            <a:r>
              <a:rPr lang="en-US" sz="1200" dirty="0"/>
              <a:t>5 driven left, 5 driven right</a:t>
            </a:r>
          </a:p>
        </p:txBody>
      </p:sp>
      <p:sp>
        <p:nvSpPr>
          <p:cNvPr id="13" name="TextBox 12">
            <a:extLst>
              <a:ext uri="{FF2B5EF4-FFF2-40B4-BE49-F238E27FC236}">
                <a16:creationId xmlns:a16="http://schemas.microsoft.com/office/drawing/2014/main" id="{0DED0089-E65F-EB47-8DD5-614210AA82FA}"/>
              </a:ext>
            </a:extLst>
          </p:cNvPr>
          <p:cNvSpPr txBox="1"/>
          <p:nvPr/>
        </p:nvSpPr>
        <p:spPr>
          <a:xfrm>
            <a:off x="4435271" y="1449694"/>
            <a:ext cx="1244976" cy="276999"/>
          </a:xfrm>
          <a:prstGeom prst="rect">
            <a:avLst/>
          </a:prstGeom>
          <a:noFill/>
        </p:spPr>
        <p:txBody>
          <a:bodyPr wrap="square" rtlCol="0">
            <a:spAutoFit/>
          </a:bodyPr>
          <a:lstStyle/>
          <a:p>
            <a:pPr algn="ctr"/>
            <a:r>
              <a:rPr lang="en-US" sz="1200" dirty="0"/>
              <a:t>10-to-1 mux</a:t>
            </a:r>
          </a:p>
        </p:txBody>
      </p:sp>
      <p:sp>
        <p:nvSpPr>
          <p:cNvPr id="14" name="TextBox 13">
            <a:extLst>
              <a:ext uri="{FF2B5EF4-FFF2-40B4-BE49-F238E27FC236}">
                <a16:creationId xmlns:a16="http://schemas.microsoft.com/office/drawing/2014/main" id="{D3C7CCB0-D3C0-864E-B6A9-871EA627B301}"/>
              </a:ext>
            </a:extLst>
          </p:cNvPr>
          <p:cNvSpPr txBox="1"/>
          <p:nvPr/>
        </p:nvSpPr>
        <p:spPr>
          <a:xfrm>
            <a:off x="4756622" y="1820123"/>
            <a:ext cx="309700" cy="369332"/>
          </a:xfrm>
          <a:prstGeom prst="rect">
            <a:avLst/>
          </a:prstGeom>
          <a:noFill/>
        </p:spPr>
        <p:txBody>
          <a:bodyPr wrap="none" rtlCol="0">
            <a:spAutoFit/>
          </a:bodyPr>
          <a:lstStyle/>
          <a:p>
            <a:r>
              <a:rPr lang="en-US" dirty="0"/>
              <a:t>A</a:t>
            </a:r>
          </a:p>
        </p:txBody>
      </p:sp>
      <p:sp>
        <p:nvSpPr>
          <p:cNvPr id="15" name="TextBox 14">
            <a:extLst>
              <a:ext uri="{FF2B5EF4-FFF2-40B4-BE49-F238E27FC236}">
                <a16:creationId xmlns:a16="http://schemas.microsoft.com/office/drawing/2014/main" id="{E28F7F23-540C-A34B-AB91-001331A49D80}"/>
              </a:ext>
            </a:extLst>
          </p:cNvPr>
          <p:cNvSpPr txBox="1"/>
          <p:nvPr/>
        </p:nvSpPr>
        <p:spPr>
          <a:xfrm>
            <a:off x="3318022" y="3243026"/>
            <a:ext cx="320922" cy="369332"/>
          </a:xfrm>
          <a:prstGeom prst="rect">
            <a:avLst/>
          </a:prstGeom>
          <a:noFill/>
        </p:spPr>
        <p:txBody>
          <a:bodyPr wrap="none" rtlCol="0">
            <a:spAutoFit/>
          </a:bodyPr>
          <a:lstStyle/>
          <a:p>
            <a:r>
              <a:rPr lang="en-US" dirty="0"/>
              <a:t>B</a:t>
            </a:r>
          </a:p>
        </p:txBody>
      </p:sp>
      <p:grpSp>
        <p:nvGrpSpPr>
          <p:cNvPr id="16" name="Group 15">
            <a:extLst>
              <a:ext uri="{FF2B5EF4-FFF2-40B4-BE49-F238E27FC236}">
                <a16:creationId xmlns:a16="http://schemas.microsoft.com/office/drawing/2014/main" id="{E7320EC5-EF3A-EC4B-8507-7A6B9840B7DC}"/>
              </a:ext>
            </a:extLst>
          </p:cNvPr>
          <p:cNvGrpSpPr/>
          <p:nvPr/>
        </p:nvGrpSpPr>
        <p:grpSpPr>
          <a:xfrm>
            <a:off x="5467710" y="1128080"/>
            <a:ext cx="606640" cy="2075249"/>
            <a:chOff x="7451643" y="1504107"/>
            <a:chExt cx="808853" cy="2509732"/>
          </a:xfrm>
        </p:grpSpPr>
        <p:cxnSp>
          <p:nvCxnSpPr>
            <p:cNvPr id="17" name="Straight Connector 16">
              <a:extLst>
                <a:ext uri="{FF2B5EF4-FFF2-40B4-BE49-F238E27FC236}">
                  <a16:creationId xmlns:a16="http://schemas.microsoft.com/office/drawing/2014/main" id="{A6313F62-1CB9-D745-90D1-F0DC44124888}"/>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8" name="Straight Connector 17">
              <a:extLst>
                <a:ext uri="{FF2B5EF4-FFF2-40B4-BE49-F238E27FC236}">
                  <a16:creationId xmlns:a16="http://schemas.microsoft.com/office/drawing/2014/main" id="{B858A02A-4340-C244-879F-F3D4F1EB6500}"/>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9" name="Straight Connector 18">
              <a:extLst>
                <a:ext uri="{FF2B5EF4-FFF2-40B4-BE49-F238E27FC236}">
                  <a16:creationId xmlns:a16="http://schemas.microsoft.com/office/drawing/2014/main" id="{64F69671-0FF8-2745-8DB5-D8E92ACFC327}"/>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20" name="Straight Connector 19">
              <a:extLst>
                <a:ext uri="{FF2B5EF4-FFF2-40B4-BE49-F238E27FC236}">
                  <a16:creationId xmlns:a16="http://schemas.microsoft.com/office/drawing/2014/main" id="{3AD73326-39F3-8640-87DB-86049C63CEFB}"/>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21" name="Straight Connector 20">
              <a:extLst>
                <a:ext uri="{FF2B5EF4-FFF2-40B4-BE49-F238E27FC236}">
                  <a16:creationId xmlns:a16="http://schemas.microsoft.com/office/drawing/2014/main" id="{C3885C15-9156-B948-86A6-BC85C4508597}"/>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22" name="Group 21">
            <a:extLst>
              <a:ext uri="{FF2B5EF4-FFF2-40B4-BE49-F238E27FC236}">
                <a16:creationId xmlns:a16="http://schemas.microsoft.com/office/drawing/2014/main" id="{A4161C7C-AA74-EA4F-B44D-96F77079C4F8}"/>
              </a:ext>
            </a:extLst>
          </p:cNvPr>
          <p:cNvGrpSpPr/>
          <p:nvPr/>
        </p:nvGrpSpPr>
        <p:grpSpPr>
          <a:xfrm>
            <a:off x="5467710" y="3059495"/>
            <a:ext cx="606640" cy="1882299"/>
            <a:chOff x="7463112" y="1526872"/>
            <a:chExt cx="808853" cy="4804920"/>
          </a:xfrm>
        </p:grpSpPr>
        <p:cxnSp>
          <p:nvCxnSpPr>
            <p:cNvPr id="23" name="Straight Connector 22">
              <a:extLst>
                <a:ext uri="{FF2B5EF4-FFF2-40B4-BE49-F238E27FC236}">
                  <a16:creationId xmlns:a16="http://schemas.microsoft.com/office/drawing/2014/main" id="{467AEA89-2F88-7D44-81CE-6BF6250DA2ED}"/>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24" name="Straight Connector 23">
              <a:extLst>
                <a:ext uri="{FF2B5EF4-FFF2-40B4-BE49-F238E27FC236}">
                  <a16:creationId xmlns:a16="http://schemas.microsoft.com/office/drawing/2014/main" id="{3B443B7E-F5F9-3547-9FD0-DE15C6E9CBEF}"/>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25" name="Straight Connector 24">
              <a:extLst>
                <a:ext uri="{FF2B5EF4-FFF2-40B4-BE49-F238E27FC236}">
                  <a16:creationId xmlns:a16="http://schemas.microsoft.com/office/drawing/2014/main" id="{1E7840C2-FDE1-2F47-8884-A2922623095B}"/>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26" name="Straight Connector 25">
              <a:extLst>
                <a:ext uri="{FF2B5EF4-FFF2-40B4-BE49-F238E27FC236}">
                  <a16:creationId xmlns:a16="http://schemas.microsoft.com/office/drawing/2014/main" id="{7B45AD7E-3B5D-BC41-AA60-BA0C4B090149}"/>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27" name="Straight Connector 26">
              <a:extLst>
                <a:ext uri="{FF2B5EF4-FFF2-40B4-BE49-F238E27FC236}">
                  <a16:creationId xmlns:a16="http://schemas.microsoft.com/office/drawing/2014/main" id="{C6334B5D-2D53-8742-828B-50E184AFEEDB}"/>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nvGrpSpPr>
          <p:cNvPr id="28" name="Group 27">
            <a:extLst>
              <a:ext uri="{FF2B5EF4-FFF2-40B4-BE49-F238E27FC236}">
                <a16:creationId xmlns:a16="http://schemas.microsoft.com/office/drawing/2014/main" id="{B190C229-10B3-8D4A-93B8-EEC75F9F7D0F}"/>
              </a:ext>
            </a:extLst>
          </p:cNvPr>
          <p:cNvGrpSpPr/>
          <p:nvPr/>
        </p:nvGrpSpPr>
        <p:grpSpPr>
          <a:xfrm flipV="1">
            <a:off x="5542542" y="2669475"/>
            <a:ext cx="606640" cy="2272319"/>
            <a:chOff x="7451643" y="1504107"/>
            <a:chExt cx="808853" cy="2509732"/>
          </a:xfrm>
        </p:grpSpPr>
        <p:cxnSp>
          <p:nvCxnSpPr>
            <p:cNvPr id="29" name="Straight Connector 28">
              <a:extLst>
                <a:ext uri="{FF2B5EF4-FFF2-40B4-BE49-F238E27FC236}">
                  <a16:creationId xmlns:a16="http://schemas.microsoft.com/office/drawing/2014/main" id="{AC62D418-02E4-184A-97D9-1B73CEA00DFA}"/>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30" name="Straight Connector 29">
              <a:extLst>
                <a:ext uri="{FF2B5EF4-FFF2-40B4-BE49-F238E27FC236}">
                  <a16:creationId xmlns:a16="http://schemas.microsoft.com/office/drawing/2014/main" id="{7829262F-9A88-F643-8207-67332A0C6D3C}"/>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31" name="Straight Connector 30">
              <a:extLst>
                <a:ext uri="{FF2B5EF4-FFF2-40B4-BE49-F238E27FC236}">
                  <a16:creationId xmlns:a16="http://schemas.microsoft.com/office/drawing/2014/main" id="{3BB4993A-2DE4-0D44-AE60-E67660684B55}"/>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32" name="Straight Connector 31">
              <a:extLst>
                <a:ext uri="{FF2B5EF4-FFF2-40B4-BE49-F238E27FC236}">
                  <a16:creationId xmlns:a16="http://schemas.microsoft.com/office/drawing/2014/main" id="{E97B50F3-63D7-EC48-ABB7-2DB9873852A4}"/>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33" name="Straight Connector 32">
              <a:extLst>
                <a:ext uri="{FF2B5EF4-FFF2-40B4-BE49-F238E27FC236}">
                  <a16:creationId xmlns:a16="http://schemas.microsoft.com/office/drawing/2014/main" id="{33A74104-181E-D64C-973E-8E4EDD90DB90}"/>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34" name="Group 33">
            <a:extLst>
              <a:ext uri="{FF2B5EF4-FFF2-40B4-BE49-F238E27FC236}">
                <a16:creationId xmlns:a16="http://schemas.microsoft.com/office/drawing/2014/main" id="{3BE4BDCD-9370-D54F-8698-DDA5E5D4CB7B}"/>
              </a:ext>
            </a:extLst>
          </p:cNvPr>
          <p:cNvGrpSpPr/>
          <p:nvPr/>
        </p:nvGrpSpPr>
        <p:grpSpPr>
          <a:xfrm flipV="1">
            <a:off x="5542542" y="1128080"/>
            <a:ext cx="606640" cy="1700288"/>
            <a:chOff x="7463112" y="1526872"/>
            <a:chExt cx="808853" cy="4804920"/>
          </a:xfrm>
        </p:grpSpPr>
        <p:cxnSp>
          <p:nvCxnSpPr>
            <p:cNvPr id="35" name="Straight Connector 34">
              <a:extLst>
                <a:ext uri="{FF2B5EF4-FFF2-40B4-BE49-F238E27FC236}">
                  <a16:creationId xmlns:a16="http://schemas.microsoft.com/office/drawing/2014/main" id="{76E7DAD7-BCA1-D046-9EFD-4A797D386FF4}"/>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36" name="Straight Connector 35">
              <a:extLst>
                <a:ext uri="{FF2B5EF4-FFF2-40B4-BE49-F238E27FC236}">
                  <a16:creationId xmlns:a16="http://schemas.microsoft.com/office/drawing/2014/main" id="{672638DE-5ACE-1F49-B2B4-2F12095FDC4E}"/>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37" name="Straight Connector 36">
              <a:extLst>
                <a:ext uri="{FF2B5EF4-FFF2-40B4-BE49-F238E27FC236}">
                  <a16:creationId xmlns:a16="http://schemas.microsoft.com/office/drawing/2014/main" id="{8D80CAE8-C10B-AC48-A947-D69157D6CB4D}"/>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38" name="Straight Connector 37">
              <a:extLst>
                <a:ext uri="{FF2B5EF4-FFF2-40B4-BE49-F238E27FC236}">
                  <a16:creationId xmlns:a16="http://schemas.microsoft.com/office/drawing/2014/main" id="{4F3E3E42-059A-3044-A528-DAC7924D7EEF}"/>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39" name="Straight Connector 38">
              <a:extLst>
                <a:ext uri="{FF2B5EF4-FFF2-40B4-BE49-F238E27FC236}">
                  <a16:creationId xmlns:a16="http://schemas.microsoft.com/office/drawing/2014/main" id="{52DD7EF7-C0BE-3B41-B863-9D73F835F51C}"/>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nvGrpSpPr>
          <p:cNvPr id="40" name="Group 39">
            <a:extLst>
              <a:ext uri="{FF2B5EF4-FFF2-40B4-BE49-F238E27FC236}">
                <a16:creationId xmlns:a16="http://schemas.microsoft.com/office/drawing/2014/main" id="{1E7CA42A-54AB-F241-A78E-9B2485352547}"/>
              </a:ext>
            </a:extLst>
          </p:cNvPr>
          <p:cNvGrpSpPr/>
          <p:nvPr/>
        </p:nvGrpSpPr>
        <p:grpSpPr>
          <a:xfrm>
            <a:off x="5339482" y="1771771"/>
            <a:ext cx="809699" cy="687786"/>
            <a:chOff x="7280674" y="2045837"/>
            <a:chExt cx="1079598" cy="917048"/>
          </a:xfrm>
        </p:grpSpPr>
        <p:cxnSp>
          <p:nvCxnSpPr>
            <p:cNvPr id="41" name="Straight Connector 40">
              <a:extLst>
                <a:ext uri="{FF2B5EF4-FFF2-40B4-BE49-F238E27FC236}">
                  <a16:creationId xmlns:a16="http://schemas.microsoft.com/office/drawing/2014/main" id="{C94A2E8C-CC96-A547-923D-291A1914B2F3}"/>
                </a:ext>
              </a:extLst>
            </p:cNvPr>
            <p:cNvCxnSpPr>
              <a:cxnSpLocks/>
            </p:cNvCxnSpPr>
            <p:nvPr/>
          </p:nvCxnSpPr>
          <p:spPr>
            <a:xfrm>
              <a:off x="7280674" y="2147731"/>
              <a:ext cx="979822"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2" name="Straight Connector 41">
              <a:extLst>
                <a:ext uri="{FF2B5EF4-FFF2-40B4-BE49-F238E27FC236}">
                  <a16:creationId xmlns:a16="http://schemas.microsoft.com/office/drawing/2014/main" id="{178ED9FD-0043-CD46-BD09-C59D999421DE}"/>
                </a:ext>
              </a:extLst>
            </p:cNvPr>
            <p:cNvCxnSpPr>
              <a:cxnSpLocks/>
            </p:cNvCxnSpPr>
            <p:nvPr/>
          </p:nvCxnSpPr>
          <p:spPr>
            <a:xfrm>
              <a:off x="7280674" y="2351519"/>
              <a:ext cx="77760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3" name="Straight Connector 42">
              <a:extLst>
                <a:ext uri="{FF2B5EF4-FFF2-40B4-BE49-F238E27FC236}">
                  <a16:creationId xmlns:a16="http://schemas.microsoft.com/office/drawing/2014/main" id="{B9435AE7-9EBE-5D4D-83F4-5A89C3927C08}"/>
                </a:ext>
              </a:extLst>
            </p:cNvPr>
            <p:cNvCxnSpPr>
              <a:cxnSpLocks/>
            </p:cNvCxnSpPr>
            <p:nvPr/>
          </p:nvCxnSpPr>
          <p:spPr>
            <a:xfrm>
              <a:off x="7280674" y="2555307"/>
              <a:ext cx="57539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4" name="Straight Connector 43">
              <a:extLst>
                <a:ext uri="{FF2B5EF4-FFF2-40B4-BE49-F238E27FC236}">
                  <a16:creationId xmlns:a16="http://schemas.microsoft.com/office/drawing/2014/main" id="{4FD4D41E-A5F3-C441-B16A-1F1BA96122AA}"/>
                </a:ext>
              </a:extLst>
            </p:cNvPr>
            <p:cNvCxnSpPr>
              <a:cxnSpLocks/>
            </p:cNvCxnSpPr>
            <p:nvPr/>
          </p:nvCxnSpPr>
          <p:spPr>
            <a:xfrm>
              <a:off x="7280674" y="2860989"/>
              <a:ext cx="27074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5" name="Straight Connector 44">
              <a:extLst>
                <a:ext uri="{FF2B5EF4-FFF2-40B4-BE49-F238E27FC236}">
                  <a16:creationId xmlns:a16="http://schemas.microsoft.com/office/drawing/2014/main" id="{1E874537-6CA2-7D4D-B875-E51CA2952862}"/>
                </a:ext>
              </a:extLst>
            </p:cNvPr>
            <p:cNvCxnSpPr>
              <a:cxnSpLocks/>
            </p:cNvCxnSpPr>
            <p:nvPr/>
          </p:nvCxnSpPr>
          <p:spPr>
            <a:xfrm flipV="1">
              <a:off x="7280674" y="2758973"/>
              <a:ext cx="373182" cy="122"/>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6" name="Straight Connector 45">
              <a:extLst>
                <a:ext uri="{FF2B5EF4-FFF2-40B4-BE49-F238E27FC236}">
                  <a16:creationId xmlns:a16="http://schemas.microsoft.com/office/drawing/2014/main" id="{405D52DC-9853-A845-A55F-252CCD350265}"/>
                </a:ext>
              </a:extLst>
            </p:cNvPr>
            <p:cNvCxnSpPr>
              <a:cxnSpLocks/>
            </p:cNvCxnSpPr>
            <p:nvPr/>
          </p:nvCxnSpPr>
          <p:spPr>
            <a:xfrm>
              <a:off x="7280674" y="2453413"/>
              <a:ext cx="675171"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7" name="Straight Connector 46">
              <a:extLst>
                <a:ext uri="{FF2B5EF4-FFF2-40B4-BE49-F238E27FC236}">
                  <a16:creationId xmlns:a16="http://schemas.microsoft.com/office/drawing/2014/main" id="{E1A59130-9025-0E45-8258-52D8121676FD}"/>
                </a:ext>
              </a:extLst>
            </p:cNvPr>
            <p:cNvCxnSpPr>
              <a:cxnSpLocks/>
            </p:cNvCxnSpPr>
            <p:nvPr/>
          </p:nvCxnSpPr>
          <p:spPr>
            <a:xfrm>
              <a:off x="7280674" y="2657201"/>
              <a:ext cx="47295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 name="Straight Connector 47">
              <a:extLst>
                <a:ext uri="{FF2B5EF4-FFF2-40B4-BE49-F238E27FC236}">
                  <a16:creationId xmlns:a16="http://schemas.microsoft.com/office/drawing/2014/main" id="{4680C0BC-8876-E04D-A9A2-73EAC3A34654}"/>
                </a:ext>
              </a:extLst>
            </p:cNvPr>
            <p:cNvCxnSpPr>
              <a:cxnSpLocks/>
            </p:cNvCxnSpPr>
            <p:nvPr/>
          </p:nvCxnSpPr>
          <p:spPr>
            <a:xfrm>
              <a:off x="7280674" y="2962885"/>
              <a:ext cx="17096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9" name="Straight Connector 48">
              <a:extLst>
                <a:ext uri="{FF2B5EF4-FFF2-40B4-BE49-F238E27FC236}">
                  <a16:creationId xmlns:a16="http://schemas.microsoft.com/office/drawing/2014/main" id="{7F6032E1-5AE8-BE43-B9BC-43B817F320FA}"/>
                </a:ext>
              </a:extLst>
            </p:cNvPr>
            <p:cNvCxnSpPr>
              <a:cxnSpLocks/>
            </p:cNvCxnSpPr>
            <p:nvPr/>
          </p:nvCxnSpPr>
          <p:spPr>
            <a:xfrm>
              <a:off x="7280674" y="2249625"/>
              <a:ext cx="877384"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50" name="Straight Connector 49">
              <a:extLst>
                <a:ext uri="{FF2B5EF4-FFF2-40B4-BE49-F238E27FC236}">
                  <a16:creationId xmlns:a16="http://schemas.microsoft.com/office/drawing/2014/main" id="{B9336903-B998-3D4C-9D3C-5CB82A6313C7}"/>
                </a:ext>
              </a:extLst>
            </p:cNvPr>
            <p:cNvCxnSpPr>
              <a:cxnSpLocks/>
            </p:cNvCxnSpPr>
            <p:nvPr/>
          </p:nvCxnSpPr>
          <p:spPr>
            <a:xfrm>
              <a:off x="7280674" y="2045837"/>
              <a:ext cx="1079598" cy="2135"/>
            </a:xfrm>
            <a:prstGeom prst="line">
              <a:avLst/>
            </a:prstGeom>
            <a:ln w="28575"/>
          </p:spPr>
          <p:style>
            <a:lnRef idx="2">
              <a:schemeClr val="accent6"/>
            </a:lnRef>
            <a:fillRef idx="0">
              <a:schemeClr val="accent6"/>
            </a:fillRef>
            <a:effectRef idx="1">
              <a:schemeClr val="accent6"/>
            </a:effectRef>
            <a:fontRef idx="minor">
              <a:schemeClr val="tx1"/>
            </a:fontRef>
          </p:style>
        </p:cxnSp>
      </p:grpSp>
      <p:sp>
        <p:nvSpPr>
          <p:cNvPr id="51" name="TextBox 50">
            <a:extLst>
              <a:ext uri="{FF2B5EF4-FFF2-40B4-BE49-F238E27FC236}">
                <a16:creationId xmlns:a16="http://schemas.microsoft.com/office/drawing/2014/main" id="{50BA6770-73C9-2C45-A683-85BB790B8C15}"/>
              </a:ext>
            </a:extLst>
          </p:cNvPr>
          <p:cNvSpPr txBox="1"/>
          <p:nvPr/>
        </p:nvSpPr>
        <p:spPr>
          <a:xfrm>
            <a:off x="6637779" y="3592660"/>
            <a:ext cx="2319906" cy="830997"/>
          </a:xfrm>
          <a:prstGeom prst="rect">
            <a:avLst/>
          </a:prstGeom>
          <a:noFill/>
        </p:spPr>
        <p:txBody>
          <a:bodyPr wrap="square" rtlCol="0">
            <a:spAutoFit/>
          </a:bodyPr>
          <a:lstStyle/>
          <a:p>
            <a:r>
              <a:rPr lang="en-US" sz="1200" dirty="0"/>
              <a:t>There are similar 1 bit CBs for feeding 1 bit inputs from 10 horizontal and vertical 1 bit tracks</a:t>
            </a:r>
          </a:p>
        </p:txBody>
      </p:sp>
      <p:grpSp>
        <p:nvGrpSpPr>
          <p:cNvPr id="52" name="Group 51">
            <a:extLst>
              <a:ext uri="{FF2B5EF4-FFF2-40B4-BE49-F238E27FC236}">
                <a16:creationId xmlns:a16="http://schemas.microsoft.com/office/drawing/2014/main" id="{59FC0EA8-53BF-5F4D-9D09-B2EF9FA88B3D}"/>
              </a:ext>
            </a:extLst>
          </p:cNvPr>
          <p:cNvGrpSpPr/>
          <p:nvPr/>
        </p:nvGrpSpPr>
        <p:grpSpPr>
          <a:xfrm rot="16200000" flipH="1">
            <a:off x="4225755" y="2454389"/>
            <a:ext cx="809699" cy="3620765"/>
            <a:chOff x="7280674" y="1504106"/>
            <a:chExt cx="1079598" cy="4827686"/>
          </a:xfrm>
        </p:grpSpPr>
        <p:grpSp>
          <p:nvGrpSpPr>
            <p:cNvPr id="53" name="Group 52">
              <a:extLst>
                <a:ext uri="{FF2B5EF4-FFF2-40B4-BE49-F238E27FC236}">
                  <a16:creationId xmlns:a16="http://schemas.microsoft.com/office/drawing/2014/main" id="{B7F0E975-112C-FF46-83C4-C5F5CD9A92C3}"/>
                </a:ext>
              </a:extLst>
            </p:cNvPr>
            <p:cNvGrpSpPr/>
            <p:nvPr/>
          </p:nvGrpSpPr>
          <p:grpSpPr>
            <a:xfrm>
              <a:off x="7451643" y="1504107"/>
              <a:ext cx="808853" cy="4827685"/>
              <a:chOff x="7451643" y="1504107"/>
              <a:chExt cx="808853" cy="4827685"/>
            </a:xfrm>
          </p:grpSpPr>
          <p:grpSp>
            <p:nvGrpSpPr>
              <p:cNvPr id="76" name="Group 75">
                <a:extLst>
                  <a:ext uri="{FF2B5EF4-FFF2-40B4-BE49-F238E27FC236}">
                    <a16:creationId xmlns:a16="http://schemas.microsoft.com/office/drawing/2014/main" id="{E2042562-318F-404A-944C-DE22ECDEE2C1}"/>
                  </a:ext>
                </a:extLst>
              </p:cNvPr>
              <p:cNvGrpSpPr/>
              <p:nvPr/>
            </p:nvGrpSpPr>
            <p:grpSpPr>
              <a:xfrm>
                <a:off x="7451643" y="1504107"/>
                <a:ext cx="808853" cy="2509732"/>
                <a:chOff x="7451643" y="1504107"/>
                <a:chExt cx="808853" cy="2509732"/>
              </a:xfrm>
            </p:grpSpPr>
            <p:cxnSp>
              <p:nvCxnSpPr>
                <p:cNvPr id="83" name="Straight Connector 82">
                  <a:extLst>
                    <a:ext uri="{FF2B5EF4-FFF2-40B4-BE49-F238E27FC236}">
                      <a16:creationId xmlns:a16="http://schemas.microsoft.com/office/drawing/2014/main" id="{27E173B9-C8B4-0D4C-9BD1-48275E807CBD}"/>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84" name="Straight Connector 83">
                  <a:extLst>
                    <a:ext uri="{FF2B5EF4-FFF2-40B4-BE49-F238E27FC236}">
                      <a16:creationId xmlns:a16="http://schemas.microsoft.com/office/drawing/2014/main" id="{A880B612-653A-2A4E-B32C-C9FC65A437B9}"/>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85" name="Straight Connector 84">
                  <a:extLst>
                    <a:ext uri="{FF2B5EF4-FFF2-40B4-BE49-F238E27FC236}">
                      <a16:creationId xmlns:a16="http://schemas.microsoft.com/office/drawing/2014/main" id="{1285D295-23E2-7647-A330-C6A6776DBB12}"/>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86" name="Straight Connector 85">
                  <a:extLst>
                    <a:ext uri="{FF2B5EF4-FFF2-40B4-BE49-F238E27FC236}">
                      <a16:creationId xmlns:a16="http://schemas.microsoft.com/office/drawing/2014/main" id="{55002499-36CA-F342-88F9-384D31C4D211}"/>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87" name="Straight Connector 86">
                  <a:extLst>
                    <a:ext uri="{FF2B5EF4-FFF2-40B4-BE49-F238E27FC236}">
                      <a16:creationId xmlns:a16="http://schemas.microsoft.com/office/drawing/2014/main" id="{7D031CDA-FF5C-B14E-8207-B16186E7D1D6}"/>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77" name="Group 76">
                <a:extLst>
                  <a:ext uri="{FF2B5EF4-FFF2-40B4-BE49-F238E27FC236}">
                    <a16:creationId xmlns:a16="http://schemas.microsoft.com/office/drawing/2014/main" id="{C32F8578-BF0F-6C4A-BEE6-A1DF51586F1E}"/>
                  </a:ext>
                </a:extLst>
              </p:cNvPr>
              <p:cNvGrpSpPr/>
              <p:nvPr/>
            </p:nvGrpSpPr>
            <p:grpSpPr>
              <a:xfrm>
                <a:off x="7451643" y="3822060"/>
                <a:ext cx="808853" cy="2509732"/>
                <a:chOff x="7463112" y="1526872"/>
                <a:chExt cx="808853" cy="4804920"/>
              </a:xfrm>
            </p:grpSpPr>
            <p:cxnSp>
              <p:nvCxnSpPr>
                <p:cNvPr id="78" name="Straight Connector 77">
                  <a:extLst>
                    <a:ext uri="{FF2B5EF4-FFF2-40B4-BE49-F238E27FC236}">
                      <a16:creationId xmlns:a16="http://schemas.microsoft.com/office/drawing/2014/main" id="{D539B9BA-D9CC-9840-8FDB-FB10A5FBA6FA}"/>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79" name="Straight Connector 78">
                  <a:extLst>
                    <a:ext uri="{FF2B5EF4-FFF2-40B4-BE49-F238E27FC236}">
                      <a16:creationId xmlns:a16="http://schemas.microsoft.com/office/drawing/2014/main" id="{AC522846-7E5D-CF40-8D2B-575C9D45B0C6}"/>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80" name="Straight Connector 79">
                  <a:extLst>
                    <a:ext uri="{FF2B5EF4-FFF2-40B4-BE49-F238E27FC236}">
                      <a16:creationId xmlns:a16="http://schemas.microsoft.com/office/drawing/2014/main" id="{6F7CFCC8-9C74-B34B-B8C6-95210471DA86}"/>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81" name="Straight Connector 80">
                  <a:extLst>
                    <a:ext uri="{FF2B5EF4-FFF2-40B4-BE49-F238E27FC236}">
                      <a16:creationId xmlns:a16="http://schemas.microsoft.com/office/drawing/2014/main" id="{1BB4E1B4-ADA2-2B4F-96CD-C615B3B2D1AD}"/>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82" name="Straight Connector 81">
                  <a:extLst>
                    <a:ext uri="{FF2B5EF4-FFF2-40B4-BE49-F238E27FC236}">
                      <a16:creationId xmlns:a16="http://schemas.microsoft.com/office/drawing/2014/main" id="{D423CD6C-D986-EE47-A904-DB4C7E61472A}"/>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grpSp>
          <p:nvGrpSpPr>
            <p:cNvPr id="54" name="Group 53">
              <a:extLst>
                <a:ext uri="{FF2B5EF4-FFF2-40B4-BE49-F238E27FC236}">
                  <a16:creationId xmlns:a16="http://schemas.microsoft.com/office/drawing/2014/main" id="{05160832-80B3-D242-9906-EEE782B9E8C5}"/>
                </a:ext>
              </a:extLst>
            </p:cNvPr>
            <p:cNvGrpSpPr/>
            <p:nvPr/>
          </p:nvGrpSpPr>
          <p:grpSpPr>
            <a:xfrm flipV="1">
              <a:off x="7551419" y="3559300"/>
              <a:ext cx="808853" cy="2772491"/>
              <a:chOff x="7451643" y="1504107"/>
              <a:chExt cx="808853" cy="2509732"/>
            </a:xfrm>
          </p:grpSpPr>
          <p:cxnSp>
            <p:nvCxnSpPr>
              <p:cNvPr id="71" name="Straight Connector 70">
                <a:extLst>
                  <a:ext uri="{FF2B5EF4-FFF2-40B4-BE49-F238E27FC236}">
                    <a16:creationId xmlns:a16="http://schemas.microsoft.com/office/drawing/2014/main" id="{229236D9-494C-BA41-A025-04DC14935BFB}"/>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72" name="Straight Connector 71">
                <a:extLst>
                  <a:ext uri="{FF2B5EF4-FFF2-40B4-BE49-F238E27FC236}">
                    <a16:creationId xmlns:a16="http://schemas.microsoft.com/office/drawing/2014/main" id="{9AA430C2-8918-D34D-96A3-BC8F8893E766}"/>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73" name="Straight Connector 72">
                <a:extLst>
                  <a:ext uri="{FF2B5EF4-FFF2-40B4-BE49-F238E27FC236}">
                    <a16:creationId xmlns:a16="http://schemas.microsoft.com/office/drawing/2014/main" id="{3B6C7AFA-6353-214B-9E6C-03F1879069EE}"/>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74" name="Straight Connector 73">
                <a:extLst>
                  <a:ext uri="{FF2B5EF4-FFF2-40B4-BE49-F238E27FC236}">
                    <a16:creationId xmlns:a16="http://schemas.microsoft.com/office/drawing/2014/main" id="{1873F69D-7DC8-FC40-8519-CF5CF7F65EDF}"/>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75" name="Straight Connector 74">
                <a:extLst>
                  <a:ext uri="{FF2B5EF4-FFF2-40B4-BE49-F238E27FC236}">
                    <a16:creationId xmlns:a16="http://schemas.microsoft.com/office/drawing/2014/main" id="{D3AA696D-D8C5-3545-B5F3-B4B16CD120DF}"/>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55" name="Group 54">
              <a:extLst>
                <a:ext uri="{FF2B5EF4-FFF2-40B4-BE49-F238E27FC236}">
                  <a16:creationId xmlns:a16="http://schemas.microsoft.com/office/drawing/2014/main" id="{FCE616D8-0011-0543-92A5-08143EA85D30}"/>
                </a:ext>
              </a:extLst>
            </p:cNvPr>
            <p:cNvGrpSpPr/>
            <p:nvPr/>
          </p:nvGrpSpPr>
          <p:grpSpPr>
            <a:xfrm flipV="1">
              <a:off x="7551419" y="1504106"/>
              <a:ext cx="808853" cy="2267051"/>
              <a:chOff x="7463112" y="1526872"/>
              <a:chExt cx="808853" cy="4804920"/>
            </a:xfrm>
          </p:grpSpPr>
          <p:cxnSp>
            <p:nvCxnSpPr>
              <p:cNvPr id="66" name="Straight Connector 65">
                <a:extLst>
                  <a:ext uri="{FF2B5EF4-FFF2-40B4-BE49-F238E27FC236}">
                    <a16:creationId xmlns:a16="http://schemas.microsoft.com/office/drawing/2014/main" id="{00C99BFF-8EA1-7E41-98CC-8304280065B3}"/>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67" name="Straight Connector 66">
                <a:extLst>
                  <a:ext uri="{FF2B5EF4-FFF2-40B4-BE49-F238E27FC236}">
                    <a16:creationId xmlns:a16="http://schemas.microsoft.com/office/drawing/2014/main" id="{4C5913C2-EAAB-B14D-832A-91E68A76E902}"/>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68" name="Straight Connector 67">
                <a:extLst>
                  <a:ext uri="{FF2B5EF4-FFF2-40B4-BE49-F238E27FC236}">
                    <a16:creationId xmlns:a16="http://schemas.microsoft.com/office/drawing/2014/main" id="{FCB67A03-4C06-E04A-8303-76C90079DB6C}"/>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69" name="Straight Connector 68">
                <a:extLst>
                  <a:ext uri="{FF2B5EF4-FFF2-40B4-BE49-F238E27FC236}">
                    <a16:creationId xmlns:a16="http://schemas.microsoft.com/office/drawing/2014/main" id="{91B69E41-5B63-BA48-94F8-64DD4220798E}"/>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70" name="Straight Connector 69">
                <a:extLst>
                  <a:ext uri="{FF2B5EF4-FFF2-40B4-BE49-F238E27FC236}">
                    <a16:creationId xmlns:a16="http://schemas.microsoft.com/office/drawing/2014/main" id="{F43B43A3-CBD7-8E4C-991E-C224950AC5EB}"/>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cxnSp>
          <p:nvCxnSpPr>
            <p:cNvPr id="56" name="Straight Connector 55">
              <a:extLst>
                <a:ext uri="{FF2B5EF4-FFF2-40B4-BE49-F238E27FC236}">
                  <a16:creationId xmlns:a16="http://schemas.microsoft.com/office/drawing/2014/main" id="{1478CEFC-E6C4-4644-90E3-E4EB0A4BE347}"/>
                </a:ext>
              </a:extLst>
            </p:cNvPr>
            <p:cNvCxnSpPr>
              <a:cxnSpLocks/>
            </p:cNvCxnSpPr>
            <p:nvPr/>
          </p:nvCxnSpPr>
          <p:spPr>
            <a:xfrm>
              <a:off x="7280674" y="2147731"/>
              <a:ext cx="979822"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57" name="Straight Connector 56">
              <a:extLst>
                <a:ext uri="{FF2B5EF4-FFF2-40B4-BE49-F238E27FC236}">
                  <a16:creationId xmlns:a16="http://schemas.microsoft.com/office/drawing/2014/main" id="{0B80584F-39B9-3640-A4A4-3083EF9CA663}"/>
                </a:ext>
              </a:extLst>
            </p:cNvPr>
            <p:cNvCxnSpPr>
              <a:cxnSpLocks/>
            </p:cNvCxnSpPr>
            <p:nvPr/>
          </p:nvCxnSpPr>
          <p:spPr>
            <a:xfrm>
              <a:off x="7280674" y="2351519"/>
              <a:ext cx="77760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58" name="Straight Connector 57">
              <a:extLst>
                <a:ext uri="{FF2B5EF4-FFF2-40B4-BE49-F238E27FC236}">
                  <a16:creationId xmlns:a16="http://schemas.microsoft.com/office/drawing/2014/main" id="{A0193F58-76A6-6D42-993C-FA79E179F3D1}"/>
                </a:ext>
              </a:extLst>
            </p:cNvPr>
            <p:cNvCxnSpPr>
              <a:cxnSpLocks/>
            </p:cNvCxnSpPr>
            <p:nvPr/>
          </p:nvCxnSpPr>
          <p:spPr>
            <a:xfrm>
              <a:off x="7280674" y="2555307"/>
              <a:ext cx="57539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59" name="Straight Connector 58">
              <a:extLst>
                <a:ext uri="{FF2B5EF4-FFF2-40B4-BE49-F238E27FC236}">
                  <a16:creationId xmlns:a16="http://schemas.microsoft.com/office/drawing/2014/main" id="{3ADB1E25-B542-1949-81A6-6E93089F213E}"/>
                </a:ext>
              </a:extLst>
            </p:cNvPr>
            <p:cNvCxnSpPr>
              <a:cxnSpLocks/>
            </p:cNvCxnSpPr>
            <p:nvPr/>
          </p:nvCxnSpPr>
          <p:spPr>
            <a:xfrm>
              <a:off x="7280674" y="2860989"/>
              <a:ext cx="27074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60" name="Straight Connector 59">
              <a:extLst>
                <a:ext uri="{FF2B5EF4-FFF2-40B4-BE49-F238E27FC236}">
                  <a16:creationId xmlns:a16="http://schemas.microsoft.com/office/drawing/2014/main" id="{55A1C289-17F3-F543-9A7E-BD45B841E0B8}"/>
                </a:ext>
              </a:extLst>
            </p:cNvPr>
            <p:cNvCxnSpPr>
              <a:cxnSpLocks/>
            </p:cNvCxnSpPr>
            <p:nvPr/>
          </p:nvCxnSpPr>
          <p:spPr>
            <a:xfrm flipV="1">
              <a:off x="7280674" y="2758973"/>
              <a:ext cx="373182" cy="122"/>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61" name="Straight Connector 60">
              <a:extLst>
                <a:ext uri="{FF2B5EF4-FFF2-40B4-BE49-F238E27FC236}">
                  <a16:creationId xmlns:a16="http://schemas.microsoft.com/office/drawing/2014/main" id="{0EB9F9C9-9BB6-D042-8AA6-6A100274CB14}"/>
                </a:ext>
              </a:extLst>
            </p:cNvPr>
            <p:cNvCxnSpPr>
              <a:cxnSpLocks/>
            </p:cNvCxnSpPr>
            <p:nvPr/>
          </p:nvCxnSpPr>
          <p:spPr>
            <a:xfrm>
              <a:off x="7280674" y="2453413"/>
              <a:ext cx="675171"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62" name="Straight Connector 61">
              <a:extLst>
                <a:ext uri="{FF2B5EF4-FFF2-40B4-BE49-F238E27FC236}">
                  <a16:creationId xmlns:a16="http://schemas.microsoft.com/office/drawing/2014/main" id="{821992C9-34DD-334F-B2A5-D212FC8FBEEB}"/>
                </a:ext>
              </a:extLst>
            </p:cNvPr>
            <p:cNvCxnSpPr>
              <a:cxnSpLocks/>
            </p:cNvCxnSpPr>
            <p:nvPr/>
          </p:nvCxnSpPr>
          <p:spPr>
            <a:xfrm>
              <a:off x="7280674" y="2657201"/>
              <a:ext cx="47295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63" name="Straight Connector 62">
              <a:extLst>
                <a:ext uri="{FF2B5EF4-FFF2-40B4-BE49-F238E27FC236}">
                  <a16:creationId xmlns:a16="http://schemas.microsoft.com/office/drawing/2014/main" id="{8F0F7BF4-57F1-A348-B06D-EAB0EC846CA7}"/>
                </a:ext>
              </a:extLst>
            </p:cNvPr>
            <p:cNvCxnSpPr>
              <a:cxnSpLocks/>
            </p:cNvCxnSpPr>
            <p:nvPr/>
          </p:nvCxnSpPr>
          <p:spPr>
            <a:xfrm>
              <a:off x="7280674" y="2962885"/>
              <a:ext cx="17096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64" name="Straight Connector 63">
              <a:extLst>
                <a:ext uri="{FF2B5EF4-FFF2-40B4-BE49-F238E27FC236}">
                  <a16:creationId xmlns:a16="http://schemas.microsoft.com/office/drawing/2014/main" id="{35ED5B2E-4651-7F4D-9679-9D2F4E6DB5F8}"/>
                </a:ext>
              </a:extLst>
            </p:cNvPr>
            <p:cNvCxnSpPr>
              <a:cxnSpLocks/>
            </p:cNvCxnSpPr>
            <p:nvPr/>
          </p:nvCxnSpPr>
          <p:spPr>
            <a:xfrm>
              <a:off x="7280674" y="2249625"/>
              <a:ext cx="877384"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65" name="Straight Connector 64">
              <a:extLst>
                <a:ext uri="{FF2B5EF4-FFF2-40B4-BE49-F238E27FC236}">
                  <a16:creationId xmlns:a16="http://schemas.microsoft.com/office/drawing/2014/main" id="{E3BD75A4-9512-2242-9EBA-E03E40F6D93C}"/>
                </a:ext>
              </a:extLst>
            </p:cNvPr>
            <p:cNvCxnSpPr>
              <a:cxnSpLocks/>
            </p:cNvCxnSpPr>
            <p:nvPr/>
          </p:nvCxnSpPr>
          <p:spPr>
            <a:xfrm>
              <a:off x="7280674" y="2045837"/>
              <a:ext cx="1079598" cy="2135"/>
            </a:xfrm>
            <a:prstGeom prst="line">
              <a:avLst/>
            </a:prstGeom>
            <a:ln w="28575"/>
          </p:spPr>
          <p:style>
            <a:lnRef idx="2">
              <a:schemeClr val="accent6"/>
            </a:lnRef>
            <a:fillRef idx="0">
              <a:schemeClr val="accent6"/>
            </a:fillRef>
            <a:effectRef idx="1">
              <a:schemeClr val="accent6"/>
            </a:effectRef>
            <a:fontRef idx="minor">
              <a:schemeClr val="tx1"/>
            </a:fontRef>
          </p:style>
        </p:cxnSp>
      </p:grpSp>
      <p:grpSp>
        <p:nvGrpSpPr>
          <p:cNvPr id="88" name="Group 87">
            <a:extLst>
              <a:ext uri="{FF2B5EF4-FFF2-40B4-BE49-F238E27FC236}">
                <a16:creationId xmlns:a16="http://schemas.microsoft.com/office/drawing/2014/main" id="{F9D6C09D-D6EB-8743-8BA2-192601D9EF15}"/>
              </a:ext>
            </a:extLst>
          </p:cNvPr>
          <p:cNvGrpSpPr/>
          <p:nvPr/>
        </p:nvGrpSpPr>
        <p:grpSpPr>
          <a:xfrm rot="16200000" flipH="1">
            <a:off x="3417970" y="2914949"/>
            <a:ext cx="679032" cy="1208264"/>
            <a:chOff x="4561293" y="3758350"/>
            <a:chExt cx="905376" cy="1611019"/>
          </a:xfrm>
        </p:grpSpPr>
        <p:sp>
          <p:nvSpPr>
            <p:cNvPr id="89" name="Trapezoid 88">
              <a:extLst>
                <a:ext uri="{FF2B5EF4-FFF2-40B4-BE49-F238E27FC236}">
                  <a16:creationId xmlns:a16="http://schemas.microsoft.com/office/drawing/2014/main" id="{0BB0820E-3995-BB49-B2B4-16C1A23E6BF1}"/>
                </a:ext>
              </a:extLst>
            </p:cNvPr>
            <p:cNvSpPr/>
            <p:nvPr/>
          </p:nvSpPr>
          <p:spPr>
            <a:xfrm rot="16200000">
              <a:off x="4689064" y="4086292"/>
              <a:ext cx="1105548" cy="449663"/>
            </a:xfrm>
            <a:prstGeom prst="trapezoid">
              <a:avLst>
                <a:gd name="adj" fmla="val 40728"/>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t>CB</a:t>
              </a:r>
            </a:p>
          </p:txBody>
        </p:sp>
        <p:cxnSp>
          <p:nvCxnSpPr>
            <p:cNvPr id="90" name="Straight Connector 89">
              <a:extLst>
                <a:ext uri="{FF2B5EF4-FFF2-40B4-BE49-F238E27FC236}">
                  <a16:creationId xmlns:a16="http://schemas.microsoft.com/office/drawing/2014/main" id="{6A740FC7-D5CF-A14A-9313-BB72E64904EF}"/>
                </a:ext>
              </a:extLst>
            </p:cNvPr>
            <p:cNvCxnSpPr>
              <a:cxnSpLocks/>
              <a:endCxn id="89" idx="0"/>
            </p:cNvCxnSpPr>
            <p:nvPr/>
          </p:nvCxnSpPr>
          <p:spPr>
            <a:xfrm>
              <a:off x="4561293" y="4311122"/>
              <a:ext cx="455715" cy="2"/>
            </a:xfrm>
            <a:prstGeom prst="line">
              <a:avLst/>
            </a:prstGeom>
            <a:ln w="28575">
              <a:headEnd type="triangle" w="lg" len="lg"/>
              <a:tailEnd type="none" w="med" len="med"/>
            </a:ln>
          </p:spPr>
          <p:style>
            <a:lnRef idx="2">
              <a:schemeClr val="accent6"/>
            </a:lnRef>
            <a:fillRef idx="0">
              <a:schemeClr val="accent6"/>
            </a:fillRef>
            <a:effectRef idx="1">
              <a:schemeClr val="accent6"/>
            </a:effectRef>
            <a:fontRef idx="minor">
              <a:schemeClr val="tx1"/>
            </a:fontRef>
          </p:style>
        </p:cxnSp>
        <p:sp>
          <p:nvSpPr>
            <p:cNvPr id="91" name="Rectangle 90">
              <a:extLst>
                <a:ext uri="{FF2B5EF4-FFF2-40B4-BE49-F238E27FC236}">
                  <a16:creationId xmlns:a16="http://schemas.microsoft.com/office/drawing/2014/main" id="{07EC046A-934A-474E-9500-E2163F420B87}"/>
                </a:ext>
              </a:extLst>
            </p:cNvPr>
            <p:cNvSpPr/>
            <p:nvPr/>
          </p:nvSpPr>
          <p:spPr>
            <a:xfrm>
              <a:off x="5133127" y="5149741"/>
              <a:ext cx="217424" cy="2196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92" name="Straight Arrow Connector 91">
              <a:extLst>
                <a:ext uri="{FF2B5EF4-FFF2-40B4-BE49-F238E27FC236}">
                  <a16:creationId xmlns:a16="http://schemas.microsoft.com/office/drawing/2014/main" id="{CA6A3C93-20FF-CC46-BA0D-417340CAB915}"/>
                </a:ext>
              </a:extLst>
            </p:cNvPr>
            <p:cNvCxnSpPr>
              <a:cxnSpLocks/>
              <a:stCxn id="91" idx="0"/>
              <a:endCxn id="89" idx="1"/>
            </p:cNvCxnSpPr>
            <p:nvPr/>
          </p:nvCxnSpPr>
          <p:spPr>
            <a:xfrm flipV="1">
              <a:off x="5241839" y="4772329"/>
              <a:ext cx="0" cy="377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3" name="Rectangle 92">
            <a:extLst>
              <a:ext uri="{FF2B5EF4-FFF2-40B4-BE49-F238E27FC236}">
                <a16:creationId xmlns:a16="http://schemas.microsoft.com/office/drawing/2014/main" id="{FEAFE365-23A4-1C4F-B570-75061AC0F4DD}"/>
              </a:ext>
            </a:extLst>
          </p:cNvPr>
          <p:cNvSpPr/>
          <p:nvPr/>
        </p:nvSpPr>
        <p:spPr>
          <a:xfrm>
            <a:off x="5354488" y="3873438"/>
            <a:ext cx="898976" cy="892688"/>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fontAlgn="auto">
              <a:spcBef>
                <a:spcPts val="0"/>
              </a:spcBef>
              <a:spcAft>
                <a:spcPts val="0"/>
              </a:spcAft>
              <a:defRPr/>
            </a:pPr>
            <a:r>
              <a:rPr lang="en-US" kern="0" dirty="0">
                <a:solidFill>
                  <a:prstClr val="white"/>
                </a:solidFill>
                <a:latin typeface="Calibri"/>
                <a:ea typeface="+mn-ea"/>
              </a:rPr>
              <a:t>SB</a:t>
            </a:r>
          </a:p>
        </p:txBody>
      </p:sp>
      <p:sp>
        <p:nvSpPr>
          <p:cNvPr id="95" name="TextBox 94">
            <a:extLst>
              <a:ext uri="{FF2B5EF4-FFF2-40B4-BE49-F238E27FC236}">
                <a16:creationId xmlns:a16="http://schemas.microsoft.com/office/drawing/2014/main" id="{477EC075-6852-3144-A673-B008E8C99752}"/>
              </a:ext>
            </a:extLst>
          </p:cNvPr>
          <p:cNvSpPr txBox="1"/>
          <p:nvPr/>
        </p:nvSpPr>
        <p:spPr>
          <a:xfrm>
            <a:off x="763956" y="2353457"/>
            <a:ext cx="1835727" cy="923330"/>
          </a:xfrm>
          <a:prstGeom prst="rect">
            <a:avLst/>
          </a:prstGeom>
          <a:noFill/>
        </p:spPr>
        <p:txBody>
          <a:bodyPr wrap="square" rtlCol="0">
            <a:spAutoFit/>
          </a:bodyPr>
          <a:lstStyle/>
          <a:p>
            <a:r>
              <a:rPr lang="en-US" dirty="0">
                <a:solidFill>
                  <a:srgbClr val="FF0000"/>
                </a:solidFill>
              </a:rPr>
              <a:t>Area dominated by interconnect components!</a:t>
            </a:r>
          </a:p>
        </p:txBody>
      </p:sp>
      <p:cxnSp>
        <p:nvCxnSpPr>
          <p:cNvPr id="97" name="Straight Arrow Connector 96">
            <a:extLst>
              <a:ext uri="{FF2B5EF4-FFF2-40B4-BE49-F238E27FC236}">
                <a16:creationId xmlns:a16="http://schemas.microsoft.com/office/drawing/2014/main" id="{47A85F89-149A-6448-A9F9-77CE398F7450}"/>
              </a:ext>
            </a:extLst>
          </p:cNvPr>
          <p:cNvCxnSpPr/>
          <p:nvPr/>
        </p:nvCxnSpPr>
        <p:spPr>
          <a:xfrm>
            <a:off x="4664537" y="3170549"/>
            <a:ext cx="689951" cy="7028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0993425"/>
      </p:ext>
    </p:extLst>
  </p:cSld>
  <p:clrMapOvr>
    <a:masterClrMapping/>
  </p:clrMapOvr>
</p:sld>
</file>

<file path=ppt/theme/theme1.xml><?xml version="1.0" encoding="utf-8"?>
<a:theme xmlns:a="http://schemas.openxmlformats.org/drawingml/2006/main" name="SU_Preso_16x9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4B866C5D-7F3A-E74D-B87C-E54DAD76099A}" vid="{F4DDB1AF-6530-0847-AD47-0C248D613684}"/>
    </a:ext>
  </a:extLst>
</a:theme>
</file>

<file path=ppt/theme/theme2.xml><?xml version="1.0" encoding="utf-8"?>
<a:theme xmlns:a="http://schemas.openxmlformats.org/drawingml/2006/main" name="SU_Template_TopBar">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4B866C5D-7F3A-E74D-B87C-E54DAD76099A}" vid="{73A3FCF3-AD67-A241-94C2-AC7B248971A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SU_Preso_16x9_v6</Template>
  <TotalTime>13529</TotalTime>
  <Words>8379</Words>
  <Application>Microsoft Macintosh PowerPoint</Application>
  <PresentationFormat>On-screen Show (16:9)</PresentationFormat>
  <Paragraphs>1426</Paragraphs>
  <Slides>90</Slides>
  <Notes>90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90</vt:i4>
      </vt:variant>
    </vt:vector>
  </HeadingPairs>
  <TitlesOfParts>
    <vt:vector size="100" baseType="lpstr">
      <vt:lpstr>Arial</vt:lpstr>
      <vt:lpstr>Calibri</vt:lpstr>
      <vt:lpstr>Cambria Math</vt:lpstr>
      <vt:lpstr>Consolas</vt:lpstr>
      <vt:lpstr>npg-stix-regular</vt:lpstr>
      <vt:lpstr>Source Sans Pro</vt:lpstr>
      <vt:lpstr>Source Sans Pro Semibold</vt:lpstr>
      <vt:lpstr>Wingdings</vt:lpstr>
      <vt:lpstr>SU_Preso_16x9_v6</vt:lpstr>
      <vt:lpstr>SU_Template_TopBar</vt:lpstr>
      <vt:lpstr>Efficient architectures for reconfigurable computing using RRAM and NEM relays</vt:lpstr>
      <vt:lpstr>Designing an application today</vt:lpstr>
      <vt:lpstr>PowerPoint Presentation</vt:lpstr>
      <vt:lpstr>Where does reconfigurability overhead come from?</vt:lpstr>
      <vt:lpstr>3D integration for CGRA control plane</vt:lpstr>
      <vt:lpstr>PowerPoint Presentation</vt:lpstr>
      <vt:lpstr>Connection Box (CB)</vt:lpstr>
      <vt:lpstr>PowerPoint Presentation</vt:lpstr>
      <vt:lpstr>Switch Box (SB)</vt:lpstr>
      <vt:lpstr>Emerging nanotechnologies for reconfigurability</vt:lpstr>
      <vt:lpstr>NEM Relays: 3D Multiplexers</vt:lpstr>
      <vt:lpstr>Making a Multiplexer with NEM Relays</vt:lpstr>
      <vt:lpstr>Parametric Clamped-Clamped Symmetric NEM Relay</vt:lpstr>
      <vt:lpstr>Parametric Clamped-Clamped Symmetric NEM Relay</vt:lpstr>
      <vt:lpstr>Parametric Clamped-Clamped Symmetric NEM Relay</vt:lpstr>
      <vt:lpstr>Parametric Clamped-Clamped Symmetric NEM Relay</vt:lpstr>
      <vt:lpstr>Parametric Clamped-Clamped Symmetric NEM Relay</vt:lpstr>
      <vt:lpstr>Next Steps with NEM Relay Project</vt:lpstr>
      <vt:lpstr>RRAM: 3D Configuration Memory</vt:lpstr>
      <vt:lpstr>Making a Multiplexer with RRAM</vt:lpstr>
      <vt:lpstr>FPGA with 1T2R RRAM Config Memory</vt:lpstr>
      <vt:lpstr>Complementary Resistive Switches</vt:lpstr>
      <vt:lpstr>FPGA with RRAM Config Memory: SET RR</vt:lpstr>
      <vt:lpstr>FPGA with RRAM Config Memory: RESET RL</vt:lpstr>
      <vt:lpstr>FPGA with RRAM Config Memory: OPERATE</vt:lpstr>
      <vt:lpstr>High-resistance CMOS-compatible AlOxNy RRAM</vt:lpstr>
      <vt:lpstr>High-resistance CMOS-compatible AlOxNy RRAM</vt:lpstr>
      <vt:lpstr>RRAM Process Flow Outline: Single Device</vt:lpstr>
      <vt:lpstr>Hybrid RRAM-NEMS Design</vt:lpstr>
      <vt:lpstr>Making a Multiplexer with RRAM and NEM Relays</vt:lpstr>
      <vt:lpstr>Hybrid Circuit Architecture Layout</vt:lpstr>
      <vt:lpstr>Current synthesis-based performance estimates</vt:lpstr>
      <vt:lpstr>Coming up</vt:lpstr>
      <vt:lpstr>Conclusion</vt:lpstr>
      <vt:lpstr>Thank you!</vt:lpstr>
      <vt:lpstr>MORE DETAILS</vt:lpstr>
      <vt:lpstr>Outline </vt:lpstr>
      <vt:lpstr>CGRA design with RRAM and multi-bit NEM relays</vt:lpstr>
      <vt:lpstr>Designing an application today</vt:lpstr>
      <vt:lpstr>Where does reconfigurability overhead come from?</vt:lpstr>
      <vt:lpstr>Reducing reconfigurable routing overhead using emerging nanotechnologies</vt:lpstr>
      <vt:lpstr>3T &amp; 4T NEM Relays</vt:lpstr>
      <vt:lpstr>Previous work on NEM relays for FPGAs</vt:lpstr>
      <vt:lpstr>Types of Relays</vt:lpstr>
      <vt:lpstr>Modern Clamped-Clamped 4T NEM Relay</vt:lpstr>
      <vt:lpstr>Parametric Clamped-Clamped Symmetric NEM Relay</vt:lpstr>
      <vt:lpstr>Parametric Clamped-Clamped Symmetric NEM Relay</vt:lpstr>
      <vt:lpstr>Models and FEM of NEM Relay</vt:lpstr>
      <vt:lpstr>Next Steps with NEM Relay Project</vt:lpstr>
      <vt:lpstr>Previous Work on RRAM for FPGAs</vt:lpstr>
      <vt:lpstr>Complementary Resistive Switches</vt:lpstr>
      <vt:lpstr>High-resistance CMOS-compatible AlOxNy RRAM</vt:lpstr>
      <vt:lpstr>High-resistance CMOS-compatible AlOxNy RRAM</vt:lpstr>
      <vt:lpstr>Hybrid Circuit Architecture</vt:lpstr>
      <vt:lpstr>Hybrid Circuit Architecture Operation Modes</vt:lpstr>
      <vt:lpstr>RRAM/NEMS switch layouts</vt:lpstr>
      <vt:lpstr>RRAM/NEMS switch early layouts (~5um x 5um)</vt:lpstr>
      <vt:lpstr>Architectural analysis and area benefits of RRAM/NEMS-based CGRA</vt:lpstr>
      <vt:lpstr>Current work on performance analysis</vt:lpstr>
      <vt:lpstr>Current synthesis-based performance estimates</vt:lpstr>
      <vt:lpstr>Next steps for hybrid design</vt:lpstr>
      <vt:lpstr>Experimental &amp; theoretical demos with 2R AlOxNy</vt:lpstr>
      <vt:lpstr>Motivation</vt:lpstr>
      <vt:lpstr>Background: Complementary Resistive Switches</vt:lpstr>
      <vt:lpstr>Sneak Path Problem and Destructive Readout</vt:lpstr>
      <vt:lpstr>Non-destructive Read: Capacitive Voltage Divider with Voltage Readout</vt:lpstr>
      <vt:lpstr>Non-destructive Read: Resistive Voltage Divider with Voltage Readout</vt:lpstr>
      <vt:lpstr>Differential 2R Crosspoint (DX) Array</vt:lpstr>
      <vt:lpstr>CRS Addition Unit</vt:lpstr>
      <vt:lpstr>Binarized DX Crosspoint MAC Unit</vt:lpstr>
      <vt:lpstr>2R vs. 1T2R: Programmable Voltage Divider</vt:lpstr>
      <vt:lpstr>Multi-bit-per-cell RRAM</vt:lpstr>
      <vt:lpstr>Optimal Programming Algorithm</vt:lpstr>
      <vt:lpstr>MLC Digital MAC unit vs. Analog MAC unit</vt:lpstr>
      <vt:lpstr>Thank you!</vt:lpstr>
      <vt:lpstr>Backup Slide: Time trace of valid state transitions </vt:lpstr>
      <vt:lpstr>Double voltage and half-select problem</vt:lpstr>
      <vt:lpstr>Backup Slide: Row/col controllers</vt:lpstr>
      <vt:lpstr>Backup: CGRA</vt:lpstr>
      <vt:lpstr>Backup Slide: PE Layouts (~90um x 90um)</vt:lpstr>
      <vt:lpstr>Backup Slide: Connection Box (CB)</vt:lpstr>
      <vt:lpstr>Backup Slide:  Switch Box (SB)</vt:lpstr>
      <vt:lpstr>Backup Slide: Switch Box (SB)</vt:lpstr>
      <vt:lpstr>Backup Slide: Processing Element (PE)</vt:lpstr>
      <vt:lpstr>Backup Slide: Valid state transitions</vt:lpstr>
      <vt:lpstr>Backup Slide: NEM Relay Process Flow</vt:lpstr>
      <vt:lpstr>Backup Slide: RRAM Process Flow Step 1: Large 1R ALD RRAM (80um x 80um)</vt:lpstr>
      <vt:lpstr>Backup Slide: RRAM Process Flow Step 2: Large 2R ALD RRAM (80um x 80um)</vt:lpstr>
      <vt:lpstr>Backup Slide: RRAM Process Flow Step 3++: Selector-less Xpoint Arrays</vt:lpstr>
      <vt:lpstr>Backup Slide: Reconfigurable routing: detail</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computing architectures using RRAM and NEM relays</dc:title>
  <dc:creator>Akash Levy</dc:creator>
  <dc:description>2012 PowerPoint template redesign</dc:description>
  <cp:lastModifiedBy>Akash Levy</cp:lastModifiedBy>
  <cp:revision>13</cp:revision>
  <cp:lastPrinted>2020-02-19T04:05:48Z</cp:lastPrinted>
  <dcterms:created xsi:type="dcterms:W3CDTF">2019-12-16T23:11:20Z</dcterms:created>
  <dcterms:modified xsi:type="dcterms:W3CDTF">2020-02-19T04:56:22Z</dcterms:modified>
</cp:coreProperties>
</file>